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94"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t>12/9/2020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t>12/9/2020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t>12/9/2020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t>12/9/2020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t>12/9/2020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t>12/9/2020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t>12/9/2020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t>12/9/2020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fontScale="77500" lnSpcReduction="20000"/>
          </a:bodyPr>
          <a:lstStyle/>
          <a:p>
            <a:r>
              <a:rPr lang="en-US" sz="2800" b="1" dirty="0"/>
              <a:t>Section –B</a:t>
            </a:r>
          </a:p>
          <a:p>
            <a:r>
              <a:rPr lang="en-US" sz="2800" b="1" dirty="0" err="1"/>
              <a:t>Gourav.Aravinda</a:t>
            </a:r>
            <a:r>
              <a:rPr lang="en-US" sz="2800" b="1" dirty="0"/>
              <a:t> PES2UG19CS130</a:t>
            </a:r>
          </a:p>
          <a:p>
            <a:r>
              <a:rPr lang="en-US" sz="2800" b="1" dirty="0" err="1"/>
              <a:t>Bhargav</a:t>
            </a:r>
            <a:r>
              <a:rPr lang="en-US" sz="2800" b="1" dirty="0"/>
              <a:t> N PES2UG19CS</a:t>
            </a:r>
          </a:p>
          <a:p>
            <a:r>
              <a:rPr lang="en-US" sz="2800" b="1" dirty="0"/>
              <a:t>Dev </a:t>
            </a:r>
            <a:r>
              <a:rPr lang="en-US" sz="2800" b="1" dirty="0" err="1"/>
              <a:t>Darshan</a:t>
            </a:r>
            <a:r>
              <a:rPr lang="en-US" sz="2800" b="1" dirty="0"/>
              <a:t> J PES2UG19CS</a:t>
            </a:r>
          </a:p>
          <a:p>
            <a:r>
              <a:rPr lang="en-US" sz="2800" b="1" dirty="0" err="1"/>
              <a:t>Deepthi</a:t>
            </a:r>
            <a:r>
              <a:rPr lang="en-US" sz="2800" b="1" dirty="0"/>
              <a:t> PES2UG19CS</a:t>
            </a:r>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62500" lnSpcReduction="20000"/>
          </a:bodyPr>
          <a:lstStyle/>
          <a:p>
            <a:pPr lvl="0" algn="ctr">
              <a:spcBef>
                <a:spcPct val="20000"/>
              </a:spcBef>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a:t>
            </a:r>
            <a:r>
              <a:rPr lang="en-US" sz="2800" dirty="0">
                <a:solidFill>
                  <a:schemeClr val="tx1">
                    <a:tint val="75000"/>
                  </a:schemeClr>
                </a:solidFill>
              </a:rPr>
              <a:t>-https://github.com/dev1691/Cinema-Handling-</a:t>
            </a:r>
            <a:r>
              <a:rPr lang="en-US" sz="2800" dirty="0" err="1">
                <a:solidFill>
                  <a:schemeClr val="tx1">
                    <a:tint val="75000"/>
                  </a:schemeClr>
                </a:solidFill>
              </a:rPr>
              <a:t>App.git</a:t>
            </a:r>
            <a:r>
              <a:rPr lang="en-US" sz="2800" dirty="0">
                <a:solidFill>
                  <a:schemeClr val="tx1">
                    <a:tint val="75000"/>
                  </a:schemeClr>
                </a:solidFill>
              </a:rPr>
              <a:t>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a:t>
            </a: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lstStyle/>
          <a:p>
            <a:r>
              <a:rPr lang="en-GB" dirty="0"/>
              <a:t>This project is to cater to the people working in the cinema to set up their schedule for the day. They can add a </a:t>
            </a:r>
            <a:r>
              <a:rPr lang="en-GB" dirty="0" err="1"/>
              <a:t>movie,delete</a:t>
            </a:r>
            <a:r>
              <a:rPr lang="en-GB" dirty="0"/>
              <a:t> a movie and even update the movie as per their wish. This will help them structure their day in the cinema and plan out the background details which need to be handled for the day. Our app is simple interface that is constructed to help them plan their day in advance.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lstStyle/>
          <a:p>
            <a:r>
              <a:rPr lang="en-US" dirty="0" err="1"/>
              <a:t>Axios</a:t>
            </a:r>
            <a:endParaRPr lang="en-US" dirty="0"/>
          </a:p>
          <a:p>
            <a:r>
              <a:rPr lang="en-US" smtClean="0"/>
              <a:t>Mongoose</a:t>
            </a:r>
            <a:endParaRPr lang="en-US" dirty="0"/>
          </a:p>
          <a:p>
            <a:r>
              <a:rPr lang="en-US" dirty="0" err="1"/>
              <a:t>Cors</a:t>
            </a:r>
            <a:endParaRPr lang="en-US" dirty="0"/>
          </a:p>
          <a:p>
            <a:r>
              <a:rPr lang="en-US" dirty="0"/>
              <a:t>Styled-components</a:t>
            </a:r>
          </a:p>
          <a:p>
            <a:r>
              <a:rPr lang="en-US" dirty="0"/>
              <a:t>React-table</a:t>
            </a:r>
          </a:p>
          <a:p>
            <a:r>
              <a:rPr lang="en-GB" dirty="0"/>
              <a:t>Postman </a:t>
            </a:r>
          </a:p>
          <a:p>
            <a:r>
              <a:rPr lang="en-GB" dirty="0"/>
              <a:t>Robo-3T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p:txBody>
          <a:bodyPr/>
          <a:lstStyle/>
          <a:p>
            <a:r>
              <a:rPr lang="en-GB" dirty="0"/>
              <a:t>The front end navigation bar was framed by Gourav and Dev. </a:t>
            </a:r>
          </a:p>
          <a:p>
            <a:r>
              <a:rPr lang="en-GB" dirty="0"/>
              <a:t>The front end functionalities list was done by </a:t>
            </a:r>
            <a:r>
              <a:rPr lang="en-GB" dirty="0" err="1"/>
              <a:t>Bhargav</a:t>
            </a:r>
            <a:r>
              <a:rPr lang="en-GB" dirty="0"/>
              <a:t> and the Insert was done by </a:t>
            </a:r>
            <a:r>
              <a:rPr lang="en-GB" dirty="0" err="1"/>
              <a:t>Deepthi</a:t>
            </a:r>
            <a:r>
              <a:rPr lang="en-GB" dirty="0"/>
              <a:t> .</a:t>
            </a:r>
          </a:p>
          <a:p>
            <a:r>
              <a:rPr lang="en-GB" dirty="0"/>
              <a:t>The backend </a:t>
            </a:r>
            <a:r>
              <a:rPr lang="en-GB" dirty="0" err="1"/>
              <a:t>api</a:t>
            </a:r>
            <a:r>
              <a:rPr lang="en-GB" dirty="0"/>
              <a:t> and the linking was done by Gourav. </a:t>
            </a:r>
          </a:p>
          <a:p>
            <a:r>
              <a:rPr lang="en-GB" dirty="0"/>
              <a:t>The four basic CRUD operations were encoded by </a:t>
            </a:r>
            <a:r>
              <a:rPr lang="en-GB" dirty="0" err="1"/>
              <a:t>Deepthi,Dev,Bhargav</a:t>
            </a:r>
            <a:r>
              <a:rPr lang="en-GB"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169</Words>
  <Application>Microsoft Office PowerPoint</Application>
  <PresentationFormat>On-screen Show (4:3)</PresentationFormat>
  <Paragraphs>23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Surya</cp:lastModifiedBy>
  <cp:revision>4</cp:revision>
  <dcterms:created xsi:type="dcterms:W3CDTF">2020-11-18T05:59:33Z</dcterms:created>
  <dcterms:modified xsi:type="dcterms:W3CDTF">2020-12-09T03:19:34Z</dcterms:modified>
</cp:coreProperties>
</file>