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B0890D-01E6-49DF-A341-A670F1E2DAD4}" type="datetimeFigureOut">
              <a:rPr lang="en-US" smtClean="0"/>
              <a:t>12/9/2020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7B0890D-01E6-49DF-A341-A670F1E2DAD4}" type="datetimeFigureOut">
              <a:rPr lang="en-US" smtClean="0"/>
              <a:t>12/9/2020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37B0890D-01E6-49DF-A341-A670F1E2DAD4}" type="datetimeFigureOut">
              <a:rPr lang="en-US" smtClean="0"/>
              <a:t>12/9/2020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7B0890D-01E6-49DF-A341-A670F1E2DAD4}" type="datetimeFigureOut">
              <a:rPr lang="en-US" smtClean="0"/>
              <a:t>12/9/2020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B0890D-01E6-49DF-A341-A670F1E2DAD4}" type="datetimeFigureOut">
              <a:rPr lang="en-US" smtClean="0"/>
              <a:t>12/9/2020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0890D-01E6-49DF-A341-A670F1E2DAD4}" type="datetimeFigureOut">
              <a:rPr lang="en-US" smtClean="0"/>
              <a:t>12/9/2020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0890D-01E6-49DF-A341-A670F1E2DAD4}" type="datetimeFigureOut">
              <a:rPr lang="en-US" smtClean="0"/>
              <a:t>12/9/2020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B0890D-01E6-49DF-A341-A670F1E2DAD4}" type="datetimeFigureOut">
              <a:rPr lang="en-US" smtClean="0"/>
              <a:t>12/9/2020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B47EBE-58BF-4AF9-A807-E2BB9297F3D6}"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241425"/>
          </a:xfrm>
        </p:spPr>
        <p:txBody>
          <a:bodyPr>
            <a:normAutofit/>
          </a:bodyPr>
          <a:lstStyle/>
          <a:p>
            <a:r>
              <a:rPr lang="en-US" sz="3200" dirty="0"/>
              <a:t>UE19CS204 – Web Technologies</a:t>
            </a:r>
            <a:br>
              <a:rPr lang="en-US" sz="3200" dirty="0"/>
            </a:br>
            <a:r>
              <a:rPr lang="en-US" sz="3200" dirty="0"/>
              <a:t>Mini Project</a:t>
            </a:r>
            <a:endParaRPr lang="en-GB" sz="3200" dirty="0"/>
          </a:p>
        </p:txBody>
      </p:sp>
      <p:sp>
        <p:nvSpPr>
          <p:cNvPr id="3" name="Subtitle 2"/>
          <p:cNvSpPr>
            <a:spLocks noGrp="1"/>
          </p:cNvSpPr>
          <p:nvPr>
            <p:ph type="subTitle" idx="1"/>
          </p:nvPr>
        </p:nvSpPr>
        <p:spPr>
          <a:xfrm>
            <a:off x="990600" y="4038600"/>
            <a:ext cx="7086600" cy="1752600"/>
          </a:xfrm>
        </p:spPr>
        <p:txBody>
          <a:bodyPr>
            <a:normAutofit fontScale="77500" lnSpcReduction="20000"/>
          </a:bodyPr>
          <a:lstStyle/>
          <a:p>
            <a:r>
              <a:rPr lang="en-US" sz="2800" b="1" dirty="0"/>
              <a:t>Section –B</a:t>
            </a:r>
          </a:p>
          <a:p>
            <a:r>
              <a:rPr lang="en-US" sz="2800" b="1" dirty="0" err="1"/>
              <a:t>Gourav.Aravinda</a:t>
            </a:r>
            <a:r>
              <a:rPr lang="en-US" sz="2800" b="1" dirty="0"/>
              <a:t> PES2UG19CS130</a:t>
            </a:r>
          </a:p>
          <a:p>
            <a:r>
              <a:rPr lang="en-US" sz="2800" b="1" dirty="0" err="1"/>
              <a:t>Bhargav</a:t>
            </a:r>
            <a:r>
              <a:rPr lang="en-US" sz="2800" b="1" dirty="0"/>
              <a:t> N PES2UG19CS</a:t>
            </a:r>
          </a:p>
          <a:p>
            <a:r>
              <a:rPr lang="en-US" sz="2800" b="1" dirty="0"/>
              <a:t>Dev </a:t>
            </a:r>
            <a:r>
              <a:rPr lang="en-US" sz="2800" b="1" dirty="0" err="1"/>
              <a:t>Darshan</a:t>
            </a:r>
            <a:r>
              <a:rPr lang="en-US" sz="2800" b="1" dirty="0"/>
              <a:t> J PES2UG19CS</a:t>
            </a:r>
          </a:p>
          <a:p>
            <a:r>
              <a:rPr lang="en-US" sz="2800" b="1" dirty="0" err="1"/>
              <a:t>Deepthi</a:t>
            </a:r>
            <a:r>
              <a:rPr lang="en-US" sz="2800" b="1" dirty="0"/>
              <a:t> PES2UG19CS</a:t>
            </a:r>
          </a:p>
        </p:txBody>
      </p:sp>
      <p:sp>
        <p:nvSpPr>
          <p:cNvPr id="1030" name="AutoShape 6" descr="PES University - Home | Faceboo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7" name="Picture 6" descr="index.png"/>
          <p:cNvPicPr>
            <a:picLocks noChangeAspect="1"/>
          </p:cNvPicPr>
          <p:nvPr/>
        </p:nvPicPr>
        <p:blipFill>
          <a:blip r:embed="rId2"/>
          <a:stretch>
            <a:fillRect/>
          </a:stretch>
        </p:blipFill>
        <p:spPr>
          <a:xfrm>
            <a:off x="3729038" y="0"/>
            <a:ext cx="1685925" cy="1685925"/>
          </a:xfrm>
          <a:prstGeom prst="rect">
            <a:avLst/>
          </a:prstGeom>
        </p:spPr>
      </p:pic>
      <p:sp>
        <p:nvSpPr>
          <p:cNvPr id="8" name="Subtitle 2"/>
          <p:cNvSpPr txBox="1">
            <a:spLocks/>
          </p:cNvSpPr>
          <p:nvPr/>
        </p:nvSpPr>
        <p:spPr>
          <a:xfrm>
            <a:off x="1143000" y="6172200"/>
            <a:ext cx="7086600" cy="533400"/>
          </a:xfrm>
          <a:prstGeom prst="rect">
            <a:avLst/>
          </a:prstGeom>
        </p:spPr>
        <p:txBody>
          <a:bodyPr vert="horz" lIns="91440" tIns="45720" rIns="91440" bIns="45720" rtlCol="0">
            <a:normAutofit fontScale="62500" lnSpcReduction="20000"/>
          </a:bodyPr>
          <a:lstStyle/>
          <a:p>
            <a:pPr lvl="0" algn="ctr">
              <a:spcBef>
                <a:spcPct val="20000"/>
              </a:spcBef>
              <a:defRPr/>
            </a:pPr>
            <a:r>
              <a:rPr kumimoji="0" lang="en-US" sz="2800" b="0" i="0" u="none" strike="noStrike" kern="1200" cap="none" spc="0" normalizeH="0" baseline="0" noProof="0" dirty="0">
                <a:ln>
                  <a:noFill/>
                </a:ln>
                <a:solidFill>
                  <a:schemeClr val="tx1">
                    <a:tint val="75000"/>
                  </a:schemeClr>
                </a:solidFill>
                <a:effectLst/>
                <a:uLnTx/>
                <a:uFillTx/>
                <a:latin typeface="+mn-lt"/>
                <a:ea typeface="+mn-ea"/>
                <a:cs typeface="+mn-cs"/>
              </a:rPr>
              <a:t>GITHUB Link </a:t>
            </a:r>
            <a:r>
              <a:rPr lang="en-US" sz="2800" dirty="0">
                <a:solidFill>
                  <a:schemeClr val="tx1">
                    <a:tint val="75000"/>
                  </a:schemeClr>
                </a:solidFill>
              </a:rPr>
              <a:t>-</a:t>
            </a:r>
            <a:r>
              <a:rPr lang="en-US" sz="2800" dirty="0">
                <a:solidFill>
                  <a:schemeClr val="tx1">
                    <a:tint val="75000"/>
                  </a:schemeClr>
                </a:solidFill>
              </a:rPr>
              <a:t>https://github.com/dev1691/Cinema-Handling-</a:t>
            </a:r>
            <a:r>
              <a:rPr lang="en-US" sz="2800" dirty="0" err="1">
                <a:solidFill>
                  <a:schemeClr val="tx1">
                    <a:tint val="75000"/>
                  </a:schemeClr>
                </a:solidFill>
              </a:rPr>
              <a:t>App.git</a:t>
            </a:r>
            <a:r>
              <a:rPr lang="en-US" sz="2800" dirty="0">
                <a:solidFill>
                  <a:schemeClr val="tx1">
                    <a:tint val="75000"/>
                  </a:schemeClr>
                </a:solidFill>
              </a:rPr>
              <a:t> </a:t>
            </a:r>
            <a:endParaRPr kumimoji="0" lang="en-GB" sz="2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Title 1"/>
          <p:cNvSpPr txBox="1">
            <a:spLocks/>
          </p:cNvSpPr>
          <p:nvPr/>
        </p:nvSpPr>
        <p:spPr>
          <a:xfrm>
            <a:off x="685800" y="2895600"/>
            <a:ext cx="7772400" cy="9144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mj-lt"/>
                <a:ea typeface="+mj-ea"/>
                <a:cs typeface="+mj-cs"/>
              </a:rPr>
              <a:t>Project</a:t>
            </a:r>
            <a:r>
              <a:rPr kumimoji="0" lang="en-US" sz="3200" b="0" i="0" u="none" strike="noStrike" kern="1200" cap="none" spc="0" normalizeH="0" noProof="0" dirty="0">
                <a:ln>
                  <a:noFill/>
                </a:ln>
                <a:solidFill>
                  <a:schemeClr val="tx1"/>
                </a:solidFill>
                <a:effectLst/>
                <a:uLnTx/>
                <a:uFillTx/>
                <a:latin typeface="+mj-lt"/>
                <a:ea typeface="+mj-ea"/>
                <a:cs typeface="+mj-cs"/>
              </a:rPr>
              <a:t> Title - </a:t>
            </a:r>
            <a:endParaRPr kumimoji="0" lang="en-GB" sz="32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GB" dirty="0"/>
          </a:p>
        </p:txBody>
      </p:sp>
      <p:sp>
        <p:nvSpPr>
          <p:cNvPr id="3" name="Content Placeholder 2"/>
          <p:cNvSpPr>
            <a:spLocks noGrp="1"/>
          </p:cNvSpPr>
          <p:nvPr>
            <p:ph idx="1"/>
          </p:nvPr>
        </p:nvSpPr>
        <p:spPr/>
        <p:txBody>
          <a:bodyPr/>
          <a:lstStyle/>
          <a:p>
            <a:r>
              <a:rPr lang="en-GB" dirty="0"/>
              <a:t>This project is to cater to the people working in the cinema to set up their schedule for the day. They can add a </a:t>
            </a:r>
            <a:r>
              <a:rPr lang="en-GB" dirty="0" err="1"/>
              <a:t>movie,delete</a:t>
            </a:r>
            <a:r>
              <a:rPr lang="en-GB" dirty="0"/>
              <a:t> a movie and even update the movie as per their wish. This will help them structure their day in the cinema and plan out the background details which need to be handled for the day. Our app is simple interface that is constructed to help them plan their day in advance.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Technologies Used</a:t>
            </a:r>
            <a:endParaRPr lang="en-GB" dirty="0"/>
          </a:p>
        </p:txBody>
      </p:sp>
      <p:sp>
        <p:nvSpPr>
          <p:cNvPr id="3" name="Content Placeholder 2"/>
          <p:cNvSpPr>
            <a:spLocks noGrp="1"/>
          </p:cNvSpPr>
          <p:nvPr>
            <p:ph idx="1"/>
          </p:nvPr>
        </p:nvSpPr>
        <p:spPr/>
        <p:txBody>
          <a:bodyPr/>
          <a:lstStyle/>
          <a:p>
            <a:r>
              <a:rPr lang="en-US" dirty="0" err="1"/>
              <a:t>Axios</a:t>
            </a:r>
            <a:endParaRPr lang="en-US" dirty="0"/>
          </a:p>
          <a:p>
            <a:r>
              <a:rPr lang="en-US" dirty="0" err="1"/>
              <a:t>Monogoose</a:t>
            </a:r>
            <a:endParaRPr lang="en-US" dirty="0"/>
          </a:p>
          <a:p>
            <a:r>
              <a:rPr lang="en-US" dirty="0" err="1"/>
              <a:t>Cors</a:t>
            </a:r>
            <a:endParaRPr lang="en-US" dirty="0"/>
          </a:p>
          <a:p>
            <a:r>
              <a:rPr lang="en-US" dirty="0"/>
              <a:t>Styled-components</a:t>
            </a:r>
          </a:p>
          <a:p>
            <a:r>
              <a:rPr lang="en-US" dirty="0"/>
              <a:t>React-table</a:t>
            </a:r>
          </a:p>
          <a:p>
            <a:r>
              <a:rPr lang="en-GB" dirty="0"/>
              <a:t>Postman </a:t>
            </a:r>
          </a:p>
          <a:p>
            <a:r>
              <a:rPr lang="en-GB" dirty="0"/>
              <a:t>Robo-3T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Member Contributions</a:t>
            </a:r>
            <a:endParaRPr lang="en-GB" dirty="0"/>
          </a:p>
        </p:txBody>
      </p:sp>
      <p:sp>
        <p:nvSpPr>
          <p:cNvPr id="3" name="Content Placeholder 2"/>
          <p:cNvSpPr>
            <a:spLocks noGrp="1"/>
          </p:cNvSpPr>
          <p:nvPr>
            <p:ph idx="1"/>
          </p:nvPr>
        </p:nvSpPr>
        <p:spPr/>
        <p:txBody>
          <a:bodyPr/>
          <a:lstStyle/>
          <a:p>
            <a:r>
              <a:rPr lang="en-GB" dirty="0"/>
              <a:t>The front end navigation bar was framed by Gourav and Dev. </a:t>
            </a:r>
          </a:p>
          <a:p>
            <a:r>
              <a:rPr lang="en-GB" dirty="0"/>
              <a:t>The front end functionalities list was done by </a:t>
            </a:r>
            <a:r>
              <a:rPr lang="en-GB" dirty="0" err="1"/>
              <a:t>Bhargav</a:t>
            </a:r>
            <a:r>
              <a:rPr lang="en-GB" dirty="0"/>
              <a:t> and the Insert was done by </a:t>
            </a:r>
            <a:r>
              <a:rPr lang="en-GB" dirty="0" err="1"/>
              <a:t>Deepthi</a:t>
            </a:r>
            <a:r>
              <a:rPr lang="en-GB" dirty="0"/>
              <a:t> .</a:t>
            </a:r>
          </a:p>
          <a:p>
            <a:r>
              <a:rPr lang="en-GB" dirty="0"/>
              <a:t>The backend </a:t>
            </a:r>
            <a:r>
              <a:rPr lang="en-GB" dirty="0" err="1"/>
              <a:t>api</a:t>
            </a:r>
            <a:r>
              <a:rPr lang="en-GB" dirty="0"/>
              <a:t> and the linking was done by Gourav. </a:t>
            </a:r>
          </a:p>
          <a:p>
            <a:r>
              <a:rPr lang="en-GB" dirty="0"/>
              <a:t>The four basic CRUD operations were encoded by </a:t>
            </a:r>
            <a:r>
              <a:rPr lang="en-GB" dirty="0" err="1"/>
              <a:t>Deepthi,Dev,Bhargav</a:t>
            </a:r>
            <a:r>
              <a:rPr lang="en-GB" dirty="0"/>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185</Words>
  <Application>Microsoft Office PowerPoint</Application>
  <PresentationFormat>On-screen Show (4:3)</PresentationFormat>
  <Paragraphs>23</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UE19CS204 – Web Technologies Mini Project</vt:lpstr>
      <vt:lpstr>Abstract</vt:lpstr>
      <vt:lpstr>Technologies Used</vt:lpstr>
      <vt:lpstr>Member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UE19CS204 – Web Technologies Mini Project</dc:title>
  <dc:creator>VJ</dc:creator>
  <cp:lastModifiedBy>Sushma Aravinda</cp:lastModifiedBy>
  <cp:revision>3</cp:revision>
  <dcterms:created xsi:type="dcterms:W3CDTF">2020-11-18T05:59:33Z</dcterms:created>
  <dcterms:modified xsi:type="dcterms:W3CDTF">2020-12-09T02:53:00Z</dcterms:modified>
</cp:coreProperties>
</file>