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78" r:id="rId3"/>
    <p:sldId id="293" r:id="rId5"/>
    <p:sldId id="282" r:id="rId6"/>
    <p:sldId id="296" r:id="rId7"/>
    <p:sldId id="271" r:id="rId8"/>
    <p:sldId id="294" r:id="rId9"/>
    <p:sldId id="295" r:id="rId10"/>
    <p:sldId id="297" r:id="rId11"/>
    <p:sldId id="298" r:id="rId12"/>
    <p:sldId id="300" r:id="rId13"/>
    <p:sldId id="301" r:id="rId14"/>
    <p:sldId id="303" r:id="rId15"/>
    <p:sldId id="302" r:id="rId16"/>
    <p:sldId id="28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howGuides="1">
      <p:cViewPr varScale="1">
        <p:scale>
          <a:sx n="67" d="100"/>
          <a:sy n="67" d="100"/>
        </p:scale>
        <p:origin x="85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ustomXml" Target="../customXml/item3.xml"/><Relationship Id="rId24" Type="http://schemas.openxmlformats.org/officeDocument/2006/relationships/customXml" Target="../customXml/item2.xml"/><Relationship Id="rId23" Type="http://schemas.openxmlformats.org/officeDocument/2006/relationships/customXml" Target="../customXml/item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  <p:sp>
        <p:nvSpPr>
          <p:cNvPr id="19" name="Freeform: Shape 18"/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/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/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/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Freeform: Shape 40"/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/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/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  <p:sp>
        <p:nvSpPr>
          <p:cNvPr id="39" name="Freeform: Shape 38"/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/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60858" y="420049"/>
            <a:ext cx="4624442" cy="5542025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DNS ANOMOLY DETECTION</a:t>
            </a:r>
            <a:endParaRPr lang="en-US" dirty="0"/>
          </a:p>
        </p:txBody>
      </p:sp>
      <p:pic>
        <p:nvPicPr>
          <p:cNvPr id="8" name="Picture Placeholder 13" descr="Data points digital backgroun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93156" y="192405"/>
            <a:ext cx="7405687" cy="1226624"/>
          </a:xfrm>
          <a:noFill/>
        </p:spPr>
        <p:txBody>
          <a:bodyPr anchor="ctr"/>
          <a:lstStyle/>
          <a:p>
            <a:r>
              <a:rPr lang="en-US" sz="4400" dirty="0"/>
              <a:t>Brief Summary of Code :</a:t>
            </a:r>
            <a:endParaRPr lang="en-US" sz="4400" dirty="0"/>
          </a:p>
        </p:txBody>
      </p:sp>
      <p:sp>
        <p:nvSpPr>
          <p:cNvPr id="7" name="AutoShape 4" descr="&lt;Figure size 640x480 with 1 Axes&g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8662" y="1226624"/>
            <a:ext cx="9801225" cy="80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'Timestamp'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'Anomaly Label'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'Anomaly Label'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662" y="2068576"/>
            <a:ext cx="10329863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7- After that we doing Data Balancing to balance The dat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 using SMOTE library: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imblearn.over_sampling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SMOTE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SMOTE(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X_resampled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y_resampled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.fit_resample(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62" y="3473832"/>
            <a:ext cx="10329863" cy="118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After that we doing Data splitting for testing 20% and Training for 80%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X_resampled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y_resampled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662" y="4681856"/>
            <a:ext cx="11072813" cy="5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9- After that we tarin 3 models first,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RandomForestClassifier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Second,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GradientBoostingClassifier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" y="5533113"/>
            <a:ext cx="11072813" cy="5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9- After that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we get the confusion Matrix for each model like that: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93156" y="0"/>
            <a:ext cx="7405687" cy="1226624"/>
          </a:xfrm>
          <a:noFill/>
        </p:spPr>
        <p:txBody>
          <a:bodyPr anchor="ctr"/>
          <a:lstStyle/>
          <a:p>
            <a:r>
              <a:rPr lang="en-US" dirty="0"/>
              <a:t>Brief Summary of Code :</a:t>
            </a:r>
            <a:endParaRPr lang="en-US" dirty="0"/>
          </a:p>
        </p:txBody>
      </p:sp>
      <p:sp>
        <p:nvSpPr>
          <p:cNvPr id="7" name="AutoShape 4" descr="&lt;Figure size 640x480 with 1 Axes&g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662" y="4681856"/>
            <a:ext cx="11072813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452" y="1180206"/>
            <a:ext cx="3138835" cy="32769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901" y="1180205"/>
            <a:ext cx="3138836" cy="32769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74" y="2818684"/>
            <a:ext cx="3519839" cy="327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93156" y="0"/>
            <a:ext cx="7405687" cy="1226624"/>
          </a:xfrm>
          <a:noFill/>
        </p:spPr>
        <p:txBody>
          <a:bodyPr anchor="ctr"/>
          <a:lstStyle/>
          <a:p>
            <a:r>
              <a:rPr lang="en-US" dirty="0"/>
              <a:t>Brief Summary of Code :</a:t>
            </a:r>
            <a:endParaRPr lang="en-US" dirty="0"/>
          </a:p>
        </p:txBody>
      </p:sp>
      <p:sp>
        <p:nvSpPr>
          <p:cNvPr id="7" name="AutoShape 4" descr="&lt;Figure size 640x480 with 1 Axes&g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662" y="4681856"/>
            <a:ext cx="11072813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87" y="1114425"/>
            <a:ext cx="11172825" cy="56435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93156" y="0"/>
            <a:ext cx="7405687" cy="1226624"/>
          </a:xfrm>
          <a:noFill/>
        </p:spPr>
        <p:txBody>
          <a:bodyPr anchor="ctr"/>
          <a:lstStyle/>
          <a:p>
            <a:r>
              <a:rPr lang="en-US" sz="4400" dirty="0"/>
              <a:t>Brief Summary of Code :</a:t>
            </a:r>
            <a:endParaRPr lang="en-US" sz="4400" dirty="0"/>
          </a:p>
        </p:txBody>
      </p:sp>
      <p:sp>
        <p:nvSpPr>
          <p:cNvPr id="7" name="AutoShape 4" descr="&lt;Figure size 640x480 with 1 Axes&g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662" y="4681856"/>
            <a:ext cx="11072813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9080" y="1700212"/>
            <a:ext cx="7833838" cy="4843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25" y="1226624"/>
            <a:ext cx="347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matrix for all features :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2800" dirty="0"/>
              <a:t>In this project we concentrate on features all columns except the timestamp and the target (Anomaly label) and the target is the Anomaly label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953292" cy="2352356"/>
          </a:xfrm>
          <a:noFill/>
        </p:spPr>
        <p:txBody>
          <a:bodyPr/>
          <a:lstStyle/>
          <a:p>
            <a:r>
              <a:rPr lang="en-US" dirty="0"/>
              <a:t>The best model that has the higher accuracy is the Random Forest algorithm with 90% accuracy after that the Gradient Boosting after that the Logistic Regression</a:t>
            </a:r>
            <a:endParaRPr lang="en-US" dirty="0"/>
          </a:p>
        </p:txBody>
      </p:sp>
      <p:pic>
        <p:nvPicPr>
          <p:cNvPr id="7" name="Picture Placeholder 17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602975"/>
            <a:ext cx="5132388" cy="5132388"/>
          </a:xfrm>
          <a:solidFill>
            <a:schemeClr val="accent5"/>
          </a:solidFill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:  Mohamed Mostafa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03695" y="2014538"/>
            <a:ext cx="4624442" cy="604262"/>
          </a:xfrm>
          <a:noFill/>
        </p:spPr>
        <p:txBody>
          <a:bodyPr anchor="ctr">
            <a:noAutofit/>
          </a:bodyPr>
          <a:lstStyle/>
          <a:p>
            <a:r>
              <a:rPr lang="en-US" sz="3200" dirty="0"/>
              <a:t>Who we are:</a:t>
            </a:r>
            <a:endParaRPr lang="en-US" sz="3200" dirty="0"/>
          </a:p>
        </p:txBody>
      </p:sp>
      <p:pic>
        <p:nvPicPr>
          <p:cNvPr id="8" name="Picture Placeholder 13" descr="Data points digital backgroun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6589395" y="3429000"/>
            <a:ext cx="4141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1- Youssef Saeed Thabet    2205064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2- Basel Yasser                    2205015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3- Mohamed Ramadan     2205043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461419"/>
            <a:ext cx="11090275" cy="696370"/>
          </a:xfrm>
        </p:spPr>
        <p:txBody>
          <a:bodyPr/>
          <a:lstStyle/>
          <a:p>
            <a:r>
              <a:rPr lang="en-US" dirty="0"/>
              <a:t>About The Data We got: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0864" y="1618206"/>
            <a:ext cx="11090274" cy="4778376"/>
          </a:xfrm>
        </p:spPr>
        <p:txBody>
          <a:bodyPr>
            <a:normAutofit/>
          </a:bodyPr>
          <a:lstStyle/>
          <a:p>
            <a:r>
              <a:rPr lang="en-US" dirty="0"/>
              <a:t>1- We get the data by synthetic</a:t>
            </a:r>
            <a:r>
              <a:rPr lang="ar-EG" altLang="en-US" dirty="0"/>
              <a:t>  </a:t>
            </a:r>
            <a:r>
              <a:rPr lang="en-US" altLang="en-US" dirty="0"/>
              <a:t>way 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2- The data contains </a:t>
            </a:r>
            <a:r>
              <a:rPr lang="en-US" b="1" dirty="0"/>
              <a:t>15</a:t>
            </a:r>
            <a:r>
              <a:rPr lang="en-US" dirty="0"/>
              <a:t> Features and the 10000 rows.</a:t>
            </a:r>
            <a:endParaRPr lang="en-US" dirty="0"/>
          </a:p>
          <a:p>
            <a:r>
              <a:rPr lang="en-US" sz="2000" b="1" dirty="0"/>
              <a:t>3- The Data Features are:</a:t>
            </a: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1400" dirty="0"/>
              <a:t>Query Volume: Number of DNS queries per time unit.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Query Rate: Rate of DNS queries per time unit.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Query Type: Type of DNS query (A, AAAA, MX, etc.).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Query Domain: Domain name being queried.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Response Time: Time taken to receive a response to a query.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TTL Value: Time-to-live value in the DNS response.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461419"/>
            <a:ext cx="11090275" cy="696370"/>
          </a:xfrm>
        </p:spPr>
        <p:txBody>
          <a:bodyPr/>
          <a:lstStyle/>
          <a:p>
            <a:r>
              <a:rPr lang="en-US" dirty="0"/>
              <a:t>About The Data We got (Con’t):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1" y="1732505"/>
            <a:ext cx="11090274" cy="4325395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Source IP Address: IP address of the client making the query.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Destination IP Address: IP address of the DNS server.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Transaction ID: Unique identifier for each DNS transaction.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Query Size: Size of the DNS query in bytes.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Response Size: Size of the DNS response in bytes.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Entropy of Transaction ID: A measure of randomness in the transaction ID.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Frequency of Query Domain: How often the domain is queried.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Geolocation of Source IP: Geographic location of the client.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Anomaly Label: A binary label indicating whether the record is anomalous (1) or normal (0)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14550" y="61715"/>
            <a:ext cx="7405687" cy="1226624"/>
          </a:xfrm>
          <a:noFill/>
        </p:spPr>
        <p:txBody>
          <a:bodyPr anchor="ctr"/>
          <a:lstStyle/>
          <a:p>
            <a:r>
              <a:rPr lang="en-US" sz="4400" dirty="0"/>
              <a:t>Brief Summary of Code :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730848"/>
            <a:ext cx="11430000" cy="336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model_selection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ensemble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RandomForestClassifier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GradientBoostingClassifier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accuracy_score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classification_report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confusion_matrix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imblearn.over_sampling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SMOTE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accuracy_score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classification_report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confusion_matrix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warnings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warnings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filterwarnings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'synthetic_dns_traffic_data.csv'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28725"/>
            <a:ext cx="108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First Importing the basic libraries for Preprocessing and Machine Learning model and printing the first 10 rows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0649" y="5444609"/>
            <a:ext cx="10873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 displaying the first 10 rows in the data like that 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93156" y="0"/>
            <a:ext cx="7405687" cy="1226624"/>
          </a:xfrm>
          <a:noFill/>
        </p:spPr>
        <p:txBody>
          <a:bodyPr anchor="ctr"/>
          <a:lstStyle/>
          <a:p>
            <a:r>
              <a:rPr lang="en-US" dirty="0"/>
              <a:t>Brief Summary of Code 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7675" y="1714500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098193"/>
            <a:ext cx="11315700" cy="2993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775" y="4338249"/>
            <a:ext cx="10915650" cy="244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 After that we doing the class distribution of the data as anomaly and not </a:t>
            </a:r>
            <a:r>
              <a:rPr lang="en-US" dirty="0" err="1"/>
              <a:t>anomly</a:t>
            </a:r>
            <a:r>
              <a:rPr lang="en-US" dirty="0"/>
              <a:t> :</a:t>
            </a:r>
            <a:endParaRPr lang="en-US" dirty="0"/>
          </a:p>
          <a:p>
            <a:endParaRPr lang="en-US" dirty="0"/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"#0101DF"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"#DF0101"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countplot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'Anomaly Label'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 Distributions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(0: Normal || 1: Anomaly)'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93156" y="0"/>
            <a:ext cx="7405687" cy="1226624"/>
          </a:xfrm>
          <a:noFill/>
        </p:spPr>
        <p:txBody>
          <a:bodyPr anchor="ctr"/>
          <a:lstStyle/>
          <a:p>
            <a:r>
              <a:rPr lang="en-US" dirty="0"/>
              <a:t>Brief Summary of Code :</a:t>
            </a:r>
            <a:endParaRPr lang="en-US" dirty="0"/>
          </a:p>
        </p:txBody>
      </p:sp>
      <p:sp>
        <p:nvSpPr>
          <p:cNvPr id="7" name="AutoShape 4" descr="&lt;Figure size 640x480 with 1 Axes&g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240" y="1437961"/>
            <a:ext cx="5915409" cy="44964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93156" y="0"/>
            <a:ext cx="7405687" cy="1226624"/>
          </a:xfrm>
          <a:noFill/>
        </p:spPr>
        <p:txBody>
          <a:bodyPr anchor="ctr"/>
          <a:lstStyle/>
          <a:p>
            <a:r>
              <a:rPr lang="en-US" sz="4400" dirty="0"/>
              <a:t>Brief Summary of Code :</a:t>
            </a:r>
            <a:endParaRPr lang="en-US" sz="4400" dirty="0"/>
          </a:p>
        </p:txBody>
      </p:sp>
      <p:sp>
        <p:nvSpPr>
          <p:cNvPr id="7" name="AutoShape 4" descr="&lt;Figure size 640x480 with 1 Axes&g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1468" y="1485900"/>
            <a:ext cx="7958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 After That we doing the data transformation for each feature:</a:t>
            </a:r>
            <a:endParaRPr lang="en-US" dirty="0"/>
          </a:p>
          <a:p>
            <a:endParaRPr lang="en-US" dirty="0"/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468" y="2945505"/>
            <a:ext cx="11870532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 After That we encoding categorical features (objects):</a:t>
            </a:r>
            <a:endParaRPr lang="en-US" dirty="0"/>
          </a:p>
          <a:p>
            <a:endParaRPr lang="en-US" dirty="0"/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label_encoder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'Query Type'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label_encoder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'Query Type'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'Query Domain'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label_encoder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'Query Domain'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'Source IP Address'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label_encoder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'Source IP Address'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'Destination IP Address'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label_encoder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'Destination IP Address'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'Geolocation of Source IP'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label_encoder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'Geolocation of Source IP'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468" y="5838839"/>
            <a:ext cx="795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 After That we split the features and the target class (Anonomly label)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93156" y="0"/>
            <a:ext cx="7405687" cy="1226624"/>
          </a:xfrm>
          <a:noFill/>
        </p:spPr>
        <p:txBody>
          <a:bodyPr anchor="ctr"/>
          <a:lstStyle/>
          <a:p>
            <a:r>
              <a:rPr lang="en-US" sz="4400" dirty="0"/>
              <a:t>Brief Summary of Code :</a:t>
            </a:r>
            <a:endParaRPr lang="en-US" sz="4400" dirty="0"/>
          </a:p>
        </p:txBody>
      </p:sp>
      <p:sp>
        <p:nvSpPr>
          <p:cNvPr id="7" name="AutoShape 4" descr="&lt;Figure size 640x480 with 1 Axes&g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8662" y="1226624"/>
            <a:ext cx="9801225" cy="80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'Timestamp'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'Anomaly Label'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'Anomaly Label'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662" y="2068576"/>
            <a:ext cx="10329863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7- After that we doing Data Balancing to balance The dat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 using SMOTE library: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imblearn.over_sampling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SMOTE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SMOTE(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X_resampled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y_resampled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.fit_resample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2351" y="3496555"/>
            <a:ext cx="4820037" cy="3178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/>
</ds:datastoreItem>
</file>

<file path=customXml/itemProps2.xml><?xml version="1.0" encoding="utf-8"?>
<ds:datastoreItem xmlns:ds="http://schemas.openxmlformats.org/officeDocument/2006/customXml" ds:itemID="{797783A8-901D-4F73-81D7-AA6841BEB3D7}">
  <ds:schemaRefs/>
</ds:datastoreItem>
</file>

<file path=customXml/itemProps3.xml><?xml version="1.0" encoding="utf-8"?>
<ds:datastoreItem xmlns:ds="http://schemas.openxmlformats.org/officeDocument/2006/customXml" ds:itemID="{2F49CD38-5B57-4682-9FCE-B9174068D0A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4462</Words>
  <Application>WPS Presentation</Application>
  <PresentationFormat>Widescreen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Consolas</vt:lpstr>
      <vt:lpstr>Walbaum Display</vt:lpstr>
      <vt:lpstr>Segoe Print</vt:lpstr>
      <vt:lpstr>Microsoft YaHei</vt:lpstr>
      <vt:lpstr>Arial Unicode MS</vt:lpstr>
      <vt:lpstr>Gill Sans MT</vt:lpstr>
      <vt:lpstr>Calibri</vt:lpstr>
      <vt:lpstr>Aldhabi</vt:lpstr>
      <vt:lpstr>3DFloatVTI</vt:lpstr>
      <vt:lpstr>DNS ANOMOLY DETECTION</vt:lpstr>
      <vt:lpstr>Who we are:</vt:lpstr>
      <vt:lpstr>About The Data We got:</vt:lpstr>
      <vt:lpstr>About The Data We got (Con’t):</vt:lpstr>
      <vt:lpstr>Brief Summary of Code :</vt:lpstr>
      <vt:lpstr>Brief Summary of Code :</vt:lpstr>
      <vt:lpstr>Brief Summary of Code :</vt:lpstr>
      <vt:lpstr>Brief Summary of Code :</vt:lpstr>
      <vt:lpstr>Brief Summary of Code :</vt:lpstr>
      <vt:lpstr>Brief Summary of Code :</vt:lpstr>
      <vt:lpstr>Brief Summary of Code :</vt:lpstr>
      <vt:lpstr>Brief Summary of Code :</vt:lpstr>
      <vt:lpstr>Brief Summary of Code :</vt:lpstr>
      <vt:lpstr>In this project we concentrate on features all columns except the timestamp and the target (Anomaly label) and the target is the Anomaly label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Saeed</dc:creator>
  <cp:lastModifiedBy>Basil yaser</cp:lastModifiedBy>
  <cp:revision>6</cp:revision>
  <dcterms:created xsi:type="dcterms:W3CDTF">2024-12-12T18:32:00Z</dcterms:created>
  <dcterms:modified xsi:type="dcterms:W3CDTF">2024-12-14T20:28:34Z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5589028110B84EBEB92638AD3AD52E20_12</vt:lpwstr>
  </property>
  <property fmtid="{D5CDD505-2E9C-101B-9397-08002B2CF9AE}" pid="5" name="KSOProductBuildVer">
    <vt:lpwstr>2057-12.2.0.18639</vt:lpwstr>
  </property>
</Properties>
</file>