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8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11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4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0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7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8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5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(Meeting Scheduler)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Bobby </a:t>
            </a:r>
            <a:r>
              <a:rPr lang="en-US" dirty="0" err="1"/>
              <a:t>hanjaya</a:t>
            </a:r>
            <a:r>
              <a:rPr lang="en-US" dirty="0"/>
              <a:t> 2012730040</a:t>
            </a:r>
          </a:p>
          <a:p>
            <a:r>
              <a:rPr lang="en-US" dirty="0"/>
              <a:t>Devin </a:t>
            </a:r>
            <a:r>
              <a:rPr lang="en-US" dirty="0" err="1"/>
              <a:t>lubianto</a:t>
            </a:r>
            <a:r>
              <a:rPr lang="en-US" dirty="0"/>
              <a:t> 2012730075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A2E3-9BA4-4D4D-A7D4-D1B0B498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Testing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E73962-B73A-4E1E-9119-EE0A4C547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333625"/>
            <a:ext cx="11000404" cy="32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7C56-8C7F-4C94-9B0F-867C56C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Usulan</a:t>
            </a:r>
            <a:r>
              <a:rPr lang="en-US" dirty="0"/>
              <a:t> </a:t>
            </a:r>
            <a:r>
              <a:rPr lang="en-US" dirty="0" err="1"/>
              <a:t>Perbaikan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D4BB-5F6C-47EF-A80A-2C9A7AAE2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list-user, print command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 </a:t>
            </a:r>
            <a:r>
              <a:rPr lang="en-US" dirty="0" err="1"/>
              <a:t>oleh</a:t>
            </a:r>
            <a:r>
              <a:rPr lang="en-US" dirty="0"/>
              <a:t> user (Admin,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 marL="457200">
              <a:buClr>
                <a:srgbClr val="8AD0D6"/>
              </a:buClr>
              <a:buFont typeface="Wingdings 3"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renegotiate meeting,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meeting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program </a:t>
            </a:r>
            <a:r>
              <a:rPr lang="en-US" dirty="0" err="1"/>
              <a:t>menampilkan</a:t>
            </a:r>
            <a:r>
              <a:rPr lang="en-US" dirty="0"/>
              <a:t> null.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program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.</a:t>
            </a:r>
          </a:p>
          <a:p>
            <a:pPr marL="457200">
              <a:buClr>
                <a:srgbClr val="8AD0D6"/>
              </a:buClr>
              <a:buFont typeface="Wingdings 3"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login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email </a:t>
            </a:r>
            <a:r>
              <a:rPr lang="en-US" dirty="0" err="1"/>
              <a:t>dan</a:t>
            </a:r>
            <a:r>
              <a:rPr lang="en-US" dirty="0"/>
              <a:t> password yang </a:t>
            </a:r>
            <a:r>
              <a:rPr lang="en-US" dirty="0" err="1"/>
              <a:t>dibaca</a:t>
            </a:r>
            <a:r>
              <a:rPr lang="en-US" dirty="0"/>
              <a:t> agar user </a:t>
            </a:r>
            <a:r>
              <a:rPr lang="en-US" dirty="0" err="1"/>
              <a:t>mengetahui</a:t>
            </a:r>
            <a:r>
              <a:rPr lang="en-US" dirty="0"/>
              <a:t> role-</a:t>
            </a:r>
            <a:r>
              <a:rPr lang="en-US" dirty="0" err="1"/>
              <a:t>nya</a:t>
            </a:r>
            <a:r>
              <a:rPr lang="en-US" dirty="0"/>
              <a:t> (admin, initiator, </a:t>
            </a:r>
            <a:r>
              <a:rPr lang="en-US" dirty="0" err="1"/>
              <a:t>atau</a:t>
            </a:r>
            <a:r>
              <a:rPr lang="en-US" dirty="0"/>
              <a:t> participant).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041D-547C-4744-9EFD-6F9803B2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7632-AD55-4EBF-8FA4-0FCBB16D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Melihat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Meeting Scheduler</a:t>
            </a:r>
          </a:p>
          <a:p>
            <a:pPr>
              <a:buClr>
                <a:srgbClr val="8AD0D6"/>
              </a:buClr>
            </a:pPr>
            <a:r>
              <a:rPr lang="en-US" sz="3200" dirty="0" err="1"/>
              <a:t>Mencari</a:t>
            </a:r>
            <a:r>
              <a:rPr lang="en-US" sz="3200" dirty="0"/>
              <a:t> </a:t>
            </a:r>
            <a:r>
              <a:rPr lang="en-US" sz="3200" dirty="0" err="1"/>
              <a:t>Kelemahan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Meeting Scheduler</a:t>
            </a:r>
          </a:p>
          <a:p>
            <a:pPr>
              <a:buClr>
                <a:srgbClr val="8AD0D6"/>
              </a:buClr>
            </a:pPr>
            <a:r>
              <a:rPr lang="en-US" sz="3200" dirty="0" err="1"/>
              <a:t>Mencari</a:t>
            </a:r>
            <a:r>
              <a:rPr lang="en-US" sz="3200" dirty="0"/>
              <a:t> Bug yang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Meeting Scheduler(Input)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B8EE-072D-4EE4-9ADB-38F0C17D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Kerja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BA09BD-8CCC-4FE5-9311-9BA50EEEC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875422"/>
              </p:ext>
            </p:extLst>
          </p:nvPr>
        </p:nvGraphicFramePr>
        <p:xfrm>
          <a:off x="1133475" y="1438275"/>
          <a:ext cx="9495846" cy="440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92">
                  <a:extLst>
                    <a:ext uri="{9D8B030D-6E8A-4147-A177-3AD203B41FA5}">
                      <a16:colId xmlns:a16="http://schemas.microsoft.com/office/drawing/2014/main" val="3722784233"/>
                    </a:ext>
                  </a:extLst>
                </a:gridCol>
                <a:gridCol w="3807792">
                  <a:extLst>
                    <a:ext uri="{9D8B030D-6E8A-4147-A177-3AD203B41FA5}">
                      <a16:colId xmlns:a16="http://schemas.microsoft.com/office/drawing/2014/main" val="2297652797"/>
                    </a:ext>
                  </a:extLst>
                </a:gridCol>
                <a:gridCol w="2378181">
                  <a:extLst>
                    <a:ext uri="{9D8B030D-6E8A-4147-A177-3AD203B41FA5}">
                      <a16:colId xmlns:a16="http://schemas.microsoft.com/office/drawing/2014/main" val="2115642368"/>
                    </a:ext>
                  </a:extLst>
                </a:gridCol>
                <a:gridCol w="2378181">
                  <a:extLst>
                    <a:ext uri="{9D8B030D-6E8A-4147-A177-3AD203B41FA5}">
                      <a16:colId xmlns:a16="http://schemas.microsoft.com/office/drawing/2014/main" val="1499347441"/>
                    </a:ext>
                  </a:extLst>
                </a:gridCol>
              </a:tblGrid>
              <a:tr h="7396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Rencana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855358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Reverse 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Intel inside core i5 4570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draw.io, Microsoft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92866"/>
                  </a:ext>
                </a:extLst>
              </a:tr>
              <a:tr h="4597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Software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Intel inside core i5 4570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Microsoft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1012"/>
                  </a:ext>
                </a:extLst>
              </a:tr>
              <a:tr h="653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Manual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Intel inside core i5 4570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Net-Beans 8.2, Microsoft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entury Gothic"/>
                        </a:rPr>
                        <a:t>Word,Paint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2194"/>
                  </a:ext>
                </a:extLst>
              </a:tr>
              <a:tr h="4597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Performance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Intel inside core i5 4570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Net-Beans 8.2, Microsoft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90760"/>
                  </a:ext>
                </a:extLst>
              </a:tr>
              <a:tr h="4597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Boundary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Intel inside core i5 4570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Net-Beans 8.2, Microsoft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83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0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D1CB-6256-4AD7-AB14-E5515EDB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Pengujian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6C57-2766-47CB-9B66-F2155388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Reverse Engineering</a:t>
            </a:r>
          </a:p>
          <a:p>
            <a:pPr>
              <a:buClr>
                <a:srgbClr val="8AD0D6"/>
              </a:buClr>
            </a:pPr>
            <a:r>
              <a:rPr lang="en-US" sz="3200" dirty="0"/>
              <a:t>Software Description</a:t>
            </a:r>
          </a:p>
          <a:p>
            <a:pPr>
              <a:buClr>
                <a:srgbClr val="8AD0D6"/>
              </a:buClr>
            </a:pPr>
            <a:r>
              <a:rPr lang="en-US" sz="3200" dirty="0"/>
              <a:t>Manual Testing</a:t>
            </a:r>
          </a:p>
          <a:p>
            <a:pPr>
              <a:buClr>
                <a:srgbClr val="8AD0D6"/>
              </a:buClr>
            </a:pPr>
            <a:r>
              <a:rPr lang="en-US" sz="3200" dirty="0"/>
              <a:t>Performance Testing</a:t>
            </a:r>
          </a:p>
          <a:p>
            <a:pPr>
              <a:buClr>
                <a:srgbClr val="8AD0D6"/>
              </a:buClr>
            </a:pPr>
            <a:r>
              <a:rPr lang="en-US" sz="3200" dirty="0"/>
              <a:t>Boundary Testing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4E44-ACC4-45AC-8838-089E4FB1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5D91-5E13-4373-A670-E6248BF0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Case Diagram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4" descr="Untitled Diagram.jpg">
            <a:extLst>
              <a:ext uri="{FF2B5EF4-FFF2-40B4-BE49-F238E27FC236}">
                <a16:creationId xmlns:a16="http://schemas.microsoft.com/office/drawing/2014/main" id="{292E6EAD-5E17-4F5D-B9BA-38820B22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25" y="1249363"/>
            <a:ext cx="12245050" cy="55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8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CBB0-4037-4E48-8453-D5D6108E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Description</a:t>
            </a:r>
          </a:p>
        </p:txBody>
      </p:sp>
      <p:pic>
        <p:nvPicPr>
          <p:cNvPr id="4" name="Picture 4" descr="pp2.jpg">
            <a:extLst>
              <a:ext uri="{FF2B5EF4-FFF2-40B4-BE49-F238E27FC236}">
                <a16:creationId xmlns:a16="http://schemas.microsoft.com/office/drawing/2014/main" id="{0B0AEAEF-E3EB-4FE4-A9AC-17C273EEC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1582738"/>
            <a:ext cx="10960100" cy="46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4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9844-6A43-48DC-8122-1A40376A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265BB2-D2B5-4721-9D44-B185C0A5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2162175"/>
            <a:ext cx="10101756" cy="36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6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2503-465C-481D-94B5-869071F5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Testing(</a:t>
            </a:r>
            <a:r>
              <a:rPr lang="en-US" dirty="0" err="1"/>
              <a:t>Spesifikasi</a:t>
            </a:r>
            <a:r>
              <a:rPr lang="en-US" dirty="0"/>
              <a:t>)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86D6696-F974-4A88-8CCB-298CA04BF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55" y="2113308"/>
            <a:ext cx="11075569" cy="31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BF0D-9CB5-4419-972B-44465CE4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C0EB36-6D84-4749-8D57-12C84318F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600200"/>
            <a:ext cx="7734442" cy="49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1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Pengujian perangkat lunak(Meeting Scheduler)</vt:lpstr>
      <vt:lpstr>Tujuan</vt:lpstr>
      <vt:lpstr>Rencana Kerja</vt:lpstr>
      <vt:lpstr>Metode Pengujian</vt:lpstr>
      <vt:lpstr>Reverse Engineering</vt:lpstr>
      <vt:lpstr>Software Description</vt:lpstr>
      <vt:lpstr>Manual Testing</vt:lpstr>
      <vt:lpstr>Performance Testing(Spesifikasi)</vt:lpstr>
      <vt:lpstr>Performance Testing</vt:lpstr>
      <vt:lpstr>Boundary Testing</vt:lpstr>
      <vt:lpstr>Usulan Perbaikan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2013-07-15T20:26:40Z</dcterms:created>
  <dcterms:modified xsi:type="dcterms:W3CDTF">2017-11-21T22:23:05Z</dcterms:modified>
</cp:coreProperties>
</file>