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8" r:id="rId5"/>
    <p:sldId id="269" r:id="rId6"/>
    <p:sldId id="271" r:id="rId7"/>
    <p:sldId id="267" r:id="rId8"/>
    <p:sldId id="262" r:id="rId9"/>
    <p:sldId id="261" r:id="rId10"/>
    <p:sldId id="260" r:id="rId11"/>
    <p:sldId id="272" r:id="rId12"/>
    <p:sldId id="273" r:id="rId13"/>
    <p:sldId id="274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4D8F-B8AB-44C9-9453-1D6BE96FE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5E86-32A1-4BFA-A6C1-E8CC7E18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79"/>
            <a:ext cx="10268712" cy="2901215"/>
          </a:xfrm>
        </p:spPr>
        <p:txBody>
          <a:bodyPr>
            <a:normAutofit/>
          </a:bodyPr>
          <a:lstStyle/>
          <a:p>
            <a:pPr algn="r"/>
            <a:r>
              <a:rPr lang="en-US" sz="1000" dirty="0">
                <a:latin typeface="SF UI Display" panose="00000500000000000000" pitchFamily="50" charset="0"/>
              </a:rPr>
              <a:t>-</a:t>
            </a:r>
            <a:r>
              <a:rPr lang="en-IN" sz="1000" dirty="0">
                <a:latin typeface="SF UI Display" panose="00000500000000000000" pitchFamily="50" charset="0"/>
              </a:rPr>
              <a:t>2010030151 K S </a:t>
            </a:r>
            <a:r>
              <a:rPr lang="en-IN" sz="1000" dirty="0" err="1">
                <a:latin typeface="SF UI Display" panose="00000500000000000000" pitchFamily="50" charset="0"/>
              </a:rPr>
              <a:t>Satyavarsan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2010030071 Jyothin Movva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2010030040 Devaraj Acharya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2010030341 </a:t>
            </a:r>
            <a:r>
              <a:rPr lang="en-IN" sz="1000" dirty="0" err="1">
                <a:latin typeface="SF UI Display" panose="00000500000000000000" pitchFamily="50" charset="0"/>
              </a:rPr>
              <a:t>Snehith</a:t>
            </a:r>
            <a:r>
              <a:rPr lang="en-IN" sz="1000" dirty="0">
                <a:latin typeface="SF UI Display" panose="00000500000000000000" pitchFamily="50" charset="0"/>
              </a:rPr>
              <a:t> </a:t>
            </a:r>
            <a:r>
              <a:rPr lang="en-IN" sz="1000" dirty="0" err="1">
                <a:latin typeface="SF UI Display" panose="00000500000000000000" pitchFamily="50" charset="0"/>
              </a:rPr>
              <a:t>Kamepally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2010030329 Karthik</a:t>
            </a:r>
          </a:p>
          <a:p>
            <a:endParaRPr lang="en-US" sz="1000" dirty="0">
              <a:latin typeface="SF UI Display" panose="00000500000000000000" pitchFamily="50" charset="0"/>
            </a:endParaRPr>
          </a:p>
          <a:p>
            <a:endParaRPr lang="en-US" sz="10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1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C65-EFD7-409D-9504-DDBC085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3342-0AF7-4A31-ADFE-8331A255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484582"/>
            <a:ext cx="7253246" cy="38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47BEEF-01FA-4CBA-9B0E-020E0908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8A831-4DBC-4D4B-B924-6A02C21D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02" y="1921439"/>
            <a:ext cx="5091330" cy="2762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343D-B9F3-4E34-984B-3131593C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94" y="1935333"/>
            <a:ext cx="5091331" cy="27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4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47BEEF-01FA-4CBA-9B0E-020E0908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2C865-1A68-491E-8B2C-BE01C9F2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11" y="1131510"/>
            <a:ext cx="3584084" cy="4594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6E44E-6A05-4218-9FB5-F0042D9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1" y="2186077"/>
            <a:ext cx="4624829" cy="24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6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EF3E6-F18C-49C4-AC83-3A5A9F2B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00" y="1131510"/>
            <a:ext cx="8548799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4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8529-AA4D-4874-8095-665A08E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2044-A03F-4813-953B-0FF93B3C5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15C-2E50-4C91-AAA5-EAD8485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4537-C316-4670-BDAF-8F219D25D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5257-7D6F-4EF3-B842-886CB8D0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A36F-821E-47BD-8EB7-6C0C5865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field of human resources analysis, which can be understood as an approach to human recourses management focused on data and analytical thinking. </a:t>
            </a:r>
          </a:p>
          <a:p>
            <a:r>
              <a:rPr lang="en-US" dirty="0"/>
              <a:t>Human resources analysis an optimal use of human resources to ensure that the human resources of an organization remain an asset and not a liability. </a:t>
            </a:r>
          </a:p>
          <a:p>
            <a:r>
              <a:rPr lang="en-US" dirty="0"/>
              <a:t>The project analyzes the data of the employees working in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67700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FE9-A635-48ED-968C-82885534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2D47-44A5-46B1-BAA1-490EEA1F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5A45-8717-4779-AC8C-63904B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Libraries and flask initialisation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E2292-7F80-453F-9E45-14BD786C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311" y="2951592"/>
            <a:ext cx="5125165" cy="2457793"/>
          </a:xfrm>
        </p:spPr>
      </p:pic>
    </p:spTree>
    <p:extLst>
      <p:ext uri="{BB962C8B-B14F-4D97-AF65-F5344CB8AC3E}">
        <p14:creationId xmlns:p14="http://schemas.microsoft.com/office/powerpoint/2010/main" val="12105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5A45-8717-4779-AC8C-63904B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new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013A0-9CF5-4817-B918-7DE1AF26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039610"/>
            <a:ext cx="810690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5A45-8717-4779-AC8C-63904B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Flask links and chart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4118-F45A-4A61-AC16-09A0EB71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382911"/>
            <a:ext cx="5135880" cy="42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B7F5-EB34-44E6-9239-A1515A82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295C-B0E7-476A-B258-A63A1094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coded in python </a:t>
            </a:r>
          </a:p>
          <a:p>
            <a:r>
              <a:rPr lang="en-US" dirty="0"/>
              <a:t>The dependencies that are used are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mathematical  functions</a:t>
            </a:r>
          </a:p>
          <a:p>
            <a:pPr lvl="1"/>
            <a:r>
              <a:rPr lang="en-US" dirty="0"/>
              <a:t>Pandas – data  analysis and manipulation </a:t>
            </a:r>
          </a:p>
          <a:p>
            <a:pPr lvl="1"/>
            <a:r>
              <a:rPr lang="en-US" dirty="0" err="1"/>
              <a:t>Ploty</a:t>
            </a:r>
            <a:r>
              <a:rPr lang="en-US" dirty="0"/>
              <a:t> – plot 2d data and color scaling functionality </a:t>
            </a:r>
          </a:p>
          <a:p>
            <a:pPr lvl="1"/>
            <a:r>
              <a:rPr lang="en-US" dirty="0"/>
              <a:t>Flask  - </a:t>
            </a:r>
            <a:r>
              <a:rPr lang="en-US"/>
              <a:t>website hosting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62AB-533C-4536-A3D8-3746A27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COMMITS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EF1C2-8861-481A-9C7C-6B1CE182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533377"/>
            <a:ext cx="7300194" cy="39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E6-3E4B-4BC8-B9D9-FD2C606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5895-1E21-4361-BE49-B59C0B53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Flask environment for the project is functional </a:t>
            </a:r>
          </a:p>
          <a:p>
            <a:pPr marL="457200" indent="-457200">
              <a:buFontTx/>
              <a:buChar char="-"/>
            </a:pPr>
            <a:r>
              <a:rPr lang="en-US" dirty="0"/>
              <a:t>Generating plots from the given data is functional</a:t>
            </a:r>
          </a:p>
          <a:p>
            <a:pPr marL="457200" indent="-457200">
              <a:buFontTx/>
              <a:buChar char="-"/>
            </a:pPr>
            <a:r>
              <a:rPr lang="en-US" dirty="0"/>
              <a:t>Using data to create a new field, and plotting a graph from the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30029792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60</TotalTime>
  <Words>172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Demi Cond</vt:lpstr>
      <vt:lpstr>Franklin Gothic Medium</vt:lpstr>
      <vt:lpstr>SF UI Display</vt:lpstr>
      <vt:lpstr>Wingdings</vt:lpstr>
      <vt:lpstr>JuxtaposeVTI</vt:lpstr>
      <vt:lpstr>Review 2 </vt:lpstr>
      <vt:lpstr>Abstract</vt:lpstr>
      <vt:lpstr>Documentation</vt:lpstr>
      <vt:lpstr>Libraries and flask initialisation</vt:lpstr>
      <vt:lpstr>Generating new result</vt:lpstr>
      <vt:lpstr>Flask links and chart plotting</vt:lpstr>
      <vt:lpstr>methods</vt:lpstr>
      <vt:lpstr>GITHUB COMMITS</vt:lpstr>
      <vt:lpstr>Work progress</vt:lpstr>
      <vt:lpstr>Beta testing</vt:lpstr>
      <vt:lpstr>PowerPoint Presentation</vt:lpstr>
      <vt:lpstr>PowerPoint Presentation</vt:lpstr>
      <vt:lpstr>PowerPoint Presentation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</dc:title>
  <dc:creator>Jyothin   Movva .</dc:creator>
  <cp:lastModifiedBy>Jyothin   Movva .</cp:lastModifiedBy>
  <cp:revision>13</cp:revision>
  <dcterms:created xsi:type="dcterms:W3CDTF">2022-02-18T05:11:04Z</dcterms:created>
  <dcterms:modified xsi:type="dcterms:W3CDTF">2022-04-03T15:11:45Z</dcterms:modified>
</cp:coreProperties>
</file>