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7" r:id="rId6"/>
    <p:sldId id="262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4D8F-B8AB-44C9-9453-1D6BE96FE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E86-32A1-4BFA-A6C1-E8CC7E18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79"/>
            <a:ext cx="10268712" cy="2901215"/>
          </a:xfrm>
        </p:spPr>
        <p:txBody>
          <a:bodyPr>
            <a:normAutofit/>
          </a:bodyPr>
          <a:lstStyle/>
          <a:p>
            <a:pPr algn="r"/>
            <a:r>
              <a:rPr lang="en-US" sz="1000" dirty="0">
                <a:latin typeface="SF UI Display" panose="00000500000000000000" pitchFamily="50" charset="0"/>
              </a:rPr>
              <a:t>-</a:t>
            </a:r>
            <a:r>
              <a:rPr lang="en-IN" sz="1000" dirty="0">
                <a:latin typeface="SF UI Display" panose="00000500000000000000" pitchFamily="50" charset="0"/>
              </a:rPr>
              <a:t>2010030151 K S </a:t>
            </a:r>
            <a:r>
              <a:rPr lang="en-IN" sz="1000" dirty="0" err="1">
                <a:latin typeface="SF UI Display" panose="00000500000000000000" pitchFamily="50" charset="0"/>
              </a:rPr>
              <a:t>Satyavarsan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2010030071 Jyothin Movva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2010030040 Devaraj Acharya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2010030341 </a:t>
            </a:r>
            <a:r>
              <a:rPr lang="en-IN" sz="1000" dirty="0" err="1">
                <a:latin typeface="SF UI Display" panose="00000500000000000000" pitchFamily="50" charset="0"/>
              </a:rPr>
              <a:t>Snehith</a:t>
            </a:r>
            <a:r>
              <a:rPr lang="en-IN" sz="1000" dirty="0">
                <a:latin typeface="SF UI Display" panose="00000500000000000000" pitchFamily="50" charset="0"/>
              </a:rPr>
              <a:t> </a:t>
            </a:r>
            <a:r>
              <a:rPr lang="en-IN" sz="1000" dirty="0" err="1">
                <a:latin typeface="SF UI Display" panose="00000500000000000000" pitchFamily="50" charset="0"/>
              </a:rPr>
              <a:t>Kamepally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2010030329 Karthik</a:t>
            </a:r>
          </a:p>
          <a:p>
            <a:endParaRPr lang="en-US" sz="1000" dirty="0">
              <a:latin typeface="SF UI Display" panose="00000500000000000000" pitchFamily="50" charset="0"/>
            </a:endParaRPr>
          </a:p>
          <a:p>
            <a:endParaRPr lang="en-US" sz="10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1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15C-2E50-4C91-AAA5-EAD8485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537-C316-4670-BDAF-8F219D25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5257-7D6F-4EF3-B842-886CB8D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36F-821E-47BD-8EB7-6C0C5865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field of human resources analysis, which can be understood as an approach to human recourses management focused on data and analytical thinking. </a:t>
            </a:r>
          </a:p>
          <a:p>
            <a:r>
              <a:rPr lang="en-US" dirty="0"/>
              <a:t>Human resources analysis an optimal use of human resources to ensure that the human resources of an organization remain an asset and not a liability. </a:t>
            </a:r>
          </a:p>
          <a:p>
            <a:r>
              <a:rPr lang="en-US" dirty="0"/>
              <a:t>The project analyzes the data of the employees working 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167700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FE9-A635-48ED-968C-82885534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flowchrat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2D47-44A5-46B1-BAA1-490EEA1F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C06737-A139-43A9-B02E-C0851CB8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0"/>
            <a:ext cx="8481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B7F5-EB34-44E6-9239-A1515A82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295C-B0E7-476A-B258-A63A1094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coded in python </a:t>
            </a:r>
          </a:p>
          <a:p>
            <a:r>
              <a:rPr lang="en-US" dirty="0"/>
              <a:t>The dependencies that are used are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mathematical  functions</a:t>
            </a:r>
          </a:p>
          <a:p>
            <a:pPr lvl="1"/>
            <a:r>
              <a:rPr lang="en-US" dirty="0"/>
              <a:t>Pandas – data  analysis and manipulation </a:t>
            </a:r>
          </a:p>
          <a:p>
            <a:pPr lvl="1"/>
            <a:r>
              <a:rPr lang="en-US" dirty="0"/>
              <a:t>Matplotlib – plotting library </a:t>
            </a:r>
          </a:p>
          <a:p>
            <a:pPr lvl="1"/>
            <a:r>
              <a:rPr lang="en-US" dirty="0"/>
              <a:t>Seaborn – visualization library based on matplotlib</a:t>
            </a:r>
          </a:p>
          <a:p>
            <a:pPr lvl="1"/>
            <a:r>
              <a:rPr lang="en-US" dirty="0" err="1"/>
              <a:t>Ploty</a:t>
            </a:r>
            <a:r>
              <a:rPr lang="en-US" dirty="0"/>
              <a:t> – plot 2d data and color scaling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1170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62AB-533C-4536-A3D8-3746A27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4443E-5A22-4950-BB39-FDC792486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54" y="2614258"/>
            <a:ext cx="5007095" cy="359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079BB-E67F-4DD6-A6FE-1D0C3C57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4258"/>
            <a:ext cx="500709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E6-3E4B-4BC8-B9D9-FD2C606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5895-1E21-4361-BE49-B59C0B5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Data collected 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Project will be implemented using seaborn, matplot.lib, </a:t>
            </a:r>
            <a:r>
              <a:rPr lang="en-US" dirty="0" err="1"/>
              <a:t>ploty</a:t>
            </a:r>
            <a:r>
              <a:rPr lang="en-US" dirty="0"/>
              <a:t> and flask  </a:t>
            </a:r>
          </a:p>
          <a:p>
            <a:pPr marL="457200" indent="-457200">
              <a:buFontTx/>
              <a:buChar char="-"/>
            </a:pPr>
            <a:r>
              <a:rPr lang="en-US" dirty="0"/>
              <a:t>Flask environment for the project is functional </a:t>
            </a:r>
          </a:p>
          <a:p>
            <a:pPr marL="457200" indent="-457200">
              <a:buFontTx/>
              <a:buChar char="-"/>
            </a:pPr>
            <a:r>
              <a:rPr lang="en-US" dirty="0"/>
              <a:t>Generating plots from the given data is functional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C65-EFD7-409D-9504-DDBC085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APLHA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134A8-F9E6-409B-9548-A02B618C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66" y="2605380"/>
            <a:ext cx="4006378" cy="35941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E04FDC-3B1E-48E1-970F-C5659F36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4" y="3198981"/>
            <a:ext cx="5930650" cy="27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8529-AA4D-4874-8095-665A08E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2044-A03F-4813-953B-0FF93B3C5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5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27</TotalTime>
  <Words>168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Demi Cond</vt:lpstr>
      <vt:lpstr>Franklin Gothic Medium</vt:lpstr>
      <vt:lpstr>SF UI Display</vt:lpstr>
      <vt:lpstr>Wingdings</vt:lpstr>
      <vt:lpstr>JuxtaposeVTI</vt:lpstr>
      <vt:lpstr>Review 2 </vt:lpstr>
      <vt:lpstr>Abstract</vt:lpstr>
      <vt:lpstr>Implementation flowchrat</vt:lpstr>
      <vt:lpstr>PowerPoint Presentation</vt:lpstr>
      <vt:lpstr>methods</vt:lpstr>
      <vt:lpstr>GITHUB COMMITS</vt:lpstr>
      <vt:lpstr>Work progress</vt:lpstr>
      <vt:lpstr>APLHA TESTING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</dc:title>
  <dc:creator>Jyothin   Movva .</dc:creator>
  <cp:lastModifiedBy>Jyothin   Movva .</cp:lastModifiedBy>
  <cp:revision>6</cp:revision>
  <dcterms:created xsi:type="dcterms:W3CDTF">2022-02-18T05:11:04Z</dcterms:created>
  <dcterms:modified xsi:type="dcterms:W3CDTF">2022-03-03T02:57:23Z</dcterms:modified>
</cp:coreProperties>
</file>