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305" r:id="rId10"/>
    <p:sldId id="306" r:id="rId11"/>
    <p:sldId id="307" r:id="rId12"/>
    <p:sldId id="308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Palanquin Dark"/>
      <p:regular r:id="rId16"/>
      <p:bold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Rubik Black"/>
      <p:bold r:id="rId22"/>
      <p:boldItalic r:id="rId23"/>
    </p:embeddedFont>
    <p:embeddedFont>
      <p:font typeface="Rubik Glitch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25109-103E-4ABD-9559-BA1A1775824D}">
  <a:tblStyle styleId="{AF525109-103E-4ABD-9559-BA1A17758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2">
          <a:extLst>
            <a:ext uri="{FF2B5EF4-FFF2-40B4-BE49-F238E27FC236}">
              <a16:creationId xmlns:a16="http://schemas.microsoft.com/office/drawing/2014/main" id="{23099070-B470-7D28-872F-EF9D1438A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3" name="Google Shape;9673;g13852c7ee04_0_2126:notes">
            <a:extLst>
              <a:ext uri="{FF2B5EF4-FFF2-40B4-BE49-F238E27FC236}">
                <a16:creationId xmlns:a16="http://schemas.microsoft.com/office/drawing/2014/main" id="{F45F31C7-5AEB-2E11-B367-FAFBAC270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4" name="Google Shape;9674;g13852c7ee04_0_2126:notes">
            <a:extLst>
              <a:ext uri="{FF2B5EF4-FFF2-40B4-BE49-F238E27FC236}">
                <a16:creationId xmlns:a16="http://schemas.microsoft.com/office/drawing/2014/main" id="{A8851A15-478D-168A-30E2-6B5B57084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7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>
          <a:extLst>
            <a:ext uri="{FF2B5EF4-FFF2-40B4-BE49-F238E27FC236}">
              <a16:creationId xmlns:a16="http://schemas.microsoft.com/office/drawing/2014/main" id="{BBE234D7-D119-D948-992D-34CD98DF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>
            <a:extLst>
              <a:ext uri="{FF2B5EF4-FFF2-40B4-BE49-F238E27FC236}">
                <a16:creationId xmlns:a16="http://schemas.microsoft.com/office/drawing/2014/main" id="{7F613DAC-52DB-B70E-CA9E-F288E896A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>
            <a:extLst>
              <a:ext uri="{FF2B5EF4-FFF2-40B4-BE49-F238E27FC236}">
                <a16:creationId xmlns:a16="http://schemas.microsoft.com/office/drawing/2014/main" id="{3BBBABAF-50B4-42FE-4438-A04B19EC8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3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>
          <a:extLst>
            <a:ext uri="{FF2B5EF4-FFF2-40B4-BE49-F238E27FC236}">
              <a16:creationId xmlns:a16="http://schemas.microsoft.com/office/drawing/2014/main" id="{CB703C0B-76FC-7F3F-04C5-42CA4DD74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>
            <a:extLst>
              <a:ext uri="{FF2B5EF4-FFF2-40B4-BE49-F238E27FC236}">
                <a16:creationId xmlns:a16="http://schemas.microsoft.com/office/drawing/2014/main" id="{F379733A-84A7-48CC-2591-08998C206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>
            <a:extLst>
              <a:ext uri="{FF2B5EF4-FFF2-40B4-BE49-F238E27FC236}">
                <a16:creationId xmlns:a16="http://schemas.microsoft.com/office/drawing/2014/main" id="{03FB1B93-5B70-E173-637E-D84ED2832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70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ge34544eb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6" name="Google Shape;9556;ge34544eb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3" name="Google Shape;956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4" name="Google Shape;956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8" name="Google Shape;9608;g13852c7ee04_0_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9" name="Google Shape;9609;g13852c7ee04_0_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3" name="Google Shape;9673;g13852c7ee04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4" name="Google Shape;9674;g13852c7ee04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>
          <a:extLst>
            <a:ext uri="{FF2B5EF4-FFF2-40B4-BE49-F238E27FC236}">
              <a16:creationId xmlns:a16="http://schemas.microsoft.com/office/drawing/2014/main" id="{B1305D82-1BD7-5AB0-7048-762D4D49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>
            <a:extLst>
              <a:ext uri="{FF2B5EF4-FFF2-40B4-BE49-F238E27FC236}">
                <a16:creationId xmlns:a16="http://schemas.microsoft.com/office/drawing/2014/main" id="{EAC17175-9993-BBA0-B68C-D9E7693DC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>
            <a:extLst>
              <a:ext uri="{FF2B5EF4-FFF2-40B4-BE49-F238E27FC236}">
                <a16:creationId xmlns:a16="http://schemas.microsoft.com/office/drawing/2014/main" id="{3E3C6A34-9B76-4ADE-0401-7C24D12ACA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45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30" name="Google Shape;630;p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681" name="Google Shape;681;p3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845107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844284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845107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844284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845107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844284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844284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388213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38739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38739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88213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33443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548627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549450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41991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44116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44116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441991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44116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68388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46805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4688917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46805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736837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683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6050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6132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41427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414279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2173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2173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22573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2173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"/>
          <p:cNvSpPr txBox="1">
            <a:spLocks noGrp="1"/>
          </p:cNvSpPr>
          <p:nvPr>
            <p:ph type="title"/>
          </p:nvPr>
        </p:nvSpPr>
        <p:spPr>
          <a:xfrm>
            <a:off x="3596775" y="2182675"/>
            <a:ext cx="4728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64" name="Google Shape;964;p3"/>
          <p:cNvSpPr txBox="1">
            <a:spLocks noGrp="1"/>
          </p:cNvSpPr>
          <p:nvPr>
            <p:ph type="title" idx="2" hasCustomPrompt="1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65" name="Google Shape;965;p3"/>
          <p:cNvSpPr txBox="1">
            <a:spLocks noGrp="1"/>
          </p:cNvSpPr>
          <p:nvPr>
            <p:ph type="subTitle" idx="1"/>
          </p:nvPr>
        </p:nvSpPr>
        <p:spPr>
          <a:xfrm>
            <a:off x="4379775" y="3188222"/>
            <a:ext cx="3162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6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1507" name="Google Shape;1507;p6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558" name="Google Shape;1558;p6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1559" name="Google Shape;1559;p6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1560" name="Google Shape;1560;p6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8" name="Google Shape;1578;p6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1579" name="Google Shape;1579;p6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6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6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6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6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6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6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6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6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6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6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6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6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6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6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6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6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6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6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6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6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6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6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6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6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6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6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6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6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6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6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6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6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6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6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1" name="Google Shape;1621;p6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1622" name="Google Shape;1622;p6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4" name="Google Shape;1624;p6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1625" name="Google Shape;1625;p6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1626" name="Google Shape;1626;p6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6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6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6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6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6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6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3" name="Google Shape;1633;p6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6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6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6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6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6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6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6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6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6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6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6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6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6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6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6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6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6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6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6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6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6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6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6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6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6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6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6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6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62" name="Google Shape;1662;p6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6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6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6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6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6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6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6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6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6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6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6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6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6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6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6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6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6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6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6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6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6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6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6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2439" name="Google Shape;2439;p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9"/>
          <p:cNvGrpSpPr/>
          <p:nvPr/>
        </p:nvGrpSpPr>
        <p:grpSpPr>
          <a:xfrm>
            <a:off x="34718" y="206"/>
            <a:ext cx="9056203" cy="5143474"/>
            <a:chOff x="34718" y="206"/>
            <a:chExt cx="9056203" cy="5143474"/>
          </a:xfrm>
        </p:grpSpPr>
        <p:sp>
          <p:nvSpPr>
            <p:cNvPr id="2490" name="Google Shape;2490;p9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6677090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6677090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6677090" y="1736397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666874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6677090" y="202576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6677090" y="2170028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666874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6677090" y="2459393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1892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190081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2166277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215805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2954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2962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3484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719966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720801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719966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720801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7199667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720801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719966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546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694243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694243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694243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693420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3219775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3227168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375797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40328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268897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2697199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268897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1" name="Google Shape;2921;p9"/>
          <p:cNvSpPr txBox="1">
            <a:spLocks noGrp="1"/>
          </p:cNvSpPr>
          <p:nvPr>
            <p:ph type="subTitle" idx="1"/>
          </p:nvPr>
        </p:nvSpPr>
        <p:spPr>
          <a:xfrm>
            <a:off x="1084951" y="2249027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22" name="Google Shape;2922;p9"/>
          <p:cNvSpPr txBox="1">
            <a:spLocks noGrp="1"/>
          </p:cNvSpPr>
          <p:nvPr>
            <p:ph type="title"/>
          </p:nvPr>
        </p:nvSpPr>
        <p:spPr>
          <a:xfrm>
            <a:off x="1085099" y="1498100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1" name="Google Shape;4411;p1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4412" name="Google Shape;4412;p1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2" name="Google Shape;4462;p1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4463" name="Google Shape;4463;p15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5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5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5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5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5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5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5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5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5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5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5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5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5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5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5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5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5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5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5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5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5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5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5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5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5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5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5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5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5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5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5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5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5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5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5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5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5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5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5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5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5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5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5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5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5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5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5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5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5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5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5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5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5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5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5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5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5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5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5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5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5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5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5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5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5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5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5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5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5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5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5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5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>
              <a:off x="6668744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86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>
              <a:off x="7730589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5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5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5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5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5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5084442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5077050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5084442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5077050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561524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5607019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561524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6146049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6137822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6146049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6146049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6137822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6137822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6146049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693420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4819935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819935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5880707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872480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7465128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534990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0" name="Google Shape;4890;p15"/>
          <p:cNvSpPr txBox="1">
            <a:spLocks noGrp="1"/>
          </p:cNvSpPr>
          <p:nvPr>
            <p:ph type="title"/>
          </p:nvPr>
        </p:nvSpPr>
        <p:spPr>
          <a:xfrm>
            <a:off x="823525" y="2182650"/>
            <a:ext cx="47340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891" name="Google Shape;4891;p15"/>
          <p:cNvSpPr txBox="1">
            <a:spLocks noGrp="1"/>
          </p:cNvSpPr>
          <p:nvPr>
            <p:ph type="title" idx="2" hasCustomPrompt="1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892" name="Google Shape;4892;p15"/>
          <p:cNvSpPr txBox="1">
            <a:spLocks noGrp="1"/>
          </p:cNvSpPr>
          <p:nvPr>
            <p:ph type="subTitle" idx="1"/>
          </p:nvPr>
        </p:nvSpPr>
        <p:spPr>
          <a:xfrm>
            <a:off x="1670875" y="3188215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_1_1_1">
    <p:spTree>
      <p:nvGrpSpPr>
        <p:cNvPr id="1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8" name="Google Shape;5938;p1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939" name="Google Shape;5939;p1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9" name="Google Shape;5989;p1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5990" name="Google Shape;5990;p18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5991" name="Google Shape;5991;p18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8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8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7" name="Google Shape;6027;p18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8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8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8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8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8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8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8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8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8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8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8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8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8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8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8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8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8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8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8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8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8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8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8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8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8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8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8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8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8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8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8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8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8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8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8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8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8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8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8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8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8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3" name="Google Shape;6073;p1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6074" name="Google Shape;6074;p1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8" name="Google Shape;6108;p18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6109" name="Google Shape;6109;p1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3" name="Google Shape;6143;p18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8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8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8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8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8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8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8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8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8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8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8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8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8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8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8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8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8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8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8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8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8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8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8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8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8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8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8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8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8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8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8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8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8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8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8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8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8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8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8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8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8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8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8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8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8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8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8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8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8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8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8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8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8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8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8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8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8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8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8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8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8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8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8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8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8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8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8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8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8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8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8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8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8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8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8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8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8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8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8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8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8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8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8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8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8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8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8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8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8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8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8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8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8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8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8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8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8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8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8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8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8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8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8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8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8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8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8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8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8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8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8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8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8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8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8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8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8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8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8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8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8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8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8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8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8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8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8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8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8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8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8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8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8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8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8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8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8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8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2" name="Google Shape;6292;p18"/>
          <p:cNvSpPr txBox="1">
            <a:spLocks noGrp="1"/>
          </p:cNvSpPr>
          <p:nvPr>
            <p:ph type="title"/>
          </p:nvPr>
        </p:nvSpPr>
        <p:spPr>
          <a:xfrm>
            <a:off x="808424" y="2182650"/>
            <a:ext cx="4877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293" name="Google Shape;6293;p18"/>
          <p:cNvSpPr txBox="1">
            <a:spLocks noGrp="1"/>
          </p:cNvSpPr>
          <p:nvPr>
            <p:ph type="title" idx="2" hasCustomPrompt="1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94" name="Google Shape;6294;p18"/>
          <p:cNvSpPr txBox="1">
            <a:spLocks noGrp="1"/>
          </p:cNvSpPr>
          <p:nvPr>
            <p:ph type="subTitle" idx="1"/>
          </p:nvPr>
        </p:nvSpPr>
        <p:spPr>
          <a:xfrm>
            <a:off x="1760624" y="3188215"/>
            <a:ext cx="29730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9" name="Google Shape;7959;p2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7960" name="Google Shape;7960;p2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0" name="Google Shape;8010;p2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8011" name="Google Shape;8011;p25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8012" name="Google Shape;8012;p25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25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25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25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25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25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25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25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25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25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25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25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25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25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25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25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25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25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25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25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25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25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25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25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25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25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25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25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25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25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25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25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25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25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25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25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8" name="Google Shape;8048;p25"/>
            <p:cNvGrpSpPr/>
            <p:nvPr/>
          </p:nvGrpSpPr>
          <p:grpSpPr>
            <a:xfrm>
              <a:off x="8525900" y="206"/>
              <a:ext cx="53414" cy="5143474"/>
              <a:chOff x="8511811" y="206"/>
              <a:chExt cx="53414" cy="5143474"/>
            </a:xfrm>
          </p:grpSpPr>
          <p:sp>
            <p:nvSpPr>
              <p:cNvPr id="8049" name="Google Shape;8049;p25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25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25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25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25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25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25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25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25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25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25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25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25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25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25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25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25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25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25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25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25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25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25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25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25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25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25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25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25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25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25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25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25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25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25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25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5" name="Google Shape;8085;p25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086" name="Google Shape;8086;p25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25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25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25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25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25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25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25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25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25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25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25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25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25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25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25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25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25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25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25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25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25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25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25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25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25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25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25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25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25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25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25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25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25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25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25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2" name="Google Shape;8122;p25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123" name="Google Shape;8123;p25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25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25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25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25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25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25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25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25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25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25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25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25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25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25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25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25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25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25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25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25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25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25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25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25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25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25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25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25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25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25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25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25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25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7" name="Google Shape;8157;p25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8158" name="Google Shape;8158;p25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25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25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25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25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25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25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25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25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25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25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25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25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25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25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25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25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25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25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25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25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25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25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25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25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25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25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25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25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25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25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25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25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25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2" name="Google Shape;8192;p2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9" name="Google Shape;8199;p25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200" name="Google Shape;8200;p25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25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25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25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25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25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25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25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25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25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25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25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25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25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25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25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25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25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25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25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25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25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25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3" name="Google Shape;8223;p25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4" name="Google Shape;8224;p25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25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25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25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25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25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25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25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25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25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4" name="Google Shape;8234;p2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1" name="Google Shape;8241;p2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42" name="Google Shape;8242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243" name="Google Shape;8243;p25"/>
          <p:cNvSpPr>
            <a:spLocks noGrp="1"/>
          </p:cNvSpPr>
          <p:nvPr>
            <p:ph type="pic" idx="2"/>
          </p:nvPr>
        </p:nvSpPr>
        <p:spPr>
          <a:xfrm>
            <a:off x="5268024" y="1401575"/>
            <a:ext cx="3054000" cy="30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71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SCAM </a:t>
            </a:r>
            <a:endParaRPr dirty="0"/>
          </a:p>
        </p:txBody>
      </p:sp>
      <p:sp>
        <p:nvSpPr>
          <p:cNvPr id="9524" name="Google Shape;9524;p35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ONLINE SHOPING SCAM WEBSITE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5">
          <a:extLst>
            <a:ext uri="{FF2B5EF4-FFF2-40B4-BE49-F238E27FC236}">
              <a16:creationId xmlns:a16="http://schemas.microsoft.com/office/drawing/2014/main" id="{5B878F0A-00D1-EFF4-A299-0D10C739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" name="Google Shape;9676;p45">
            <a:extLst>
              <a:ext uri="{FF2B5EF4-FFF2-40B4-BE49-F238E27FC236}">
                <a16:creationId xmlns:a16="http://schemas.microsoft.com/office/drawing/2014/main" id="{9C7AC0B6-5DE4-44DF-DB13-DCB8463B8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525" y="2182650"/>
            <a:ext cx="47340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600" dirty="0"/>
              <a:t>PAYMENT SYSTEM</a:t>
            </a:r>
          </a:p>
        </p:txBody>
      </p:sp>
      <p:sp>
        <p:nvSpPr>
          <p:cNvPr id="9677" name="Google Shape;9677;p45">
            <a:extLst>
              <a:ext uri="{FF2B5EF4-FFF2-40B4-BE49-F238E27FC236}">
                <a16:creationId xmlns:a16="http://schemas.microsoft.com/office/drawing/2014/main" id="{F7D320B1-C957-3DA8-DE0F-41389E7B0FE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678" name="Google Shape;9678;p45">
            <a:extLst>
              <a:ext uri="{FF2B5EF4-FFF2-40B4-BE49-F238E27FC236}">
                <a16:creationId xmlns:a16="http://schemas.microsoft.com/office/drawing/2014/main" id="{B97AF571-864F-3CC4-A657-639FCD651E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0875" y="3188215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PAY YOUR BILL </a:t>
            </a:r>
          </a:p>
        </p:txBody>
      </p:sp>
      <p:pic>
        <p:nvPicPr>
          <p:cNvPr id="9679" name="Google Shape;9679;p45">
            <a:extLst>
              <a:ext uri="{FF2B5EF4-FFF2-40B4-BE49-F238E27FC236}">
                <a16:creationId xmlns:a16="http://schemas.microsoft.com/office/drawing/2014/main" id="{55BF36F4-F7A7-084E-7369-7D15384B3CF4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96243" y="1171925"/>
            <a:ext cx="3420357" cy="39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58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>
          <a:extLst>
            <a:ext uri="{FF2B5EF4-FFF2-40B4-BE49-F238E27FC236}">
              <a16:creationId xmlns:a16="http://schemas.microsoft.com/office/drawing/2014/main" id="{0C87A501-0814-7E81-E1E4-1566A06E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>
            <a:extLst>
              <a:ext uri="{FF2B5EF4-FFF2-40B4-BE49-F238E27FC236}">
                <a16:creationId xmlns:a16="http://schemas.microsoft.com/office/drawing/2014/main" id="{10A0F553-D3F6-F6CF-7826-610AB34BE240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50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>
            <a:extLst>
              <a:ext uri="{FF2B5EF4-FFF2-40B4-BE49-F238E27FC236}">
                <a16:creationId xmlns:a16="http://schemas.microsoft.com/office/drawing/2014/main" id="{60D56C2C-6B51-E687-9CA9-DC7E56E2F9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3357" y="2928801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THE PAYMENT SYSTEM ONLY ONE PAYMENT OPSTI0N IS ONLINE PAY OPSTION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AFTER YOUR PAY YOUR AMOUNT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THEN THE WEBSITE ARE TOTALY REFRESH </a:t>
            </a:r>
          </a:p>
        </p:txBody>
      </p:sp>
      <p:sp>
        <p:nvSpPr>
          <p:cNvPr id="9621" name="Google Shape;9621;p42">
            <a:extLst>
              <a:ext uri="{FF2B5EF4-FFF2-40B4-BE49-F238E27FC236}">
                <a16:creationId xmlns:a16="http://schemas.microsoft.com/office/drawing/2014/main" id="{EA0B23BB-13B1-8B4D-38CB-26FF7F1D8B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598" y="1784637"/>
            <a:ext cx="5404911" cy="107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PAYMENT SYSTEM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EDF0A-A984-EB77-05B8-1B336E185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03" y="2013996"/>
            <a:ext cx="3336943" cy="30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>
          <a:extLst>
            <a:ext uri="{FF2B5EF4-FFF2-40B4-BE49-F238E27FC236}">
              <a16:creationId xmlns:a16="http://schemas.microsoft.com/office/drawing/2014/main" id="{ADAB3F38-B1C8-F7C7-5292-861133EE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>
            <a:extLst>
              <a:ext uri="{FF2B5EF4-FFF2-40B4-BE49-F238E27FC236}">
                <a16:creationId xmlns:a16="http://schemas.microsoft.com/office/drawing/2014/main" id="{C11470EF-3DA8-34E2-59A5-13C4A552986D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>
            <a:extLst>
              <a:ext uri="{FF2B5EF4-FFF2-40B4-BE49-F238E27FC236}">
                <a16:creationId xmlns:a16="http://schemas.microsoft.com/office/drawing/2014/main" id="{F1979155-09EE-DDE4-453F-4DF16E3601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 </a:t>
            </a:r>
            <a:endParaRPr dirty="0"/>
          </a:p>
        </p:txBody>
      </p:sp>
      <p:sp>
        <p:nvSpPr>
          <p:cNvPr id="9524" name="Google Shape;9524;p35">
            <a:extLst>
              <a:ext uri="{FF2B5EF4-FFF2-40B4-BE49-F238E27FC236}">
                <a16:creationId xmlns:a16="http://schemas.microsoft.com/office/drawing/2014/main" id="{797448E4-5680-8524-5CE4-D9857339A1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DEVELOPER :-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DEVENDRA PATIDAR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PRIYANSHU CHINCHORE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5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626400" y="1294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SHOPINP WEBSITE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30" name="Google Shape;9530;p36"/>
          <p:cNvSpPr txBox="1"/>
          <p:nvPr/>
        </p:nvSpPr>
        <p:spPr>
          <a:xfrm>
            <a:off x="1908000" y="2512800"/>
            <a:ext cx="4921200" cy="9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ONLINE SHOPING WEBSITE :- A website which use for buying clothes by online shoping website</a:t>
            </a:r>
            <a:endParaRPr sz="20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EDC53-4C19-515B-0CF8-3512A54A87A5}"/>
              </a:ext>
            </a:extLst>
          </p:cNvPr>
          <p:cNvSpPr txBox="1"/>
          <p:nvPr/>
        </p:nvSpPr>
        <p:spPr>
          <a:xfrm>
            <a:off x="2286000" y="220106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037B-3648-0419-6324-76FEF224AD79}"/>
              </a:ext>
            </a:extLst>
          </p:cNvPr>
          <p:cNvSpPr txBox="1"/>
          <p:nvPr/>
        </p:nvSpPr>
        <p:spPr>
          <a:xfrm>
            <a:off x="2082600" y="3749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Design Language’s :- HTML, CSS,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539" name="Google Shape;9539;p37"/>
          <p:cNvSpPr txBox="1">
            <a:spLocks noGrp="1"/>
          </p:cNvSpPr>
          <p:nvPr>
            <p:ph type="title"/>
          </p:nvPr>
        </p:nvSpPr>
        <p:spPr>
          <a:xfrm>
            <a:off x="1701075" y="1244148"/>
            <a:ext cx="219315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40" name="Google Shape;9540;p37"/>
          <p:cNvSpPr txBox="1">
            <a:spLocks noGrp="1"/>
          </p:cNvSpPr>
          <p:nvPr>
            <p:ph type="subTitle" idx="1"/>
          </p:nvPr>
        </p:nvSpPr>
        <p:spPr>
          <a:xfrm>
            <a:off x="1152000" y="1752838"/>
            <a:ext cx="3291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DASHBROAD</a:t>
            </a:r>
            <a:endParaRPr dirty="0"/>
          </a:p>
        </p:txBody>
      </p:sp>
      <p:sp>
        <p:nvSpPr>
          <p:cNvPr id="9541" name="Google Shape;9541;p37"/>
          <p:cNvSpPr txBox="1">
            <a:spLocks noGrp="1"/>
          </p:cNvSpPr>
          <p:nvPr>
            <p:ph type="subTitle" idx="2"/>
          </p:nvPr>
        </p:nvSpPr>
        <p:spPr>
          <a:xfrm>
            <a:off x="1414950" y="2199728"/>
            <a:ext cx="302835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 WEBSITE MAIN FRONT WHICH IS REPRESENT SELLING PRODUCT</a:t>
            </a:r>
            <a:endParaRPr dirty="0"/>
          </a:p>
        </p:txBody>
      </p:sp>
      <p:sp>
        <p:nvSpPr>
          <p:cNvPr id="9542" name="Google Shape;9542;p37"/>
          <p:cNvSpPr txBox="1">
            <a:spLocks noGrp="1"/>
          </p:cNvSpPr>
          <p:nvPr>
            <p:ph type="title" idx="3"/>
          </p:nvPr>
        </p:nvSpPr>
        <p:spPr>
          <a:xfrm>
            <a:off x="5172452" y="1244148"/>
            <a:ext cx="2747548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43" name="Google Shape;9543;p37"/>
          <p:cNvSpPr txBox="1">
            <a:spLocks noGrp="1"/>
          </p:cNvSpPr>
          <p:nvPr>
            <p:ph type="subTitle" idx="4"/>
          </p:nvPr>
        </p:nvSpPr>
        <p:spPr>
          <a:xfrm>
            <a:off x="4607100" y="1752838"/>
            <a:ext cx="3989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AND ADD TO CART</a:t>
            </a:r>
            <a:endParaRPr dirty="0"/>
          </a:p>
        </p:txBody>
      </p:sp>
      <p:sp>
        <p:nvSpPr>
          <p:cNvPr id="9544" name="Google Shape;9544;p37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3896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THE PRODUCT AND CLICK ON ADD TO CART BUTTON</a:t>
            </a:r>
            <a:endParaRPr dirty="0"/>
          </a:p>
        </p:txBody>
      </p:sp>
      <p:sp>
        <p:nvSpPr>
          <p:cNvPr id="9545" name="Google Shape;9545;p37"/>
          <p:cNvSpPr txBox="1">
            <a:spLocks noGrp="1"/>
          </p:cNvSpPr>
          <p:nvPr>
            <p:ph type="title" idx="6"/>
          </p:nvPr>
        </p:nvSpPr>
        <p:spPr>
          <a:xfrm>
            <a:off x="2065725" y="3155388"/>
            <a:ext cx="146385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46" name="Google Shape;9546;p37"/>
          <p:cNvSpPr txBox="1">
            <a:spLocks noGrp="1"/>
          </p:cNvSpPr>
          <p:nvPr>
            <p:ph type="subTitle" idx="7"/>
          </p:nvPr>
        </p:nvSpPr>
        <p:spPr>
          <a:xfrm>
            <a:off x="1507725" y="3515848"/>
            <a:ext cx="2842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BUY AND ADDRESS</a:t>
            </a:r>
            <a:endParaRPr dirty="0"/>
          </a:p>
        </p:txBody>
      </p:sp>
      <p:sp>
        <p:nvSpPr>
          <p:cNvPr id="9547" name="Google Shape;9547;p37"/>
          <p:cNvSpPr txBox="1">
            <a:spLocks noGrp="1"/>
          </p:cNvSpPr>
          <p:nvPr>
            <p:ph type="subTitle" idx="8"/>
          </p:nvPr>
        </p:nvSpPr>
        <p:spPr>
          <a:xfrm>
            <a:off x="1599450" y="394648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BUY THE PRODUCT AND FILL THE ADDRESS</a:t>
            </a:r>
            <a:endParaRPr dirty="0"/>
          </a:p>
        </p:txBody>
      </p:sp>
      <p:sp>
        <p:nvSpPr>
          <p:cNvPr id="9551" name="Google Shape;9551;p37"/>
          <p:cNvSpPr txBox="1">
            <a:spLocks noGrp="1"/>
          </p:cNvSpPr>
          <p:nvPr>
            <p:ph type="title" idx="16"/>
          </p:nvPr>
        </p:nvSpPr>
        <p:spPr>
          <a:xfrm>
            <a:off x="6098700" y="3056276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552" name="Google Shape;9552;p37"/>
          <p:cNvSpPr txBox="1">
            <a:spLocks noGrp="1"/>
          </p:cNvSpPr>
          <p:nvPr>
            <p:ph type="subTitle" idx="17"/>
          </p:nvPr>
        </p:nvSpPr>
        <p:spPr>
          <a:xfrm>
            <a:off x="5180550" y="3542724"/>
            <a:ext cx="2842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SYSTEM</a:t>
            </a:r>
            <a:endParaRPr dirty="0"/>
          </a:p>
        </p:txBody>
      </p:sp>
      <p:sp>
        <p:nvSpPr>
          <p:cNvPr id="9553" name="Google Shape;9553;p37"/>
          <p:cNvSpPr txBox="1">
            <a:spLocks noGrp="1"/>
          </p:cNvSpPr>
          <p:nvPr>
            <p:ph type="subTitle" idx="18"/>
          </p:nvPr>
        </p:nvSpPr>
        <p:spPr>
          <a:xfrm>
            <a:off x="5403750" y="394648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PAY YOUR BILL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8" name="Google Shape;9558;p38"/>
          <p:cNvSpPr txBox="1">
            <a:spLocks noGrp="1"/>
          </p:cNvSpPr>
          <p:nvPr>
            <p:ph type="title"/>
          </p:nvPr>
        </p:nvSpPr>
        <p:spPr>
          <a:xfrm>
            <a:off x="367374" y="2191747"/>
            <a:ext cx="5081176" cy="926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WEBSITE DASHBROAD</a:t>
            </a:r>
          </a:p>
        </p:txBody>
      </p:sp>
      <p:sp>
        <p:nvSpPr>
          <p:cNvPr id="9559" name="Google Shape;9559;p38"/>
          <p:cNvSpPr txBox="1">
            <a:spLocks noGrp="1"/>
          </p:cNvSpPr>
          <p:nvPr>
            <p:ph type="title" idx="2"/>
          </p:nvPr>
        </p:nvSpPr>
        <p:spPr>
          <a:xfrm>
            <a:off x="2055624" y="1179149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60" name="Google Shape;9560;p38"/>
          <p:cNvSpPr txBox="1">
            <a:spLocks noGrp="1"/>
          </p:cNvSpPr>
          <p:nvPr>
            <p:ph type="subTitle" idx="1"/>
          </p:nvPr>
        </p:nvSpPr>
        <p:spPr>
          <a:xfrm>
            <a:off x="953386" y="3226288"/>
            <a:ext cx="3833776" cy="78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IT’S A WEBSITE MAIN FRONT WHICH IS REPRESENT SELLING PRODUCT</a:t>
            </a:r>
          </a:p>
        </p:txBody>
      </p:sp>
      <p:pic>
        <p:nvPicPr>
          <p:cNvPr id="9561" name="Google Shape;9561;p3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87162" y="210207"/>
            <a:ext cx="5406199" cy="54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6" name="Google Shape;9566;p39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dirty="0"/>
              <a:t>SHOPPERS SHOP is a website which sell his own product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dirty="0"/>
          </a:p>
        </p:txBody>
      </p:sp>
      <p:sp>
        <p:nvSpPr>
          <p:cNvPr id="9567" name="Google Shape;9567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WEBSITE DASHBROAD</a:t>
            </a:r>
            <a:endParaRPr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AA3BD6-01A7-82C7-C468-AC23126B270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817" b="817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" name="Google Shape;9611;p41"/>
          <p:cNvSpPr txBox="1">
            <a:spLocks noGrp="1"/>
          </p:cNvSpPr>
          <p:nvPr>
            <p:ph type="title"/>
          </p:nvPr>
        </p:nvSpPr>
        <p:spPr>
          <a:xfrm>
            <a:off x="3596775" y="2182675"/>
            <a:ext cx="4728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SELECT AND ADD TO CART</a:t>
            </a:r>
          </a:p>
        </p:txBody>
      </p:sp>
      <p:sp>
        <p:nvSpPr>
          <p:cNvPr id="9612" name="Google Shape;9612;p41"/>
          <p:cNvSpPr txBox="1">
            <a:spLocks noGrp="1"/>
          </p:cNvSpPr>
          <p:nvPr>
            <p:ph type="title" idx="2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13" name="Google Shape;9613;p41"/>
          <p:cNvSpPr txBox="1">
            <a:spLocks noGrp="1"/>
          </p:cNvSpPr>
          <p:nvPr>
            <p:ph type="subTitle" idx="1"/>
          </p:nvPr>
        </p:nvSpPr>
        <p:spPr>
          <a:xfrm>
            <a:off x="3933374" y="3151725"/>
            <a:ext cx="4217025" cy="598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THE PRODUCT AND CLICK ON ADD TO CART BUTTON</a:t>
            </a:r>
          </a:p>
        </p:txBody>
      </p:sp>
      <p:pic>
        <p:nvPicPr>
          <p:cNvPr id="9614" name="Google Shape;9614;p4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69000" y="831325"/>
            <a:ext cx="3740073" cy="3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61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/>
          <p:cNvSpPr txBox="1">
            <a:spLocks noGrp="1"/>
          </p:cNvSpPr>
          <p:nvPr>
            <p:ph type="subTitle" idx="1"/>
          </p:nvPr>
        </p:nvSpPr>
        <p:spPr>
          <a:xfrm>
            <a:off x="1300403" y="2910475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THE PRODUCT AND ADD TO CART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PRODUCT WHICH YOU SELECT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21" name="Google Shape;9621;p42"/>
          <p:cNvSpPr txBox="1">
            <a:spLocks noGrp="1"/>
          </p:cNvSpPr>
          <p:nvPr>
            <p:ph type="title"/>
          </p:nvPr>
        </p:nvSpPr>
        <p:spPr>
          <a:xfrm>
            <a:off x="966151" y="1565007"/>
            <a:ext cx="5404911" cy="107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SELECT AND ADD TO CART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6C6FF-0935-B363-3BE5-8F82D036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662" y="1854939"/>
            <a:ext cx="2105845" cy="30703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" name="Google Shape;9676;p45"/>
          <p:cNvSpPr txBox="1">
            <a:spLocks noGrp="1"/>
          </p:cNvSpPr>
          <p:nvPr>
            <p:ph type="title"/>
          </p:nvPr>
        </p:nvSpPr>
        <p:spPr>
          <a:xfrm>
            <a:off x="823525" y="2182650"/>
            <a:ext cx="47340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BUY AND ADDRESS</a:t>
            </a:r>
          </a:p>
        </p:txBody>
      </p:sp>
      <p:sp>
        <p:nvSpPr>
          <p:cNvPr id="9677" name="Google Shape;9677;p45"/>
          <p:cNvSpPr txBox="1">
            <a:spLocks noGrp="1"/>
          </p:cNvSpPr>
          <p:nvPr>
            <p:ph type="title" idx="2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78" name="Google Shape;9678;p45"/>
          <p:cNvSpPr txBox="1">
            <a:spLocks noGrp="1"/>
          </p:cNvSpPr>
          <p:nvPr>
            <p:ph type="subTitle" idx="1"/>
          </p:nvPr>
        </p:nvSpPr>
        <p:spPr>
          <a:xfrm>
            <a:off x="1670875" y="3188215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BUY THE PRODUCT AND FILL THE ADDRESS</a:t>
            </a:r>
          </a:p>
        </p:txBody>
      </p:sp>
      <p:pic>
        <p:nvPicPr>
          <p:cNvPr id="9679" name="Google Shape;9679;p4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96243" y="1171925"/>
            <a:ext cx="3420357" cy="3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>
          <a:extLst>
            <a:ext uri="{FF2B5EF4-FFF2-40B4-BE49-F238E27FC236}">
              <a16:creationId xmlns:a16="http://schemas.microsoft.com/office/drawing/2014/main" id="{D6653974-A20E-FFF1-1616-0D526378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>
            <a:extLst>
              <a:ext uri="{FF2B5EF4-FFF2-40B4-BE49-F238E27FC236}">
                <a16:creationId xmlns:a16="http://schemas.microsoft.com/office/drawing/2014/main" id="{1C3C4CBE-30DC-9E41-6556-6D9AF067B8C1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50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>
            <a:extLst>
              <a:ext uri="{FF2B5EF4-FFF2-40B4-BE49-F238E27FC236}">
                <a16:creationId xmlns:a16="http://schemas.microsoft.com/office/drawing/2014/main" id="{13E7B8CF-B4D9-BD08-2CE0-9A7B0D1020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3362" y="2928589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BUY THE PRODUCT AND FILL THE ADDRESS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 </a:t>
            </a:r>
            <a:endParaRPr dirty="0"/>
          </a:p>
        </p:txBody>
      </p:sp>
      <p:sp>
        <p:nvSpPr>
          <p:cNvPr id="9621" name="Google Shape;9621;p42">
            <a:extLst>
              <a:ext uri="{FF2B5EF4-FFF2-40B4-BE49-F238E27FC236}">
                <a16:creationId xmlns:a16="http://schemas.microsoft.com/office/drawing/2014/main" id="{C28D26FC-1507-9AE9-76E2-A95000CFF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795" y="1636505"/>
            <a:ext cx="5404911" cy="107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BUY AND ADDRESS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C4D46-0794-A4C3-A5DF-4AF1999C1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01" y="2474279"/>
            <a:ext cx="2976091" cy="25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486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Rubik</vt:lpstr>
      <vt:lpstr>Fredoka One</vt:lpstr>
      <vt:lpstr>Palanquin Dark</vt:lpstr>
      <vt:lpstr>Arial</vt:lpstr>
      <vt:lpstr>Rubik Glitch</vt:lpstr>
      <vt:lpstr>Rubik Black</vt:lpstr>
      <vt:lpstr>Digital Scam Awareness Newsletter by Slidesgo</vt:lpstr>
      <vt:lpstr>DIGITAL SCAM </vt:lpstr>
      <vt:lpstr>ONLINE SHOPINP WEBSITE</vt:lpstr>
      <vt:lpstr>TABLE OF CONTENTS</vt:lpstr>
      <vt:lpstr>WEBSITE DASHBROAD</vt:lpstr>
      <vt:lpstr>WEBSITE DASHBROAD</vt:lpstr>
      <vt:lpstr>SELECT AND ADD TO CART</vt:lpstr>
      <vt:lpstr>SELECT AND ADD TO CART</vt:lpstr>
      <vt:lpstr>BUY AND ADDRESS</vt:lpstr>
      <vt:lpstr>BUY AND ADDRESS</vt:lpstr>
      <vt:lpstr>PAYMENT SYSTEM</vt:lpstr>
      <vt:lpstr>PAYMENT SYSTEM</vt:lpstr>
      <vt:lpstr>ABOUT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Devendra Patidar</dc:creator>
  <cp:lastModifiedBy>Devendra Patidar</cp:lastModifiedBy>
  <cp:revision>1</cp:revision>
  <dcterms:modified xsi:type="dcterms:W3CDTF">2024-11-17T19:10:39Z</dcterms:modified>
</cp:coreProperties>
</file>