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5" r:id="rId11"/>
    <p:sldId id="266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395D9-BD8E-4FB6-ABE8-8BCBB851D8CE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25E26-C609-4F18-A0DD-88DBFAF1F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9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25E26-C609-4F18-A0DD-88DBFAF1F7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4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17F1-34FA-4C46-8C9E-9D5DCBEF809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EF4B-F912-466F-8B2F-280FBDA2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17F1-34FA-4C46-8C9E-9D5DCBEF809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EF4B-F912-466F-8B2F-280FBDA2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6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17F1-34FA-4C46-8C9E-9D5DCBEF809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EF4B-F912-466F-8B2F-280FBDA2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3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17F1-34FA-4C46-8C9E-9D5DCBEF809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EF4B-F912-466F-8B2F-280FBDA2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4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17F1-34FA-4C46-8C9E-9D5DCBEF809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EF4B-F912-466F-8B2F-280FBDA2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3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17F1-34FA-4C46-8C9E-9D5DCBEF809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EF4B-F912-466F-8B2F-280FBDA2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17F1-34FA-4C46-8C9E-9D5DCBEF809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EF4B-F912-466F-8B2F-280FBDA2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2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17F1-34FA-4C46-8C9E-9D5DCBEF809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EF4B-F912-466F-8B2F-280FBDA2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7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17F1-34FA-4C46-8C9E-9D5DCBEF809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EF4B-F912-466F-8B2F-280FBDA2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9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17F1-34FA-4C46-8C9E-9D5DCBEF809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EF4B-F912-466F-8B2F-280FBDA2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17F1-34FA-4C46-8C9E-9D5DCBEF809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EF4B-F912-466F-8B2F-280FBDA2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0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717F1-34FA-4C46-8C9E-9D5DCBEF809D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2EF4B-F912-466F-8B2F-280FBDA2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0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7003"/>
            <a:ext cx="9144000" cy="2387600"/>
          </a:xfrm>
        </p:spPr>
        <p:txBody>
          <a:bodyPr/>
          <a:lstStyle/>
          <a:p>
            <a:r>
              <a:rPr lang="en-US" dirty="0" smtClean="0"/>
              <a:t>Employee</a:t>
            </a:r>
            <a:r>
              <a:rPr lang="en-US" dirty="0" smtClean="0"/>
              <a:t> </a:t>
            </a:r>
            <a:r>
              <a:rPr lang="en-US" dirty="0" smtClean="0"/>
              <a:t>Code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By: Group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9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69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REST</a:t>
            </a:r>
            <a:r>
              <a:rPr lang="en-US" dirty="0" smtClean="0"/>
              <a:t>-based </a:t>
            </a:r>
            <a:r>
              <a:rPr lang="en-US" b="1" dirty="0" smtClean="0"/>
              <a:t>microservice</a:t>
            </a:r>
            <a:r>
              <a:rPr lang="en-US" dirty="0" smtClean="0"/>
              <a:t> with </a:t>
            </a:r>
            <a:r>
              <a:rPr lang="en-US" b="1" dirty="0" smtClean="0"/>
              <a:t>Spring Boot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6000" i="1" dirty="0"/>
              <a:t>Developing a single application as a suite of small services each running in its own process and communicating with lightweight mechanisms, often an HTTP resource API. </a:t>
            </a:r>
            <a:endParaRPr lang="en-US" sz="6000" i="1" dirty="0" smtClean="0"/>
          </a:p>
          <a:p>
            <a:r>
              <a:rPr lang="en-US" sz="6000" i="1" dirty="0" smtClean="0"/>
              <a:t>REST - Built around </a:t>
            </a:r>
            <a:r>
              <a:rPr lang="en-US" sz="6000" i="1" dirty="0" err="1" smtClean="0"/>
              <a:t>RESTful</a:t>
            </a:r>
            <a:r>
              <a:rPr lang="en-US" sz="6000" i="1" dirty="0" smtClean="0"/>
              <a:t> Resources. Communication can be HTTP or event based</a:t>
            </a:r>
            <a:r>
              <a:rPr lang="en-US" sz="6000" dirty="0" smtClean="0"/>
              <a:t>.</a:t>
            </a:r>
          </a:p>
          <a:p>
            <a:r>
              <a:rPr lang="en-US" sz="6000" i="1" dirty="0" smtClean="0"/>
              <a:t>We have used annotation based configuration. These include:</a:t>
            </a:r>
          </a:p>
          <a:p>
            <a:pPr lvl="1"/>
            <a:r>
              <a:rPr lang="en-US" sz="5500" i="1" dirty="0" smtClean="0"/>
              <a:t>@</a:t>
            </a:r>
            <a:r>
              <a:rPr lang="en-US" sz="5500" i="1" dirty="0" err="1" smtClean="0"/>
              <a:t>RestController</a:t>
            </a:r>
            <a:endParaRPr lang="en-US" sz="5500" i="1" dirty="0" smtClean="0"/>
          </a:p>
          <a:p>
            <a:pPr lvl="1"/>
            <a:r>
              <a:rPr lang="en-US" sz="5500" i="1" dirty="0" smtClean="0"/>
              <a:t>@</a:t>
            </a:r>
            <a:r>
              <a:rPr lang="en-US" sz="5500" i="1" dirty="0" err="1" smtClean="0"/>
              <a:t>GetMapping</a:t>
            </a:r>
            <a:r>
              <a:rPr lang="en-US" sz="5500" i="1" dirty="0" smtClean="0"/>
              <a:t> </a:t>
            </a:r>
          </a:p>
          <a:p>
            <a:pPr lvl="1"/>
            <a:r>
              <a:rPr lang="en-US" sz="5500" i="1" dirty="0" smtClean="0"/>
              <a:t>@</a:t>
            </a:r>
            <a:r>
              <a:rPr lang="en-US" sz="5500" i="1" dirty="0" err="1" smtClean="0"/>
              <a:t>PostMapping</a:t>
            </a:r>
            <a:endParaRPr lang="en-US" sz="5500" i="1" dirty="0" smtClean="0"/>
          </a:p>
          <a:p>
            <a:pPr lvl="1"/>
            <a:r>
              <a:rPr lang="en-US" sz="5500" i="1" dirty="0" smtClean="0"/>
              <a:t>@</a:t>
            </a:r>
            <a:r>
              <a:rPr lang="en-US" sz="5500" i="1" dirty="0" err="1" smtClean="0"/>
              <a:t>PutMapping</a:t>
            </a:r>
            <a:endParaRPr lang="en-US" sz="5500" i="1" dirty="0" smtClean="0"/>
          </a:p>
          <a:p>
            <a:pPr lvl="1"/>
            <a:r>
              <a:rPr lang="en-US" sz="5500" i="1" dirty="0" smtClean="0"/>
              <a:t>@</a:t>
            </a:r>
            <a:r>
              <a:rPr lang="en-US" sz="5500" i="1" dirty="0" err="1" smtClean="0"/>
              <a:t>DeleteMapping</a:t>
            </a:r>
            <a:endParaRPr lang="en-US" sz="5500" i="1" dirty="0" smtClean="0"/>
          </a:p>
          <a:p>
            <a:pPr lvl="1"/>
            <a:r>
              <a:rPr lang="en-US" sz="5500" i="1" dirty="0" smtClean="0"/>
              <a:t>@</a:t>
            </a:r>
            <a:r>
              <a:rPr lang="en-US" sz="5500" i="1" dirty="0" err="1" smtClean="0"/>
              <a:t>CrossOrigin</a:t>
            </a:r>
            <a:endParaRPr lang="en-US" sz="5500" i="1" dirty="0" smtClean="0"/>
          </a:p>
          <a:p>
            <a:pPr lvl="1"/>
            <a:endParaRPr lang="en-US" sz="4000" i="1" dirty="0" smtClean="0"/>
          </a:p>
          <a:p>
            <a:r>
              <a:rPr lang="en-US" sz="6000" i="1" dirty="0" smtClean="0"/>
              <a:t>We have tested this application using POSTMAN, the Collaboration Platform for API Development.</a:t>
            </a:r>
          </a:p>
          <a:p>
            <a:endParaRPr lang="en-US" sz="1800" i="1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55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Frontend development</a:t>
            </a:r>
            <a:br>
              <a:rPr lang="en-US" dirty="0" smtClean="0"/>
            </a:br>
            <a:r>
              <a:rPr lang="en-US" sz="2700" b="1" dirty="0" smtClean="0"/>
              <a:t>Angular-6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6425"/>
            <a:ext cx="10515600" cy="4371975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HttpClient</a:t>
            </a:r>
            <a:r>
              <a:rPr lang="en-US" sz="2000" dirty="0"/>
              <a:t> in @</a:t>
            </a:r>
            <a:r>
              <a:rPr lang="en-US" sz="2000" b="1" dirty="0"/>
              <a:t>angular</a:t>
            </a:r>
            <a:r>
              <a:rPr lang="en-US" sz="2000" dirty="0"/>
              <a:t>/common/</a:t>
            </a:r>
            <a:r>
              <a:rPr lang="en-US" sz="2000" b="1" dirty="0"/>
              <a:t>http</a:t>
            </a:r>
            <a:r>
              <a:rPr lang="en-US" sz="2000" dirty="0"/>
              <a:t> offers a simplified client </a:t>
            </a:r>
            <a:r>
              <a:rPr lang="en-US" sz="2000" b="1" dirty="0"/>
              <a:t>HTTP</a:t>
            </a:r>
            <a:r>
              <a:rPr lang="en-US" sz="2000" dirty="0"/>
              <a:t> API for </a:t>
            </a:r>
            <a:r>
              <a:rPr lang="en-US" sz="2000" b="1" dirty="0"/>
              <a:t>Angular</a:t>
            </a:r>
            <a:r>
              <a:rPr lang="en-US" sz="2000" dirty="0"/>
              <a:t> applications that rests on the </a:t>
            </a:r>
            <a:r>
              <a:rPr lang="en-US" sz="2000" dirty="0" err="1"/>
              <a:t>XMLHttpRequest</a:t>
            </a:r>
            <a:r>
              <a:rPr lang="en-US" sz="2000" dirty="0"/>
              <a:t> interface exposed by browsers</a:t>
            </a:r>
            <a:r>
              <a:rPr lang="en-US" sz="2000" dirty="0" smtClean="0"/>
              <a:t> </a:t>
            </a:r>
          </a:p>
          <a:p>
            <a:pPr lvl="1"/>
            <a:r>
              <a:rPr lang="en-US" sz="1600" dirty="0"/>
              <a:t>import { </a:t>
            </a:r>
            <a:r>
              <a:rPr lang="en-US" sz="1600" dirty="0" err="1"/>
              <a:t>HttpClient</a:t>
            </a:r>
            <a:r>
              <a:rPr lang="en-US" sz="1600" dirty="0"/>
              <a:t> } from '@angular/common/http</a:t>
            </a:r>
            <a:r>
              <a:rPr lang="en-US" sz="1600" dirty="0" smtClean="0"/>
              <a:t>';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The</a:t>
            </a:r>
            <a:r>
              <a:rPr lang="en-US" sz="2000" dirty="0"/>
              <a:t> </a:t>
            </a:r>
            <a:r>
              <a:rPr lang="en-US" sz="2000" b="1" dirty="0"/>
              <a:t>HTTP GET</a:t>
            </a:r>
            <a:r>
              <a:rPr lang="en-US" sz="2000" dirty="0"/>
              <a:t> method requests a representation of the specified resource. Requests </a:t>
            </a:r>
            <a:r>
              <a:rPr lang="en-US" sz="2000" dirty="0" smtClean="0"/>
              <a:t>using </a:t>
            </a:r>
            <a:r>
              <a:rPr lang="en-US" sz="2000" b="1" dirty="0" smtClean="0"/>
              <a:t>GET</a:t>
            </a:r>
            <a:r>
              <a:rPr lang="en-US" sz="2000" dirty="0" smtClean="0"/>
              <a:t> should only retrieve data. </a:t>
            </a:r>
          </a:p>
          <a:p>
            <a:endParaRPr lang="en-US" sz="2000" dirty="0" smtClean="0"/>
          </a:p>
          <a:p>
            <a:r>
              <a:rPr lang="en-US" sz="2000" dirty="0" smtClean="0"/>
              <a:t>Search </a:t>
            </a:r>
            <a:r>
              <a:rPr lang="en-US" sz="2000" dirty="0"/>
              <a:t>Employee </a:t>
            </a:r>
            <a:r>
              <a:rPr lang="en-US" sz="2000" dirty="0" smtClean="0"/>
              <a:t>By ID: </a:t>
            </a:r>
          </a:p>
          <a:p>
            <a:pPr lvl="1"/>
            <a:r>
              <a:rPr lang="en-US" sz="1600" dirty="0" err="1"/>
              <a:t>this.http.get</a:t>
            </a:r>
            <a:r>
              <a:rPr lang="en-US" sz="1600" dirty="0"/>
              <a:t>&lt;Employee&gt;(</a:t>
            </a:r>
            <a:r>
              <a:rPr lang="en-US" sz="1600" dirty="0" smtClean="0"/>
              <a:t>'http://</a:t>
            </a:r>
            <a:r>
              <a:rPr lang="en-US" sz="1600" dirty="0" smtClean="0"/>
              <a:t>localhost:8856/'+</a:t>
            </a:r>
            <a:r>
              <a:rPr lang="en-US" sz="1600" dirty="0" err="1" smtClean="0"/>
              <a:t>employee_code</a:t>
            </a:r>
            <a:r>
              <a:rPr lang="en-US" sz="1600" dirty="0" smtClean="0"/>
              <a:t>) </a:t>
            </a:r>
            <a:r>
              <a:rPr lang="en-US" sz="1600" dirty="0"/>
              <a:t>:</a:t>
            </a:r>
            <a:r>
              <a:rPr lang="en-US" sz="1600" dirty="0" smtClean="0"/>
              <a:t>Employee Details </a:t>
            </a:r>
            <a:r>
              <a:rPr lang="en-US" sz="1600" dirty="0" smtClean="0"/>
              <a:t>of the given </a:t>
            </a:r>
            <a:r>
              <a:rPr lang="en-US" sz="1600" dirty="0" smtClean="0"/>
              <a:t>e</a:t>
            </a:r>
            <a:r>
              <a:rPr lang="en-US" sz="1600" dirty="0" smtClean="0"/>
              <a:t>mployee </a:t>
            </a:r>
            <a:r>
              <a:rPr lang="en-US" sz="1600" dirty="0" smtClean="0"/>
              <a:t>code</a:t>
            </a:r>
          </a:p>
          <a:p>
            <a:r>
              <a:rPr lang="en-US" sz="2000" dirty="0" smtClean="0"/>
              <a:t>Search All </a:t>
            </a:r>
            <a:r>
              <a:rPr lang="en-US" sz="2000" dirty="0"/>
              <a:t>Employee:</a:t>
            </a:r>
            <a:endParaRPr lang="en-US" sz="2000" dirty="0" smtClean="0"/>
          </a:p>
          <a:p>
            <a:pPr lvl="1"/>
            <a:r>
              <a:rPr lang="en-US" sz="1600" dirty="0" err="1"/>
              <a:t>this.http.get</a:t>
            </a:r>
            <a:r>
              <a:rPr lang="en-US" sz="1600" dirty="0"/>
              <a:t>&lt;Employee []&gt;(</a:t>
            </a:r>
            <a:r>
              <a:rPr lang="en-US" sz="1600" dirty="0" smtClean="0"/>
              <a:t>'http://</a:t>
            </a:r>
            <a:r>
              <a:rPr lang="en-US" sz="1600" dirty="0" smtClean="0"/>
              <a:t>localhost:8856/all/') </a:t>
            </a:r>
            <a:r>
              <a:rPr lang="en-US" sz="1600" dirty="0" smtClean="0"/>
              <a:t>: All the </a:t>
            </a:r>
            <a:r>
              <a:rPr lang="en-US" sz="1600" dirty="0"/>
              <a:t>e</a:t>
            </a:r>
            <a:r>
              <a:rPr lang="en-US" sz="1600" dirty="0" smtClean="0"/>
              <a:t>mployee details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801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Deployment:  AWS Cloud using Docker container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</a:p>
          <a:p>
            <a:pPr lvl="1"/>
            <a:r>
              <a:rPr lang="en-US" sz="1800" b="1" dirty="0"/>
              <a:t>Docker</a:t>
            </a:r>
            <a:r>
              <a:rPr lang="en-US" sz="1800" dirty="0"/>
              <a:t> is a tool designed to make it easier to create, deploy, and run applications by using </a:t>
            </a:r>
            <a:r>
              <a:rPr lang="en-US" sz="1800" b="1" dirty="0"/>
              <a:t>containers</a:t>
            </a:r>
            <a:r>
              <a:rPr lang="en-US" sz="1800" dirty="0"/>
              <a:t>. </a:t>
            </a:r>
            <a:r>
              <a:rPr lang="en-US" sz="1800" b="1" dirty="0"/>
              <a:t>Containers</a:t>
            </a:r>
            <a:r>
              <a:rPr lang="en-US" sz="1800" dirty="0"/>
              <a:t> allow a developer to package up an application with all of the parts it needs, such as libraries and other dependencies, and ship it all out as one package.</a:t>
            </a:r>
            <a:endParaRPr lang="en-US" sz="1800" dirty="0" smtClean="0"/>
          </a:p>
          <a:p>
            <a:r>
              <a:rPr lang="en-US" dirty="0" smtClean="0"/>
              <a:t>We have used a common </a:t>
            </a:r>
            <a:r>
              <a:rPr lang="en-US" dirty="0" err="1" smtClean="0"/>
              <a:t>docker</a:t>
            </a:r>
            <a:r>
              <a:rPr lang="en-US" dirty="0" smtClean="0"/>
              <a:t> container for storing the MySQL databases of all the modules.</a:t>
            </a:r>
          </a:p>
          <a:p>
            <a:r>
              <a:rPr lang="en-US" dirty="0" smtClean="0"/>
              <a:t>We have used another </a:t>
            </a:r>
            <a:r>
              <a:rPr lang="en-US" dirty="0" err="1" smtClean="0"/>
              <a:t>docker</a:t>
            </a:r>
            <a:r>
              <a:rPr lang="en-US" dirty="0" smtClean="0"/>
              <a:t> container for deploying the Spring Boot Microservice.</a:t>
            </a:r>
          </a:p>
          <a:p>
            <a:r>
              <a:rPr lang="en-US" dirty="0" smtClean="0"/>
              <a:t>These containers are run on an AWS EC2 instance.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8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members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Atharva</a:t>
            </a:r>
            <a:r>
              <a:rPr lang="en-US" dirty="0" smtClean="0"/>
              <a:t> </a:t>
            </a:r>
            <a:r>
              <a:rPr lang="en-US" dirty="0" err="1" smtClean="0"/>
              <a:t>Akhegaonkar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Nishant </a:t>
            </a:r>
            <a:r>
              <a:rPr lang="en-US" dirty="0" err="1" smtClean="0"/>
              <a:t>Vivek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Devvrat</a:t>
            </a:r>
            <a:r>
              <a:rPr lang="en-US" dirty="0" smtClean="0"/>
              <a:t> </a:t>
            </a:r>
            <a:r>
              <a:rPr lang="en-US" dirty="0" err="1" smtClean="0"/>
              <a:t>Tripathi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Yashraj</a:t>
            </a:r>
            <a:r>
              <a:rPr lang="en-US" dirty="0" smtClean="0"/>
              <a:t> </a:t>
            </a:r>
            <a:r>
              <a:rPr lang="en-US" dirty="0" err="1" smtClean="0"/>
              <a:t>Shrivastava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Atul</a:t>
            </a:r>
            <a:r>
              <a:rPr lang="en-US" dirty="0" smtClean="0"/>
              <a:t> </a:t>
            </a:r>
            <a:r>
              <a:rPr lang="en-US" dirty="0" err="1" smtClean="0"/>
              <a:t>Anand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Eswar</a:t>
            </a:r>
            <a:r>
              <a:rPr lang="en-US" dirty="0" smtClean="0"/>
              <a:t> Sai </a:t>
            </a:r>
            <a:r>
              <a:rPr lang="en-US" dirty="0" err="1" smtClean="0"/>
              <a:t>Kiran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Aditya Arora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0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0546"/>
            <a:ext cx="9144000" cy="2387600"/>
          </a:xfrm>
        </p:spPr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module is used by </a:t>
            </a:r>
            <a:r>
              <a:rPr lang="en-US" dirty="0" smtClean="0"/>
              <a:t>admin</a:t>
            </a:r>
            <a:r>
              <a:rPr lang="en-US" dirty="0" smtClean="0"/>
              <a:t> </a:t>
            </a:r>
            <a:r>
              <a:rPr lang="en-US" dirty="0"/>
              <a:t>to get the </a:t>
            </a:r>
            <a:r>
              <a:rPr lang="en-US" dirty="0" smtClean="0"/>
              <a:t>Employee </a:t>
            </a:r>
            <a:r>
              <a:rPr lang="en-US" dirty="0" smtClean="0"/>
              <a:t>Details</a:t>
            </a:r>
            <a:r>
              <a:rPr lang="en-US" dirty="0"/>
              <a:t>. The </a:t>
            </a:r>
            <a:r>
              <a:rPr lang="en-US" dirty="0" smtClean="0"/>
              <a:t>user </a:t>
            </a:r>
            <a:r>
              <a:rPr lang="en-US" dirty="0" smtClean="0"/>
              <a:t>can </a:t>
            </a:r>
            <a:r>
              <a:rPr lang="en-US" dirty="0"/>
              <a:t>be an </a:t>
            </a:r>
            <a:r>
              <a:rPr lang="en-US" dirty="0" smtClean="0"/>
              <a:t>employee or an admin. </a:t>
            </a:r>
            <a:r>
              <a:rPr lang="en-US" dirty="0"/>
              <a:t>This module </a:t>
            </a:r>
            <a:r>
              <a:rPr lang="en-US" dirty="0" smtClean="0"/>
              <a:t>performs CRUD operations </a:t>
            </a:r>
            <a:r>
              <a:rPr lang="en-US" dirty="0"/>
              <a:t>for the </a:t>
            </a:r>
            <a:r>
              <a:rPr lang="en-US" dirty="0" smtClean="0"/>
              <a:t>employee </a:t>
            </a:r>
            <a:r>
              <a:rPr lang="en-US" dirty="0"/>
              <a:t>and displays it on the main screen.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</a:p>
          <a:p>
            <a:r>
              <a:rPr lang="en-US" dirty="0" smtClean="0"/>
              <a:t>Use Case diagram</a:t>
            </a:r>
          </a:p>
          <a:p>
            <a:r>
              <a:rPr lang="en-US" dirty="0" smtClean="0"/>
              <a:t>Backend development: </a:t>
            </a:r>
            <a:r>
              <a:rPr lang="en-US" b="1" dirty="0" smtClean="0"/>
              <a:t>MySQL</a:t>
            </a:r>
            <a:r>
              <a:rPr lang="en-US" dirty="0" smtClean="0"/>
              <a:t> , </a:t>
            </a:r>
            <a:r>
              <a:rPr lang="en-US" b="1" dirty="0"/>
              <a:t>REST-based</a:t>
            </a:r>
            <a:r>
              <a:rPr lang="en-US" dirty="0"/>
              <a:t> </a:t>
            </a:r>
            <a:r>
              <a:rPr lang="en-US" b="1" dirty="0" smtClean="0"/>
              <a:t>microservice</a:t>
            </a:r>
            <a:r>
              <a:rPr lang="en-US" dirty="0"/>
              <a:t> with </a:t>
            </a:r>
            <a:r>
              <a:rPr lang="en-US" b="1" dirty="0" smtClean="0"/>
              <a:t>Spring Boot</a:t>
            </a:r>
            <a:endParaRPr lang="en-US" dirty="0" smtClean="0"/>
          </a:p>
          <a:p>
            <a:r>
              <a:rPr lang="en-US" dirty="0" smtClean="0"/>
              <a:t>Frontend development: Angular-6</a:t>
            </a:r>
          </a:p>
          <a:p>
            <a:r>
              <a:rPr lang="en-US" dirty="0" smtClean="0"/>
              <a:t>Deployment:  AWS Cloud using Docker container</a:t>
            </a:r>
          </a:p>
          <a:p>
            <a:r>
              <a:rPr lang="en-US" dirty="0" smtClean="0"/>
              <a:t>Team members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6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5348"/>
            <a:ext cx="10515600" cy="6102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Diagram description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3431"/>
            <a:ext cx="10515600" cy="510580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have the following </a:t>
            </a:r>
            <a:r>
              <a:rPr lang="en-US" sz="2000" b="1" dirty="0" smtClean="0"/>
              <a:t>classes</a:t>
            </a:r>
            <a:r>
              <a:rPr lang="en-US" sz="2000" dirty="0" smtClean="0"/>
              <a:t> and </a:t>
            </a:r>
            <a:r>
              <a:rPr lang="en-US" sz="2000" b="1" dirty="0" smtClean="0"/>
              <a:t>interfaces</a:t>
            </a:r>
            <a:r>
              <a:rPr lang="en-US" sz="2000" dirty="0" smtClean="0"/>
              <a:t>:</a:t>
            </a:r>
            <a:endParaRPr lang="en-US" sz="2000" dirty="0"/>
          </a:p>
          <a:p>
            <a:pPr lvl="1"/>
            <a:r>
              <a:rPr lang="en-US" sz="2000" dirty="0" smtClean="0"/>
              <a:t>EmployeeCodeModuleApplication </a:t>
            </a:r>
            <a:r>
              <a:rPr lang="en-US" sz="2000" dirty="0" smtClean="0"/>
              <a:t>main class</a:t>
            </a:r>
          </a:p>
          <a:p>
            <a:pPr lvl="1"/>
            <a:r>
              <a:rPr lang="en-US" sz="2000" dirty="0" err="1"/>
              <a:t>EmployeeCodeModule</a:t>
            </a:r>
            <a:r>
              <a:rPr lang="en-US" sz="2000" dirty="0"/>
              <a:t>  </a:t>
            </a:r>
            <a:r>
              <a:rPr lang="en-US" sz="2000" dirty="0" smtClean="0"/>
              <a:t>class</a:t>
            </a:r>
          </a:p>
          <a:p>
            <a:pPr lvl="1"/>
            <a:r>
              <a:rPr lang="en-US" sz="2000" dirty="0" err="1"/>
              <a:t>EmployeeController</a:t>
            </a:r>
            <a:r>
              <a:rPr lang="en-US" sz="2000" dirty="0"/>
              <a:t> </a:t>
            </a:r>
            <a:r>
              <a:rPr lang="en-US" sz="2000" dirty="0" smtClean="0"/>
              <a:t>class</a:t>
            </a:r>
          </a:p>
          <a:p>
            <a:pPr lvl="1"/>
            <a:r>
              <a:rPr lang="en-US" sz="2000" dirty="0" err="1"/>
              <a:t>EmployeeCodeModuleService</a:t>
            </a:r>
            <a:r>
              <a:rPr lang="en-US" sz="2000" dirty="0"/>
              <a:t> </a:t>
            </a:r>
            <a:r>
              <a:rPr lang="en-US" sz="2000" dirty="0" smtClean="0"/>
              <a:t>interface</a:t>
            </a:r>
          </a:p>
          <a:p>
            <a:pPr lvl="1"/>
            <a:r>
              <a:rPr lang="en-US" sz="2000" dirty="0" err="1"/>
              <a:t>EmployeeCodeModuleServiceImpl</a:t>
            </a:r>
            <a:r>
              <a:rPr lang="en-US" sz="2000" dirty="0"/>
              <a:t> </a:t>
            </a:r>
            <a:r>
              <a:rPr lang="en-US" sz="2000" dirty="0" smtClean="0"/>
              <a:t>class that implements </a:t>
            </a:r>
            <a:r>
              <a:rPr lang="en-US" sz="2000" dirty="0" smtClean="0"/>
              <a:t>interface</a:t>
            </a:r>
            <a:r>
              <a:rPr lang="en-US" sz="2000" dirty="0" smtClean="0"/>
              <a:t> </a:t>
            </a:r>
            <a:r>
              <a:rPr lang="en-US" sz="2000" dirty="0" err="1"/>
              <a:t>EmployeeCodeModuleService</a:t>
            </a:r>
            <a:endParaRPr lang="en-US" sz="2000" dirty="0" smtClean="0"/>
          </a:p>
          <a:p>
            <a:pPr lvl="1"/>
            <a:r>
              <a:rPr lang="en-US" sz="2000" dirty="0" err="1"/>
              <a:t>EmployeeDao</a:t>
            </a:r>
            <a:r>
              <a:rPr lang="en-US" sz="2000" dirty="0"/>
              <a:t> </a:t>
            </a:r>
            <a:r>
              <a:rPr lang="en-US" sz="2000" dirty="0" smtClean="0"/>
              <a:t>interface extends </a:t>
            </a:r>
            <a:r>
              <a:rPr lang="en-US" sz="2000" dirty="0" err="1" smtClean="0"/>
              <a:t>CrudRepository</a:t>
            </a:r>
            <a:r>
              <a:rPr lang="en-US" sz="2000" dirty="0" smtClean="0"/>
              <a:t>&lt;T,ID&gt; interface which </a:t>
            </a:r>
            <a:r>
              <a:rPr lang="en-US" sz="2000" dirty="0" smtClean="0"/>
              <a:t>in turn </a:t>
            </a:r>
            <a:r>
              <a:rPr lang="en-US" sz="2000" dirty="0" smtClean="0"/>
              <a:t>extends Repository&lt;T,ID&gt; interface </a:t>
            </a:r>
          </a:p>
          <a:p>
            <a:pPr lvl="1"/>
            <a:r>
              <a:rPr lang="en-US" sz="2000" dirty="0" err="1" smtClean="0"/>
              <a:t>ErrorDetails</a:t>
            </a:r>
            <a:r>
              <a:rPr lang="en-US" sz="2000" dirty="0" smtClean="0"/>
              <a:t> class </a:t>
            </a:r>
          </a:p>
          <a:p>
            <a:pPr lvl="1"/>
            <a:r>
              <a:rPr lang="en-US" sz="2000" dirty="0" err="1" smtClean="0"/>
              <a:t>ExceptionController</a:t>
            </a:r>
            <a:r>
              <a:rPr lang="en-US" sz="2000" dirty="0" smtClean="0"/>
              <a:t> class extends </a:t>
            </a:r>
            <a:r>
              <a:rPr lang="en-US" sz="2000" dirty="0" err="1" smtClean="0"/>
              <a:t>ResponseEntityExceptionHandler</a:t>
            </a:r>
            <a:r>
              <a:rPr lang="en-US" sz="2000" dirty="0" smtClean="0"/>
              <a:t> interface</a:t>
            </a:r>
          </a:p>
          <a:p>
            <a:pPr lvl="1"/>
            <a:r>
              <a:rPr lang="en-US" sz="2000" dirty="0" err="1"/>
              <a:t>EmployeeDetailsNotFound</a:t>
            </a:r>
            <a:r>
              <a:rPr lang="en-US" sz="2000" dirty="0"/>
              <a:t> </a:t>
            </a:r>
            <a:r>
              <a:rPr lang="en-US" sz="2000" dirty="0" smtClean="0"/>
              <a:t>class extends </a:t>
            </a:r>
            <a:r>
              <a:rPr lang="en-US" sz="2000" dirty="0" err="1" smtClean="0"/>
              <a:t>RuntimeException</a:t>
            </a:r>
            <a:r>
              <a:rPr lang="en-US" sz="2000" dirty="0" smtClean="0"/>
              <a:t> interface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6333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Diagram description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5425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have the following </a:t>
            </a:r>
            <a:r>
              <a:rPr lang="en-US" sz="2400" b="1" dirty="0" smtClean="0"/>
              <a:t>associations</a:t>
            </a:r>
            <a:r>
              <a:rPr lang="en-US" sz="2400" dirty="0" smtClean="0"/>
              <a:t> and </a:t>
            </a:r>
            <a:r>
              <a:rPr lang="en-US" sz="2400" b="1" dirty="0" smtClean="0"/>
              <a:t>dependencies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err="1"/>
              <a:t>EmployeeController</a:t>
            </a:r>
            <a:r>
              <a:rPr lang="en-US" sz="2000" dirty="0"/>
              <a:t> </a:t>
            </a:r>
            <a:r>
              <a:rPr lang="en-US" sz="2000" dirty="0" smtClean="0"/>
              <a:t>is associated and dependent on </a:t>
            </a:r>
            <a:r>
              <a:rPr lang="en-US" sz="2000" dirty="0" err="1"/>
              <a:t>EmployeeCodeModule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sz="2000" dirty="0" err="1"/>
              <a:t>EmployeeController</a:t>
            </a:r>
            <a:r>
              <a:rPr lang="en-US" sz="2000" dirty="0"/>
              <a:t> </a:t>
            </a:r>
            <a:r>
              <a:rPr lang="en-US" sz="2000" dirty="0" smtClean="0"/>
              <a:t>is associated with </a:t>
            </a:r>
            <a:r>
              <a:rPr lang="en-US" sz="2000" dirty="0" err="1"/>
              <a:t>EmployeeCodeModuleService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sz="2000" dirty="0" err="1"/>
              <a:t>EmployeeCodeModuleServiceImpl</a:t>
            </a:r>
            <a:r>
              <a:rPr lang="en-US" sz="2000" dirty="0"/>
              <a:t> </a:t>
            </a:r>
            <a:r>
              <a:rPr lang="en-US" sz="2000" dirty="0" smtClean="0"/>
              <a:t>is associated with </a:t>
            </a:r>
            <a:r>
              <a:rPr lang="en-US" sz="2000" dirty="0"/>
              <a:t>the </a:t>
            </a:r>
            <a:r>
              <a:rPr lang="en-US" sz="2000" dirty="0" err="1"/>
              <a:t>EmployeeDao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sz="2000" dirty="0" err="1"/>
              <a:t>EmployeeCodeModuleServiceImpl</a:t>
            </a:r>
            <a:r>
              <a:rPr lang="en-US" sz="2000" dirty="0"/>
              <a:t> </a:t>
            </a:r>
            <a:r>
              <a:rPr lang="en-US" sz="2000" dirty="0" smtClean="0"/>
              <a:t>is dependent on </a:t>
            </a:r>
            <a:r>
              <a:rPr lang="en-US" sz="2000" dirty="0" err="1"/>
              <a:t>EmployeeController</a:t>
            </a:r>
            <a:r>
              <a:rPr lang="en-US" sz="2000" dirty="0"/>
              <a:t>  </a:t>
            </a:r>
            <a:endParaRPr lang="en-US" sz="2000" dirty="0" smtClean="0"/>
          </a:p>
          <a:p>
            <a:pPr lvl="1"/>
            <a:r>
              <a:rPr lang="en-US" sz="2000" dirty="0" err="1"/>
              <a:t>EmployeeController</a:t>
            </a:r>
            <a:r>
              <a:rPr lang="en-US" sz="2000" dirty="0"/>
              <a:t> </a:t>
            </a:r>
            <a:r>
              <a:rPr lang="en-US" sz="2000" dirty="0" smtClean="0"/>
              <a:t>is dependent on </a:t>
            </a:r>
            <a:r>
              <a:rPr lang="en-US" sz="2000" dirty="0" err="1"/>
              <a:t>EmployeeDetailsNotFound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sz="2000" dirty="0" err="1" smtClean="0"/>
              <a:t>ExceptionController</a:t>
            </a:r>
            <a:r>
              <a:rPr lang="en-US" sz="2000" dirty="0" smtClean="0"/>
              <a:t> is dependent on </a:t>
            </a:r>
            <a:r>
              <a:rPr lang="en-US" sz="2000" dirty="0" err="1" smtClean="0"/>
              <a:t>ErrorDetails</a:t>
            </a:r>
            <a:endParaRPr lang="en-US" sz="2000" dirty="0" smtClean="0"/>
          </a:p>
          <a:p>
            <a:pPr lvl="1"/>
            <a:r>
              <a:rPr lang="en-US" sz="2000" dirty="0" err="1" smtClean="0"/>
              <a:t>ExceptionController</a:t>
            </a:r>
            <a:r>
              <a:rPr lang="en-US" sz="2000" dirty="0" smtClean="0"/>
              <a:t> is dependent on </a:t>
            </a:r>
            <a:r>
              <a:rPr lang="en-US" sz="2000" dirty="0" err="1"/>
              <a:t>EmployeeDetailsNotFound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850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7" y="155576"/>
            <a:ext cx="10515600" cy="958577"/>
          </a:xfrm>
        </p:spPr>
        <p:txBody>
          <a:bodyPr/>
          <a:lstStyle/>
          <a:p>
            <a:pPr algn="ctr"/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7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Backend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6779"/>
            <a:ext cx="10515600" cy="4351338"/>
          </a:xfrm>
        </p:spPr>
        <p:txBody>
          <a:bodyPr/>
          <a:lstStyle/>
          <a:p>
            <a:r>
              <a:rPr lang="en-US" dirty="0" smtClean="0"/>
              <a:t>MySQL database design</a:t>
            </a:r>
          </a:p>
          <a:p>
            <a:r>
              <a:rPr lang="en-US" b="1" dirty="0" smtClean="0"/>
              <a:t>REST</a:t>
            </a:r>
            <a:r>
              <a:rPr lang="en-US" dirty="0" smtClean="0"/>
              <a:t>-based </a:t>
            </a:r>
            <a:r>
              <a:rPr lang="en-US" b="1" dirty="0" smtClean="0"/>
              <a:t>microservice</a:t>
            </a:r>
            <a:r>
              <a:rPr lang="en-US" dirty="0" smtClean="0"/>
              <a:t> with </a:t>
            </a:r>
            <a:r>
              <a:rPr lang="en-US" b="1" dirty="0" smtClean="0"/>
              <a:t>Spring Boot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323304"/>
            <a:ext cx="10515600" cy="82731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MySQL 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277" y="998218"/>
            <a:ext cx="10515600" cy="55647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-MySQL Table</a:t>
            </a:r>
          </a:p>
          <a:p>
            <a:pPr marL="0" indent="0">
              <a:spcBef>
                <a:spcPts val="600"/>
              </a:spcBef>
              <a:buNone/>
            </a:pPr>
            <a:endParaRPr lang="en-US" sz="3600" dirty="0" smtClean="0"/>
          </a:p>
          <a:p>
            <a:pPr marL="0" indent="0">
              <a:spcBef>
                <a:spcPts val="60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60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600"/>
              </a:spcBef>
              <a:buNone/>
            </a:pPr>
            <a:endParaRPr lang="en-US" sz="1800" dirty="0"/>
          </a:p>
          <a:p>
            <a:pPr marL="0" indent="0">
              <a:spcBef>
                <a:spcPts val="60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600"/>
              </a:spcBef>
              <a:buNone/>
            </a:pPr>
            <a:endParaRPr lang="en-US" sz="1800" dirty="0"/>
          </a:p>
          <a:p>
            <a:pPr marL="0" indent="0">
              <a:spcBef>
                <a:spcPts val="60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600"/>
              </a:spcBef>
              <a:buNone/>
            </a:pPr>
            <a:endParaRPr lang="en-US" sz="18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/>
              <a:t>-</a:t>
            </a:r>
            <a:r>
              <a:rPr lang="en-US" sz="2300" dirty="0" smtClean="0"/>
              <a:t>We have inserted 10 data records for testing into the created table.</a:t>
            </a:r>
          </a:p>
        </p:txBody>
      </p:sp>
    </p:spTree>
    <p:extLst>
      <p:ext uri="{BB962C8B-B14F-4D97-AF65-F5344CB8AC3E}">
        <p14:creationId xmlns:p14="http://schemas.microsoft.com/office/powerpoint/2010/main" val="25273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296</Words>
  <Application>Microsoft Office PowerPoint</Application>
  <PresentationFormat>Widescreen</PresentationFormat>
  <Paragraphs>90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Employee Code Module</vt:lpstr>
      <vt:lpstr>Description</vt:lpstr>
      <vt:lpstr>Contents </vt:lpstr>
      <vt:lpstr>Class Diagram</vt:lpstr>
      <vt:lpstr> Class Diagram description </vt:lpstr>
      <vt:lpstr> Class Diagram description </vt:lpstr>
      <vt:lpstr>Use Case Diagram</vt:lpstr>
      <vt:lpstr>Backend Development</vt:lpstr>
      <vt:lpstr>MySQL database design</vt:lpstr>
      <vt:lpstr> REST-based microservice with Spring Boot </vt:lpstr>
      <vt:lpstr>  Frontend development Angular-6 </vt:lpstr>
      <vt:lpstr>Deployment:  AWS Cloud using Docker container </vt:lpstr>
      <vt:lpstr>Team members 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Code Module</dc:title>
  <dc:creator>Kashyap, Jayanta</dc:creator>
  <cp:lastModifiedBy>Vivek, Nishant</cp:lastModifiedBy>
  <cp:revision>39</cp:revision>
  <dcterms:created xsi:type="dcterms:W3CDTF">2019-11-06T10:20:08Z</dcterms:created>
  <dcterms:modified xsi:type="dcterms:W3CDTF">2019-11-07T07:35:50Z</dcterms:modified>
</cp:coreProperties>
</file>