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13" r:id="rId4"/>
    <p:sldId id="329" r:id="rId5"/>
    <p:sldId id="331" r:id="rId6"/>
    <p:sldId id="337" r:id="rId7"/>
    <p:sldId id="335" r:id="rId8"/>
    <p:sldId id="338" r:id="rId9"/>
    <p:sldId id="334" r:id="rId10"/>
    <p:sldId id="333" r:id="rId11"/>
    <p:sldId id="339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673"/>
  </p:normalViewPr>
  <p:slideViewPr>
    <p:cSldViewPr snapToGrid="0">
      <p:cViewPr varScale="1">
        <p:scale>
          <a:sx n="57" d="100"/>
          <a:sy n="57" d="100"/>
        </p:scale>
        <p:origin x="523" y="4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2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79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43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8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78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23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4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8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15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09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0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Helvetica Neue" panose="02000A06000000020004" pitchFamily="5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Impact" panose="020B0806030902050204" pitchFamily="34" charset="0"/>
              </a:rPr>
              <a:t>ECEN </a:t>
            </a:r>
            <a:r>
              <a:rPr lang="en-US" sz="9600" dirty="0" smtClean="0">
                <a:latin typeface="Impact" panose="020B0806030902050204" pitchFamily="34" charset="0"/>
              </a:rPr>
              <a:t>5833</a:t>
            </a:r>
            <a:endParaRPr lang="en-US" sz="9600" dirty="0">
              <a:latin typeface="HelveticaNeueLT Std ExtBlk Cn" panose="020B08060405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39835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Low </a:t>
            </a:r>
            <a:r>
              <a:rPr lang="en-US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Power Embedded Design Techniques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Proof-of-concept Realization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2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36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[Thank you message to Audience]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Open to Q&amp;A for 5</a:t>
            </a:r>
            <a:r>
              <a:rPr lang="en-US" dirty="0" smtClean="0"/>
              <a:t> </a:t>
            </a:r>
            <a:r>
              <a:rPr lang="en-US" dirty="0"/>
              <a:t>Minutes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8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627"/>
            <a:ext cx="10515600" cy="2699957"/>
          </a:xfrm>
        </p:spPr>
        <p:txBody>
          <a:bodyPr>
            <a:normAutofit/>
          </a:bodyPr>
          <a:lstStyle/>
          <a:p>
            <a:r>
              <a:rPr lang="en-US" sz="3600" dirty="0"/>
              <a:t>Team #TBD</a:t>
            </a:r>
            <a:br>
              <a:rPr lang="en-US" sz="3600" dirty="0"/>
            </a:br>
            <a:r>
              <a:rPr lang="en-US" sz="3600" dirty="0"/>
              <a:t>Member1, Member2, Member3, Member4 [Alphabetical]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0357" y="6248334"/>
            <a:ext cx="7351643" cy="609666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 smtClean="0">
                <a:solidFill>
                  <a:srgbClr val="E7E6E6"/>
                </a:solidFill>
              </a:rPr>
              <a:t> </a:t>
            </a:r>
          </a:p>
          <a:p>
            <a:endParaRPr lang="en-US" sz="1400" dirty="0">
              <a:solidFill>
                <a:srgbClr val="E7E6E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335"/>
            <a:ext cx="4934308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518912"/>
            <a:ext cx="10738850" cy="3729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/>
              <a:t>Table of Contents</a:t>
            </a:r>
          </a:p>
          <a:p>
            <a:pPr marL="0" indent="0">
              <a:buNone/>
            </a:pPr>
            <a:r>
              <a:rPr lang="en-US" sz="2400" i="1" dirty="0" smtClean="0"/>
              <a:t>[</a:t>
            </a:r>
            <a:r>
              <a:rPr lang="en-US" sz="2400" i="1" dirty="0"/>
              <a:t>12+ Diagram Content Slides, Intro, Roadmap, Summary – Move Irrelevant Slides to Backup Section]</a:t>
            </a: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Presentation Roadmap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Project Description &amp; Use Cases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System Block Diagram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Low Power Mode Timeline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Hardware Design (Parts, schematic, layout)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Simulations</a:t>
            </a:r>
            <a:endParaRPr lang="en-US" baseline="-250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Software Design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Proof of Concept Implementation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Summary and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Project Description &amp; Use Cases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System Block Diagram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4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4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Hardware Simulation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Hardware Design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0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0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19265</TotalTime>
  <Words>168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</vt:lpstr>
      <vt:lpstr>HelveticaNeueLT Std ExtBlk Cn</vt:lpstr>
      <vt:lpstr>Impact</vt:lpstr>
      <vt:lpstr>Verdana</vt:lpstr>
      <vt:lpstr>Office Theme</vt:lpstr>
      <vt:lpstr>ECEN 5833</vt:lpstr>
      <vt:lpstr>Team #TBD Member1, Member2, Member3, Member4 [Alphabetical]</vt:lpstr>
      <vt:lpstr>Presentation Roadmap</vt:lpstr>
      <vt:lpstr>Project Description &amp; Use Cases</vt:lpstr>
      <vt:lpstr>System Block Diagram</vt:lpstr>
      <vt:lpstr>Low Power Mode Timeline</vt:lpstr>
      <vt:lpstr>Hardware Simulation</vt:lpstr>
      <vt:lpstr>Hardware Design</vt:lpstr>
      <vt:lpstr>Software Design</vt:lpstr>
      <vt:lpstr>Proof-of-concept Realization</vt:lpstr>
      <vt:lpstr>Lessons Learned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Timothy Lee Scherr</cp:lastModifiedBy>
  <cp:revision>366</cp:revision>
  <dcterms:created xsi:type="dcterms:W3CDTF">2015-08-04T22:38:58Z</dcterms:created>
  <dcterms:modified xsi:type="dcterms:W3CDTF">2019-12-09T19:29:31Z</dcterms:modified>
</cp:coreProperties>
</file>