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162F-3F9D-09D1-74AD-81598E67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0BFA-CDCF-ECF2-1A2C-D4D8E1493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6EB4B-C0C1-B149-CFA3-3ACDF1C1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8CEE-3AFD-9AD3-01D0-77C8681A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DDFA-B974-A31B-E191-3D26C6E9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5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311E-91E5-FB14-A361-4B1DD8D2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82BDD-AB83-180F-52E7-60521BBF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57CE-E873-8CB9-0326-FC8F78AD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7E58-BE64-CF12-2413-1F6E65B5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3649-D48D-6FB7-BB22-8786CA27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3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66497-5583-8210-DCFB-9C7A4D3DB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2D123-36A6-F377-10EC-7C6DFB84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622-E7BC-4D35-06FA-3C3AEAFD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5907-5F96-3E1C-BDBC-B91B5C69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AD7A-1A39-5659-ED93-42EB19D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54C-9855-564D-8150-D6D74464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02D2-3FB5-B075-45C4-4E2B47AA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5F81-7640-20F0-FEAA-94D49A93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3A8E-3FB1-E7E4-4CBA-8BB5785B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A338-96C1-EEDC-0EE2-B5093028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DB4B-9ECE-24AC-4304-8CEEA0B5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66704-D37A-96CF-E061-3E174E6D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B36B-0201-CB02-73DF-6C72F79E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07A4-CA9A-012B-C978-7AA30C89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B7A6-F18F-21C3-E01D-4313134A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2BCC-7D03-D647-D13B-0127AABA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96D6-253B-4BEA-2A92-81D4EC623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F701-7827-37D9-99DC-1408715F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12BE4-E38D-50DF-B3B8-12E75BB2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142F7-3B8E-4CE9-C9E4-DA0BB0BD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E2E9-72F1-46AD-8F2E-F10F4C0F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64F-253A-4D93-B606-3722F29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5B12-F888-8CA5-7FBA-9BE27726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910E-F146-07E8-95FD-7685A816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4CE7-E214-D596-16C9-40BD377F5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6DD8C-32F5-F05D-F96E-4D52246D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500C8-E5B6-16F2-9E58-4C97E730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00B7-CE64-1A1A-7593-AB73C6AA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50425-72C4-7133-754E-C9D4345A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8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C00-D68C-2245-FF09-9AFCD52F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50CC-3756-9858-696C-012BCE56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BDBB6-3470-3DBE-11DC-1D9FAAAE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66C72-1686-5564-60E2-13DCDD9D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2D37D-4D96-7AFB-498B-4DA8F92C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3C6F0-3DDD-3873-BB85-AEC31C08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033C-15E0-CBE1-20BB-6DE3460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23BE-A1F9-AD18-75F7-049A683A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9477-6249-8879-453A-A6D6A6E8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109B-6566-0290-4F48-FAB516A1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1622-30EE-35BE-8ADD-64415D39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0532-F519-5C7E-5856-C689969E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2D4A3-C857-BECB-47E0-FE0039C1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656C-8DEB-083E-8C29-DB196A26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6595-DDED-09B9-E311-2B601966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B6D9F-4C8A-CA52-505E-B7A74E157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B440-003A-A895-099D-1EBE0B07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D4AE-1CC3-2F7A-0F74-8E40442C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E4E4-6E45-32C3-3110-8748DC61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9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9BAF6-9E44-DDE7-5395-89457D6E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1504-C610-0404-5002-F2493CCC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544F-AD72-1276-3FB2-0EE95424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B0DE-467F-4AD9-B1A8-5A0BC1036E7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4703-364E-899C-B737-E3EE7BED9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76FD-037D-5667-B39C-F3479026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F9EC-21F0-469F-8D9E-8AFBFA728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8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2BDE2-2C33-9BE8-A7CA-9CA90389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8" y="721218"/>
            <a:ext cx="7109137" cy="53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3BF47-230C-3277-5CC4-6662DCC4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7" y="991674"/>
            <a:ext cx="6697623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9B93D-ABE8-B200-EB7A-FD6840A4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746975"/>
            <a:ext cx="7036705" cy="49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3D0F5-10DF-FBC4-2DAA-E7E09B58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46" y="489397"/>
            <a:ext cx="6739081" cy="51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F2A14-A9A5-E9A6-D111-0D3850A5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6" y="828675"/>
            <a:ext cx="6625050" cy="48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FD19D-6874-F265-3C58-2E0EBD30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781050"/>
            <a:ext cx="6629811" cy="4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2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DF0EE-DCC2-70D7-7BD3-70C2AF3A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733426"/>
            <a:ext cx="6663147" cy="49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pdev20042004@outlook.com</dc:creator>
  <cp:lastModifiedBy>pdev20042004@outlook.com</cp:lastModifiedBy>
  <cp:revision>1</cp:revision>
  <dcterms:created xsi:type="dcterms:W3CDTF">2025-02-17T12:53:37Z</dcterms:created>
  <dcterms:modified xsi:type="dcterms:W3CDTF">2025-02-17T13:06:48Z</dcterms:modified>
</cp:coreProperties>
</file>