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0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1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67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37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75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50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386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40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6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7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88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4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0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0628" y="1459842"/>
            <a:ext cx="6462743" cy="3566160"/>
          </a:xfrm>
        </p:spPr>
        <p:txBody>
          <a:bodyPr>
            <a:normAutofit/>
          </a:bodyPr>
          <a:lstStyle/>
          <a:p>
            <a:r>
              <a:rPr sz="7200" dirty="0"/>
              <a:t>Advanced Python Library: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67203" y="5452533"/>
            <a:ext cx="5714228" cy="1405467"/>
          </a:xfrm>
        </p:spPr>
        <p:txBody>
          <a:bodyPr>
            <a:normAutofit/>
          </a:bodyPr>
          <a:lstStyle/>
          <a:p>
            <a:r>
              <a:rPr lang="en-US" sz="2000" b="1" dirty="0"/>
              <a:t>Name</a:t>
            </a:r>
            <a:r>
              <a:rPr sz="2000" b="1" dirty="0"/>
              <a:t>:</a:t>
            </a:r>
            <a:r>
              <a:rPr lang="en-US" sz="2000" b="1" dirty="0"/>
              <a:t> Patel Dev </a:t>
            </a:r>
            <a:r>
              <a:rPr lang="en-US" sz="2000" b="1" dirty="0" err="1"/>
              <a:t>prakashkumar</a:t>
            </a:r>
            <a:endParaRPr lang="en-US" sz="2000" b="1" dirty="0"/>
          </a:p>
          <a:p>
            <a:r>
              <a:rPr lang="en-US" sz="2000" b="1" dirty="0"/>
              <a:t>Class: </a:t>
            </a:r>
            <a:r>
              <a:rPr lang="en-US" b="1" dirty="0"/>
              <a:t>CSE-E</a:t>
            </a:r>
            <a:endParaRPr lang="en-US" sz="2000" b="1" dirty="0"/>
          </a:p>
          <a:p>
            <a:r>
              <a:rPr lang="en-US" sz="2000" b="1" dirty="0"/>
              <a:t>Er-NO</a:t>
            </a:r>
            <a:r>
              <a:rPr sz="2000" b="1" dirty="0"/>
              <a:t>: </a:t>
            </a:r>
            <a:r>
              <a:rPr lang="en-US" sz="2000" b="1" dirty="0"/>
              <a:t>2402031830023</a:t>
            </a:r>
            <a:endParaRPr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186268"/>
            <a:ext cx="6798734" cy="1303867"/>
          </a:xfrm>
        </p:spPr>
        <p:txBody>
          <a:bodyPr/>
          <a:lstStyle/>
          <a:p>
            <a:pPr algn="ctr"/>
            <a:r>
              <a:rPr b="1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3D Plotting with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Use mpl_toolkits.mplot3d for 3D plots</a:t>
            </a:r>
          </a:p>
          <a:p>
            <a:pPr marL="457200" lvl="1" indent="0">
              <a:buNone/>
            </a:pPr>
            <a:r>
              <a:rPr sz="1800" dirty="0"/>
              <a:t>from mpl_toolkits.mplot3d import Axes3D</a:t>
            </a:r>
          </a:p>
          <a:p>
            <a:pPr marL="457200" lvl="1" indent="0">
              <a:buNone/>
            </a:pPr>
            <a:r>
              <a:rPr sz="1800" dirty="0"/>
              <a:t>ax = </a:t>
            </a:r>
            <a:r>
              <a:rPr sz="1800" dirty="0" err="1"/>
              <a:t>fig.add_subplot</a:t>
            </a:r>
            <a:r>
              <a:rPr sz="1800" dirty="0"/>
              <a:t>(111, projection='3d')</a:t>
            </a:r>
          </a:p>
          <a:p>
            <a:pPr marL="457200" lvl="1" indent="0">
              <a:buNone/>
            </a:pPr>
            <a:r>
              <a:rPr sz="1800" dirty="0"/>
              <a:t>ax.plot3D(x, y, 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Supports scatter and surface plots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187205"/>
            <a:ext cx="6798734" cy="1303867"/>
          </a:xfrm>
        </p:spPr>
        <p:txBody>
          <a:bodyPr/>
          <a:lstStyle/>
          <a:p>
            <a:pPr algn="ctr"/>
            <a:r>
              <a:rPr b="1" dirty="0"/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Data analysis and trends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Machine learning visualization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Scientific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Dashboards and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 Education and </a:t>
            </a:r>
            <a:r>
              <a:rPr sz="2000" dirty="0" err="1"/>
              <a:t>Jupyter</a:t>
            </a:r>
            <a:r>
              <a:rPr sz="2000" dirty="0"/>
              <a:t> Notebook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12963"/>
            <a:ext cx="6798734" cy="1303867"/>
          </a:xfrm>
        </p:spPr>
        <p:txBody>
          <a:bodyPr/>
          <a:lstStyle/>
          <a:p>
            <a:pPr algn="ctr"/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Powerful and flexible tool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Beginner-friendly and advanced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Transforms data into visuals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Must-learn for data scientists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F801-74E6-BE51-0222-2BB1237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D169-C13E-1F3F-C267-8C9A5F67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Mini project link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1EA3-1629-7D19-3569-02F7E879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/>
              <a:t> 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D07E3-FC0F-5EBB-FCBF-64FBAD3F920B}"/>
              </a:ext>
            </a:extLst>
          </p:cNvPr>
          <p:cNvSpPr txBox="1"/>
          <p:nvPr/>
        </p:nvSpPr>
        <p:spPr>
          <a:xfrm>
            <a:off x="1378039" y="2503373"/>
            <a:ext cx="613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https://github.com/dev2929/Dev2402031830023-py-.git</a:t>
            </a:r>
          </a:p>
        </p:txBody>
      </p:sp>
    </p:spTree>
    <p:extLst>
      <p:ext uri="{BB962C8B-B14F-4D97-AF65-F5344CB8AC3E}">
        <p14:creationId xmlns:p14="http://schemas.microsoft.com/office/powerpoint/2010/main" val="372013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Introduction to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Matplotlib is one of the most widely used libraries in Python for data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allows users to create a wide variety of plots, such as line graphs, bar charts, scatter plots,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was originally developed to mimic MATLAB-style plotting and has since become a standard tool in the data science community.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It helps make data more understandable by turning numbers into clear, readable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845" y="1217898"/>
            <a:ext cx="7836310" cy="1450757"/>
          </a:xfrm>
        </p:spPr>
        <p:txBody>
          <a:bodyPr/>
          <a:lstStyle/>
          <a:p>
            <a:pPr algn="ctr"/>
            <a:r>
              <a:rPr b="1" dirty="0"/>
              <a:t>Key</a:t>
            </a:r>
            <a:r>
              <a:rPr lang="en-US" b="1" dirty="0"/>
              <a:t> </a:t>
            </a:r>
            <a:r>
              <a:rPr b="1" dirty="0"/>
              <a:t>Features</a:t>
            </a:r>
            <a:r>
              <a:rPr lang="en-US" b="1" dirty="0"/>
              <a:t> </a:t>
            </a:r>
            <a:r>
              <a:rPr b="1" dirty="0"/>
              <a:t>of</a:t>
            </a:r>
            <a:r>
              <a:rPr lang="en-US" b="1" dirty="0"/>
              <a:t> </a:t>
            </a:r>
            <a:r>
              <a:rPr b="1" dirty="0"/>
              <a:t>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Supports a wide range of 2D plots like Line, Bar, Pie, Scatter, and Histogram.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Provides full control over every aspect of a figure, including fonts, colors, axes, and grid lines.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Integrates well with NumPy and Pandas.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Plots can be saved in formats like PNG, PDF, SVG.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000" dirty="0"/>
              <a:t>Some interactive features available.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301703"/>
            <a:ext cx="6798734" cy="1303867"/>
          </a:xfrm>
        </p:spPr>
        <p:txBody>
          <a:bodyPr/>
          <a:lstStyle/>
          <a:p>
            <a:pPr algn="ctr"/>
            <a:r>
              <a:rPr b="1" dirty="0"/>
              <a:t>Installation and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1. </a:t>
            </a:r>
            <a:r>
              <a:rPr sz="2000" dirty="0"/>
              <a:t>Install using: pip install matplotlib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2. </a:t>
            </a:r>
            <a:r>
              <a:rPr sz="2000" dirty="0"/>
              <a:t>Import in code: import </a:t>
            </a:r>
            <a:r>
              <a:rPr sz="2000" dirty="0" err="1"/>
              <a:t>matplotlib.pyplot</a:t>
            </a:r>
            <a:r>
              <a:rPr sz="2000" dirty="0"/>
              <a:t> as </a:t>
            </a:r>
            <a:r>
              <a:rPr sz="2000" dirty="0" err="1"/>
              <a:t>pl</a:t>
            </a:r>
            <a:r>
              <a:rPr lang="en-US" sz="2000" dirty="0" err="1"/>
              <a:t>t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Step 3. </a:t>
            </a:r>
            <a:r>
              <a:rPr lang="en-US" sz="2000" dirty="0" err="1"/>
              <a:t>pyplot</a:t>
            </a:r>
            <a:r>
              <a:rPr lang="en-US" sz="2000" dirty="0"/>
              <a:t> is the most commonly used module and makes plotting easier.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399" y="1404734"/>
            <a:ext cx="6798734" cy="1303867"/>
          </a:xfrm>
        </p:spPr>
        <p:txBody>
          <a:bodyPr/>
          <a:lstStyle/>
          <a:p>
            <a:pPr algn="ctr"/>
            <a:r>
              <a:rPr b="1" dirty="0"/>
              <a:t>Basic Plotting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import </a:t>
            </a:r>
            <a:r>
              <a:rPr sz="2000" dirty="0" err="1"/>
              <a:t>matplotlib.pyplot</a:t>
            </a:r>
            <a:r>
              <a:rPr sz="2000" dirty="0"/>
              <a:t> as </a:t>
            </a:r>
            <a:r>
              <a:rPr sz="2000" dirty="0" err="1"/>
              <a:t>plt</a:t>
            </a:r>
            <a:endParaRPr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plt.plot</a:t>
            </a:r>
            <a:r>
              <a:rPr sz="2000" dirty="0"/>
              <a:t>([1, 2, 3], [4, 5, 6])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plt.xlabel</a:t>
            </a:r>
            <a:r>
              <a:rPr sz="2000" dirty="0"/>
              <a:t>("X-axis")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plt.ylabel</a:t>
            </a:r>
            <a:r>
              <a:rPr sz="2000" dirty="0"/>
              <a:t>("Y-axis")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plt.title</a:t>
            </a:r>
            <a:r>
              <a:rPr sz="2000" dirty="0"/>
              <a:t>("Basic Line Plot")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 err="1"/>
              <a:t>plt.show</a:t>
            </a:r>
            <a:r>
              <a:rPr sz="2000" dirty="0"/>
              <a:t>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12963"/>
            <a:ext cx="6798734" cy="1303867"/>
          </a:xfrm>
        </p:spPr>
        <p:txBody>
          <a:bodyPr/>
          <a:lstStyle/>
          <a:p>
            <a:pPr algn="ctr"/>
            <a:r>
              <a:rPr b="1" dirty="0"/>
              <a:t>Types of Plots in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sz="2000" dirty="0"/>
              <a:t> Line Plot: Trends over time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Bar Chart: Categorical data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Histogram: Frequency distribution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Scatter Plot: Relationship between variables</a:t>
            </a:r>
          </a:p>
          <a:p>
            <a:pPr marL="457200" indent="-457200">
              <a:buFont typeface="+mj-lt"/>
              <a:buAutoNum type="arabicPeriod"/>
            </a:pPr>
            <a:r>
              <a:rPr sz="2000" dirty="0"/>
              <a:t> Pie Chart: Proportional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225842"/>
            <a:ext cx="6798734" cy="1303867"/>
          </a:xfrm>
        </p:spPr>
        <p:txBody>
          <a:bodyPr/>
          <a:lstStyle/>
          <a:p>
            <a:pPr algn="ctr"/>
            <a:r>
              <a:rPr b="1" dirty="0"/>
              <a:t>Customizing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sz="2000" dirty="0"/>
              <a:t>Modify colors, styles, markers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sz="2000" dirty="0"/>
              <a:t>Add grid lines and legends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 err="1"/>
              <a:t>plt.plot</a:t>
            </a:r>
            <a:r>
              <a:rPr lang="en-US" sz="1800" dirty="0"/>
              <a:t>(x, y, color='green', </a:t>
            </a:r>
            <a:r>
              <a:rPr lang="en-US" sz="1800" dirty="0" err="1"/>
              <a:t>linestyle</a:t>
            </a:r>
            <a:r>
              <a:rPr lang="en-US" sz="1800" dirty="0"/>
              <a:t>='--', marker='o')</a:t>
            </a:r>
          </a:p>
          <a:p>
            <a:pPr marL="457200" lvl="1" indent="0">
              <a:buNone/>
            </a:pPr>
            <a:r>
              <a:rPr lang="en-US" sz="1800" dirty="0" err="1"/>
              <a:t>plt.grid</a:t>
            </a:r>
            <a:r>
              <a:rPr lang="en-US" sz="1800" dirty="0"/>
              <a:t>(True)</a:t>
            </a:r>
          </a:p>
          <a:p>
            <a:pPr marL="457200" lvl="1" indent="0">
              <a:buNone/>
            </a:pPr>
            <a:r>
              <a:rPr lang="en-US" sz="1800" dirty="0" err="1"/>
              <a:t>plt.legend</a:t>
            </a:r>
            <a:r>
              <a:rPr lang="en-US" sz="1800" dirty="0"/>
              <a:t>(["Data Line"])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Subplots in Matplotlib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sz="2000" dirty="0"/>
              <a:t> Display multiple plots using subplots()</a:t>
            </a:r>
          </a:p>
          <a:p>
            <a:pPr marL="457200" lvl="1" indent="0">
              <a:buNone/>
            </a:pPr>
            <a:r>
              <a:rPr sz="1800" dirty="0"/>
              <a:t>fig, </a:t>
            </a:r>
            <a:r>
              <a:rPr sz="1800" dirty="0" err="1"/>
              <a:t>axs</a:t>
            </a:r>
            <a:r>
              <a:rPr sz="1800" dirty="0"/>
              <a:t> = </a:t>
            </a:r>
            <a:r>
              <a:rPr sz="1800" dirty="0" err="1"/>
              <a:t>plt.subplots</a:t>
            </a:r>
            <a:r>
              <a:rPr sz="1800" dirty="0"/>
              <a:t>(2, 2)</a:t>
            </a:r>
          </a:p>
          <a:p>
            <a:pPr marL="457200" lvl="1" indent="0">
              <a:buNone/>
            </a:pPr>
            <a:r>
              <a:rPr sz="1800" dirty="0" err="1"/>
              <a:t>axs</a:t>
            </a:r>
            <a:r>
              <a:rPr sz="1800" dirty="0"/>
              <a:t>[0, 0].plot(x, y)</a:t>
            </a:r>
          </a:p>
          <a:p>
            <a:pPr marL="457200" lvl="1" indent="0">
              <a:buNone/>
            </a:pPr>
            <a:r>
              <a:rPr sz="1800" dirty="0" err="1"/>
              <a:t>axs</a:t>
            </a:r>
            <a:r>
              <a:rPr sz="1800" dirty="0"/>
              <a:t>[0, 1].bar(categories, values)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Organize multiple visualizations neatly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353219"/>
            <a:ext cx="6798734" cy="1303867"/>
          </a:xfrm>
        </p:spPr>
        <p:txBody>
          <a:bodyPr>
            <a:normAutofit fontScale="90000"/>
          </a:bodyPr>
          <a:lstStyle/>
          <a:p>
            <a:pPr algn="ctr"/>
            <a:r>
              <a:rPr b="1" dirty="0"/>
              <a:t>Matplotlib with Pandas/NumPy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Works with </a:t>
            </a:r>
            <a:r>
              <a:rPr sz="2000" dirty="0" err="1"/>
              <a:t>DataFrames</a:t>
            </a:r>
            <a:r>
              <a:rPr sz="2000" dirty="0"/>
              <a:t> and arrays</a:t>
            </a:r>
          </a:p>
          <a:p>
            <a:pPr marL="457200" lvl="1" indent="0">
              <a:buNone/>
            </a:pPr>
            <a:r>
              <a:rPr sz="1800" dirty="0"/>
              <a:t>import pandas as pd</a:t>
            </a:r>
          </a:p>
          <a:p>
            <a:pPr marL="457200" lvl="1" indent="0">
              <a:buNone/>
            </a:pPr>
            <a:r>
              <a:rPr sz="1800" dirty="0"/>
              <a:t>data = </a:t>
            </a:r>
            <a:r>
              <a:rPr sz="1800" dirty="0" err="1"/>
              <a:t>pd.read_csv</a:t>
            </a:r>
            <a:r>
              <a:rPr sz="1800" dirty="0"/>
              <a:t>("marks.csv")</a:t>
            </a:r>
          </a:p>
          <a:p>
            <a:pPr marL="457200" lvl="1" indent="0">
              <a:buNone/>
            </a:pPr>
            <a:r>
              <a:rPr sz="1800" dirty="0" err="1"/>
              <a:t>plt.plot</a:t>
            </a:r>
            <a:r>
              <a:rPr sz="1800" dirty="0"/>
              <a:t>(data['Subject'], data['Marks'])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sz="2000" dirty="0"/>
              <a:t>Useful for real-world analysis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</TotalTime>
  <Words>542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Sans Serif Collection</vt:lpstr>
      <vt:lpstr>Wingdings</vt:lpstr>
      <vt:lpstr>Organic</vt:lpstr>
      <vt:lpstr>Advanced Python Library: Matplotlib</vt:lpstr>
      <vt:lpstr>Introduction to Matplotlib</vt:lpstr>
      <vt:lpstr>Key Features of Matplotlib</vt:lpstr>
      <vt:lpstr>Installation and Importing</vt:lpstr>
      <vt:lpstr>Basic Plotting Functions</vt:lpstr>
      <vt:lpstr>Types of Plots in Matplotlib</vt:lpstr>
      <vt:lpstr>Customizing Plots</vt:lpstr>
      <vt:lpstr>Subplots in Matplotlib</vt:lpstr>
      <vt:lpstr>Matplotlib with Pandas/NumPy</vt:lpstr>
      <vt:lpstr>3D Plotting with Matplotlib</vt:lpstr>
      <vt:lpstr>Real-World Applications</vt:lpstr>
      <vt:lpstr>Conclusion</vt:lpstr>
      <vt:lpstr>Mini project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Rushit</dc:creator>
  <cp:keywords/>
  <dc:description>generated using python-pptx</dc:description>
  <cp:lastModifiedBy>pdev20042004@outlook.com</cp:lastModifiedBy>
  <cp:revision>8</cp:revision>
  <dcterms:created xsi:type="dcterms:W3CDTF">2013-01-27T09:14:16Z</dcterms:created>
  <dcterms:modified xsi:type="dcterms:W3CDTF">2025-04-13T16:24:13Z</dcterms:modified>
  <cp:category/>
</cp:coreProperties>
</file>