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65" r:id="rId7"/>
    <p:sldId id="259" r:id="rId8"/>
    <p:sldId id="262" r:id="rId9"/>
    <p:sldId id="277" r:id="rId10"/>
    <p:sldId id="269" r:id="rId11"/>
    <p:sldId id="263" r:id="rId12"/>
    <p:sldId id="271" r:id="rId13"/>
    <p:sldId id="266" r:id="rId14"/>
    <p:sldId id="268" r:id="rId15"/>
    <p:sldId id="270" r:id="rId16"/>
    <p:sldId id="275" r:id="rId17"/>
    <p:sldId id="272" r:id="rId18"/>
    <p:sldId id="273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39" autoAdjust="0"/>
    <p:restoredTop sz="86443" autoAdjust="0"/>
  </p:normalViewPr>
  <p:slideViewPr>
    <p:cSldViewPr snapToObjects="1">
      <p:cViewPr varScale="1">
        <p:scale>
          <a:sx n="77" d="100"/>
          <a:sy n="77" d="100"/>
        </p:scale>
        <p:origin x="-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72FA-0428-9848-BE4D-10232B2D45DD}" type="datetimeFigureOut">
              <a:rPr lang="en-US" smtClean="0"/>
              <a:t>5/21/09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0B57-45A3-E642-9951-9F4493AFB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gtec.com/factsheets/SDK/PowerVR%20MBX.3D%20Application%20Development%20Recommendations.1.0.67a.External.pdf" TargetMode="External"/><Relationship Id="rId3" Type="http://schemas.openxmlformats.org/officeDocument/2006/relationships/hyperlink" Target="http://developer.apple.com/iphone/library/documentation/iPhone/Conceptual/iPhoneOSProgrammingGuide/GraphicsandDrawing/GraphicsandDrawing.html%23//apple_ref/doc/uid/TP40007072-CH10-SW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Optimizing OpenGL for </a:t>
            </a:r>
            <a:r>
              <a:rPr lang="en-US" dirty="0" err="1" smtClean="0">
                <a:solidFill>
                  <a:schemeClr val="bg1"/>
                </a:solidFill>
              </a:rPr>
              <a:t>iPhone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Omernick</a:t>
            </a:r>
            <a:endParaRPr lang="en-US" dirty="0" smtClean="0"/>
          </a:p>
          <a:p>
            <a:r>
              <a:rPr lang="en-US" dirty="0" smtClean="0"/>
              <a:t>ngmoco:)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RTFM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Read: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POWERVR 3D Application Development </a:t>
            </a:r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</a:p>
          <a:p>
            <a:pPr lvl="2"/>
            <a:r>
              <a:rPr lang="en-US" sz="1500" dirty="0" smtClean="0">
                <a:solidFill>
                  <a:schemeClr val="bg1"/>
                </a:solidFill>
                <a:sym typeface="Wingdings"/>
                <a:hlinkClick r:id="rId2"/>
              </a:rPr>
              <a:t>http://www.imgtec.com/factsheets/SDK/PowerVR%20MBX.3D%20Application%20Development%20Recommendations.1.0.67a.External.pdf</a:t>
            </a:r>
            <a:endParaRPr lang="en-US" sz="1500" dirty="0" smtClean="0">
              <a:solidFill>
                <a:schemeClr val="bg1"/>
              </a:solidFill>
              <a:sym typeface="Wingdings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Drawing with OpenGL ES</a:t>
            </a:r>
            <a:endParaRPr lang="en-US" dirty="0" smtClean="0">
              <a:solidFill>
                <a:schemeClr val="bg1"/>
              </a:solidFill>
              <a:sym typeface="Wingdings"/>
              <a:hlinkClick r:id="rId3"/>
            </a:endParaRPr>
          </a:p>
          <a:p>
            <a:pPr lvl="2"/>
            <a:r>
              <a:rPr lang="en-US" sz="1500" dirty="0" smtClean="0">
                <a:solidFill>
                  <a:schemeClr val="bg1"/>
                </a:solidFill>
                <a:sym typeface="Wingdings"/>
                <a:hlinkClick r:id="rId3"/>
              </a:rPr>
              <a:t>http://developer.apple.com/iphone/library/documentation/iPhone/Conceptual/iPhoneOSProgrammingGuide/GraphicsandDrawing/GraphicsandDrawing.html#//apple_ref/doc/uid/TP40007072-CH10-SW27</a:t>
            </a:r>
            <a:endParaRPr lang="en-US" sz="1500" dirty="0" smtClean="0">
              <a:solidFill>
                <a:schemeClr val="bg1"/>
              </a:solidFill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Strategy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Batch Geometry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Texture Atlases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Interleaved Arrays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Indexed Triangles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Floats vs. Shorts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Batching Geometry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Minimize OpenGL draw calls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glDrawArrays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glDrawElements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Can draw multiple objects in one call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Avoid changing state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glBindTexture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glEnable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glColor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, etc.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iPhone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OpenGLES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does not check for redundant state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Texture Atlas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Combine small textures into larger “texture atlases”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Useful for animated sprites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Or many separate sprite images</a:t>
            </a:r>
          </a:p>
          <a:p>
            <a:endParaRPr lang="en-US" dirty="0" smtClean="0">
              <a:solidFill>
                <a:schemeClr val="bg1"/>
              </a:solidFill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79" y="4648200"/>
            <a:ext cx="1041621" cy="104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4648200"/>
            <a:ext cx="1041621" cy="1041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ight Arrow 5"/>
          <p:cNvSpPr/>
          <p:nvPr/>
        </p:nvSpPr>
        <p:spPr>
          <a:xfrm>
            <a:off x="4241800" y="4605844"/>
            <a:ext cx="1503470" cy="9567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2032000" y="4711810"/>
            <a:ext cx="86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+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4241800"/>
            <a:ext cx="1625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Interleaved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One large array with each vertex followed by its attributes: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XYZ RGBA UV, XYZ RGBA UV, XYZ RGBA UV…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Instead of separate arrays: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XYZ XYZ XYZ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RGBA RGBA RGBA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UV UV UV ...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Maximizes memory access efficiency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Reduces driver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Indexed Triangles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Can be very memory efficient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Multiple triangles can share vertices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Submit in “triangle strip order” for minimum driver overhead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i.e. triangles adjacent in memory should form triangle strips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Not very useful in Fireworks app because the particles rarely have coinciding vertices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Floats vs. Shorts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iPhone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is faster at floating-point math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But it draws short (2-byte) geometry faster!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Usually a gain to convert to short before submitting to OpenGL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Wingdings"/>
              </a:rPr>
              <a:t>Vertex data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Wingdings"/>
              </a:rPr>
              <a:t>Colors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Wingdings"/>
              </a:rPr>
              <a:t>Texture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Texture Compression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PVRTC: 4-or-2 bit compression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Reduces memory use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Compressed data = higher throughput</a:t>
            </a:r>
          </a:p>
          <a:p>
            <a:r>
              <a:rPr lang="en-US" dirty="0" err="1" smtClean="0">
                <a:solidFill>
                  <a:schemeClr val="bg1"/>
                </a:solidFill>
                <a:sym typeface="Wingdings"/>
              </a:rPr>
              <a:t>Texturetool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included with 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iPhone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SDK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Developer/Platforms/iPhoneOS.platform/Developer/usr/bin/texturetool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0"/>
          </a:xfrm>
        </p:spPr>
        <p:txBody>
          <a:bodyPr anchor="ctr">
            <a:noAutofit/>
          </a:bodyPr>
          <a:lstStyle/>
          <a:p>
            <a:pPr algn="l"/>
            <a:r>
              <a:rPr lang="en-US" sz="8800" dirty="0" smtClean="0">
                <a:solidFill>
                  <a:schemeClr val="bg1"/>
                </a:solidFill>
              </a:rPr>
              <a:t>Fireworks</a:t>
            </a:r>
            <a:br>
              <a:rPr lang="en-US" sz="8800" dirty="0" smtClean="0">
                <a:solidFill>
                  <a:schemeClr val="bg1"/>
                </a:solidFill>
              </a:rPr>
            </a:br>
            <a:r>
              <a:rPr lang="en-US" sz="6200" i="1" dirty="0" smtClean="0">
                <a:solidFill>
                  <a:schemeClr val="bg1"/>
                </a:solidFill>
              </a:rPr>
              <a:t>( again :P )</a:t>
            </a:r>
            <a:endParaRPr lang="en-US" sz="6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81000"/>
            <a:ext cx="4064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sym typeface="Wingdings"/>
              </a:rPr>
              <a:t>tim@ngmoco.com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Fireworks app source code will be posted today here: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276600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 smtClean="0">
                <a:solidFill>
                  <a:schemeClr val="bg1"/>
                </a:solidFill>
              </a:rPr>
              <a:t>gamemakers.ngmoco.com</a:t>
            </a:r>
            <a:endParaRPr lang="en-US" sz="5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10200" y="2724150"/>
            <a:ext cx="2552699" cy="382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886200"/>
            <a:ext cx="3771900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Tim </a:t>
            </a:r>
            <a:r>
              <a:rPr lang="en-US" dirty="0" err="1" smtClean="0">
                <a:solidFill>
                  <a:schemeClr val="bg1"/>
                </a:solidFill>
              </a:rPr>
              <a:t>Omernick</a:t>
            </a:r>
            <a:r>
              <a:rPr lang="en-US" dirty="0" smtClean="0">
                <a:solidFill>
                  <a:schemeClr val="bg1"/>
                </a:solidFill>
              </a:rPr>
              <a:t>, ngmoco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:) Creative R&amp;D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MazeFinger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sym typeface="Wingdings"/>
              </a:rPr>
              <a:t>Dropship</a:t>
            </a:r>
            <a:endParaRPr lang="en-US" dirty="0" smtClean="0">
              <a:solidFill>
                <a:schemeClr val="bg1"/>
              </a:solidFill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2052108" cy="3078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ngmoco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:) games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11600"/>
            <a:ext cx="3733800" cy="248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295400"/>
            <a:ext cx="3733800" cy="2489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692" y="3429000"/>
            <a:ext cx="2052108" cy="307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You’ll Learn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A simple game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Optimization: First pass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The last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OpenGL?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Fastest way to get bits to screen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Games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2D and 3D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Custom application effects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Cross-platform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/>
              </a:rPr>
              <a:t>Code samples,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iPhone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OpenGLES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sym typeface="Wingdings"/>
              </a:rPr>
              <a:t>OpenGLES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1.1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Fixed-function (no vertex or pixel 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shaders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Many FX use blending or vertex / UV transforms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No immediate mode: vertex arrays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0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>
                <a:solidFill>
                  <a:schemeClr val="bg1"/>
                </a:solidFill>
              </a:rPr>
              <a:t>Fireworks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81000"/>
            <a:ext cx="4064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Animation is sluggish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Controls are not responsive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Good idea, poor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Always Take a Sample!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76400"/>
            <a:ext cx="64897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480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Optimizing OpenGL for iPhone</vt:lpstr>
      <vt:lpstr>Introduction</vt:lpstr>
      <vt:lpstr>ngmoco:) games</vt:lpstr>
      <vt:lpstr>What You’ll Learn</vt:lpstr>
      <vt:lpstr>Why OpenGL?</vt:lpstr>
      <vt:lpstr>iPhone &amp; OpenGLES</vt:lpstr>
      <vt:lpstr>Fireworks</vt:lpstr>
      <vt:lpstr>Some Problems</vt:lpstr>
      <vt:lpstr>Always Take a Sample!</vt:lpstr>
      <vt:lpstr>RTFM</vt:lpstr>
      <vt:lpstr>Optimization Strategy</vt:lpstr>
      <vt:lpstr>Batching Geometry</vt:lpstr>
      <vt:lpstr>Texture Atlas</vt:lpstr>
      <vt:lpstr>Interleaved Arrays</vt:lpstr>
      <vt:lpstr>Indexed Triangles</vt:lpstr>
      <vt:lpstr>Texture Compression</vt:lpstr>
      <vt:lpstr>Fireworks ( again :P )</vt:lpstr>
      <vt:lpstr>Questions?</vt:lpstr>
      <vt:lpstr>Open Source</vt:lpstr>
    </vt:vector>
  </TitlesOfParts>
  <Company>ngmoco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OpenGL for iPhone</dc:title>
  <dc:creator>Tim Omernick</dc:creator>
  <cp:lastModifiedBy>Tim Omernick</cp:lastModifiedBy>
  <cp:revision>64</cp:revision>
  <dcterms:created xsi:type="dcterms:W3CDTF">2009-05-22T05:58:11Z</dcterms:created>
  <dcterms:modified xsi:type="dcterms:W3CDTF">2009-05-23T01:57:06Z</dcterms:modified>
</cp:coreProperties>
</file>