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05" r:id="rId5"/>
    <p:sldId id="302" r:id="rId6"/>
    <p:sldId id="321" r:id="rId7"/>
    <p:sldId id="323" r:id="rId8"/>
    <p:sldId id="322" r:id="rId9"/>
    <p:sldId id="324" r:id="rId10"/>
    <p:sldId id="325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i Dahlberg" userId="S::nikolai.dahlberg@sigma.se::d0e4b3fa-b4f8-44a0-91a3-366e1059d8f1" providerId="AD" clId="Web-{FC796F08-8330-4483-B289-B337DD5ECFA7}"/>
    <pc:docChg chg="modSld">
      <pc:chgData name="Nikolai Dahlberg" userId="S::nikolai.dahlberg@sigma.se::d0e4b3fa-b4f8-44a0-91a3-366e1059d8f1" providerId="AD" clId="Web-{FC796F08-8330-4483-B289-B337DD5ECFA7}" dt="2020-10-02T21:54:44.311" v="17" actId="20577"/>
      <pc:docMkLst>
        <pc:docMk/>
      </pc:docMkLst>
      <pc:sldChg chg="modSp">
        <pc:chgData name="Nikolai Dahlberg" userId="S::nikolai.dahlberg@sigma.se::d0e4b3fa-b4f8-44a0-91a3-366e1059d8f1" providerId="AD" clId="Web-{FC796F08-8330-4483-B289-B337DD5ECFA7}" dt="2020-10-02T21:54:44.295" v="16" actId="20577"/>
        <pc:sldMkLst>
          <pc:docMk/>
          <pc:sldMk cId="1683583017" sldId="325"/>
        </pc:sldMkLst>
        <pc:spChg chg="mod">
          <ac:chgData name="Nikolai Dahlberg" userId="S::nikolai.dahlberg@sigma.se::d0e4b3fa-b4f8-44a0-91a3-366e1059d8f1" providerId="AD" clId="Web-{FC796F08-8330-4483-B289-B337DD5ECFA7}" dt="2020-10-02T21:54:44.295" v="16" actId="20577"/>
          <ac:spMkLst>
            <pc:docMk/>
            <pc:sldMk cId="1683583017" sldId="325"/>
            <ac:spMk id="3" creationId="{B7D71735-AF7B-4065-9D0B-501325FBDC91}"/>
          </ac:spMkLst>
        </pc:spChg>
      </pc:sldChg>
    </pc:docChg>
  </pc:docChgLst>
  <pc:docChgLst>
    <pc:chgData name="Nikolai Dahlberg" userId="S::nikolai.dahlberg@sigma.se::d0e4b3fa-b4f8-44a0-91a3-366e1059d8f1" providerId="AD" clId="Web-{18D94C85-C1FC-4696-8809-E05E2618CE79}"/>
    <pc:docChg chg="modSld">
      <pc:chgData name="Nikolai Dahlberg" userId="S::nikolai.dahlberg@sigma.se::d0e4b3fa-b4f8-44a0-91a3-366e1059d8f1" providerId="AD" clId="Web-{18D94C85-C1FC-4696-8809-E05E2618CE79}" dt="2020-10-09T20:26:21.328" v="19" actId="20577"/>
      <pc:docMkLst>
        <pc:docMk/>
      </pc:docMkLst>
      <pc:sldChg chg="modSp">
        <pc:chgData name="Nikolai Dahlberg" userId="S::nikolai.dahlberg@sigma.se::d0e4b3fa-b4f8-44a0-91a3-366e1059d8f1" providerId="AD" clId="Web-{18D94C85-C1FC-4696-8809-E05E2618CE79}" dt="2020-10-09T20:26:03.624" v="4" actId="20577"/>
        <pc:sldMkLst>
          <pc:docMk/>
          <pc:sldMk cId="1971226254" sldId="322"/>
        </pc:sldMkLst>
        <pc:spChg chg="mod">
          <ac:chgData name="Nikolai Dahlberg" userId="S::nikolai.dahlberg@sigma.se::d0e4b3fa-b4f8-44a0-91a3-366e1059d8f1" providerId="AD" clId="Web-{18D94C85-C1FC-4696-8809-E05E2618CE79}" dt="2020-10-09T20:26:03.624" v="4" actId="20577"/>
          <ac:spMkLst>
            <pc:docMk/>
            <pc:sldMk cId="1971226254" sldId="322"/>
            <ac:spMk id="7" creationId="{01F40864-D8D2-4346-A94A-AACF870A6A45}"/>
          </ac:spMkLst>
        </pc:spChg>
      </pc:sldChg>
      <pc:sldChg chg="modSp">
        <pc:chgData name="Nikolai Dahlberg" userId="S::nikolai.dahlberg@sigma.se::d0e4b3fa-b4f8-44a0-91a3-366e1059d8f1" providerId="AD" clId="Web-{18D94C85-C1FC-4696-8809-E05E2618CE79}" dt="2020-10-09T20:26:11.859" v="11" actId="20577"/>
        <pc:sldMkLst>
          <pc:docMk/>
          <pc:sldMk cId="357644745" sldId="324"/>
        </pc:sldMkLst>
        <pc:spChg chg="mod">
          <ac:chgData name="Nikolai Dahlberg" userId="S::nikolai.dahlberg@sigma.se::d0e4b3fa-b4f8-44a0-91a3-366e1059d8f1" providerId="AD" clId="Web-{18D94C85-C1FC-4696-8809-E05E2618CE79}" dt="2020-10-09T20:26:11.859" v="11" actId="20577"/>
          <ac:spMkLst>
            <pc:docMk/>
            <pc:sldMk cId="357644745" sldId="324"/>
            <ac:spMk id="3" creationId="{E857CAE5-DE2F-4F1B-A67F-096A0F7A8546}"/>
          </ac:spMkLst>
        </pc:spChg>
      </pc:sldChg>
      <pc:sldChg chg="modSp">
        <pc:chgData name="Nikolai Dahlberg" userId="S::nikolai.dahlberg@sigma.se::d0e4b3fa-b4f8-44a0-91a3-366e1059d8f1" providerId="AD" clId="Web-{18D94C85-C1FC-4696-8809-E05E2618CE79}" dt="2020-10-09T20:26:21.328" v="18" actId="20577"/>
        <pc:sldMkLst>
          <pc:docMk/>
          <pc:sldMk cId="1683583017" sldId="325"/>
        </pc:sldMkLst>
        <pc:spChg chg="mod">
          <ac:chgData name="Nikolai Dahlberg" userId="S::nikolai.dahlberg@sigma.se::d0e4b3fa-b4f8-44a0-91a3-366e1059d8f1" providerId="AD" clId="Web-{18D94C85-C1FC-4696-8809-E05E2618CE79}" dt="2020-10-09T20:26:21.328" v="18" actId="20577"/>
          <ac:spMkLst>
            <pc:docMk/>
            <pc:sldMk cId="1683583017" sldId="325"/>
            <ac:spMk id="3" creationId="{B7D71735-AF7B-4065-9D0B-501325FBDC91}"/>
          </ac:spMkLst>
        </pc:spChg>
      </pc:sldChg>
    </pc:docChg>
  </pc:docChgLst>
  <pc:docChgLst>
    <pc:chgData name="Nikolai Dahlberg" userId="d0e4b3fa-b4f8-44a0-91a3-366e1059d8f1" providerId="ADAL" clId="{F001BD3B-73AE-40D8-8389-3E723162A910}"/>
    <pc:docChg chg="undo redo custSel addSld delSld modSld sldOrd">
      <pc:chgData name="Nikolai Dahlberg" userId="d0e4b3fa-b4f8-44a0-91a3-366e1059d8f1" providerId="ADAL" clId="{F001BD3B-73AE-40D8-8389-3E723162A910}" dt="2020-10-02T21:57:57.438" v="3609" actId="20577"/>
      <pc:docMkLst>
        <pc:docMk/>
      </pc:docMkLst>
      <pc:sldChg chg="del">
        <pc:chgData name="Nikolai Dahlberg" userId="d0e4b3fa-b4f8-44a0-91a3-366e1059d8f1" providerId="ADAL" clId="{F001BD3B-73AE-40D8-8389-3E723162A910}" dt="2020-09-26T08:33:18.927" v="1" actId="47"/>
        <pc:sldMkLst>
          <pc:docMk/>
          <pc:sldMk cId="109857222" sldId="256"/>
        </pc:sldMkLst>
      </pc:sldChg>
      <pc:sldChg chg="addSp modSp add mod">
        <pc:chgData name="Nikolai Dahlberg" userId="d0e4b3fa-b4f8-44a0-91a3-366e1059d8f1" providerId="ADAL" clId="{F001BD3B-73AE-40D8-8389-3E723162A910}" dt="2020-09-26T17:02:22.672" v="2658" actId="20577"/>
        <pc:sldMkLst>
          <pc:docMk/>
          <pc:sldMk cId="1978509597" sldId="302"/>
        </pc:sldMkLst>
        <pc:spChg chg="mod">
          <ac:chgData name="Nikolai Dahlberg" userId="d0e4b3fa-b4f8-44a0-91a3-366e1059d8f1" providerId="ADAL" clId="{F001BD3B-73AE-40D8-8389-3E723162A910}" dt="2020-09-26T08:34:14.438" v="88" actId="20577"/>
          <ac:spMkLst>
            <pc:docMk/>
            <pc:sldMk cId="1978509597" sldId="302"/>
            <ac:spMk id="2" creationId="{3BBAAB2C-BB28-3C49-A29A-F51FC7F2F065}"/>
          </ac:spMkLst>
        </pc:spChg>
        <pc:spChg chg="add mod">
          <ac:chgData name="Nikolai Dahlberg" userId="d0e4b3fa-b4f8-44a0-91a3-366e1059d8f1" providerId="ADAL" clId="{F001BD3B-73AE-40D8-8389-3E723162A910}" dt="2020-09-26T17:02:22.672" v="2658" actId="20577"/>
          <ac:spMkLst>
            <pc:docMk/>
            <pc:sldMk cId="1978509597" sldId="302"/>
            <ac:spMk id="3" creationId="{DBCDB1E8-E15C-4279-9C33-8EFB02E2AF5F}"/>
          </ac:spMkLst>
        </pc:spChg>
      </pc:sldChg>
      <pc:sldChg chg="modSp add mod">
        <pc:chgData name="Nikolai Dahlberg" userId="d0e4b3fa-b4f8-44a0-91a3-366e1059d8f1" providerId="ADAL" clId="{F001BD3B-73AE-40D8-8389-3E723162A910}" dt="2020-09-26T08:33:35.486" v="34" actId="20577"/>
        <pc:sldMkLst>
          <pc:docMk/>
          <pc:sldMk cId="1704486163" sldId="305"/>
        </pc:sldMkLst>
        <pc:spChg chg="mod">
          <ac:chgData name="Nikolai Dahlberg" userId="d0e4b3fa-b4f8-44a0-91a3-366e1059d8f1" providerId="ADAL" clId="{F001BD3B-73AE-40D8-8389-3E723162A910}" dt="2020-09-26T08:33:35.486" v="34" actId="20577"/>
          <ac:spMkLst>
            <pc:docMk/>
            <pc:sldMk cId="1704486163" sldId="305"/>
            <ac:spMk id="2" creationId="{113792E9-0FDA-5347-AF95-3F58A08A61F8}"/>
          </ac:spMkLst>
        </pc:spChg>
        <pc:spChg chg="mod">
          <ac:chgData name="Nikolai Dahlberg" userId="d0e4b3fa-b4f8-44a0-91a3-366e1059d8f1" providerId="ADAL" clId="{F001BD3B-73AE-40D8-8389-3E723162A910}" dt="2020-09-26T08:33:23.919" v="7" actId="20577"/>
          <ac:spMkLst>
            <pc:docMk/>
            <pc:sldMk cId="1704486163" sldId="305"/>
            <ac:spMk id="3" creationId="{99E6F8D5-99E7-3A42-9106-A210DD723EBA}"/>
          </ac:spMkLst>
        </pc:spChg>
      </pc:sldChg>
      <pc:sldChg chg="addSp delSp modSp add mod">
        <pc:chgData name="Nikolai Dahlberg" userId="d0e4b3fa-b4f8-44a0-91a3-366e1059d8f1" providerId="ADAL" clId="{F001BD3B-73AE-40D8-8389-3E723162A910}" dt="2020-09-26T09:31:56.170" v="568" actId="20577"/>
        <pc:sldMkLst>
          <pc:docMk/>
          <pc:sldMk cId="3979019063" sldId="321"/>
        </pc:sldMkLst>
        <pc:spChg chg="mod">
          <ac:chgData name="Nikolai Dahlberg" userId="d0e4b3fa-b4f8-44a0-91a3-366e1059d8f1" providerId="ADAL" clId="{F001BD3B-73AE-40D8-8389-3E723162A910}" dt="2020-09-26T09:17:11.012" v="375" actId="20577"/>
          <ac:spMkLst>
            <pc:docMk/>
            <pc:sldMk cId="3979019063" sldId="321"/>
            <ac:spMk id="2" creationId="{77261826-DD78-FD4C-9EC9-C34A100F6F4A}"/>
          </ac:spMkLst>
        </pc:spChg>
        <pc:spChg chg="del">
          <ac:chgData name="Nikolai Dahlberg" userId="d0e4b3fa-b4f8-44a0-91a3-366e1059d8f1" providerId="ADAL" clId="{F001BD3B-73AE-40D8-8389-3E723162A910}" dt="2020-09-26T09:10:21.539" v="281" actId="22"/>
          <ac:spMkLst>
            <pc:docMk/>
            <pc:sldMk cId="3979019063" sldId="321"/>
            <ac:spMk id="3" creationId="{4317DB17-47B1-E443-886B-1FD59A063F2C}"/>
          </ac:spMkLst>
        </pc:spChg>
        <pc:spChg chg="add mod">
          <ac:chgData name="Nikolai Dahlberg" userId="d0e4b3fa-b4f8-44a0-91a3-366e1059d8f1" providerId="ADAL" clId="{F001BD3B-73AE-40D8-8389-3E723162A910}" dt="2020-09-26T09:31:56.170" v="568" actId="20577"/>
          <ac:spMkLst>
            <pc:docMk/>
            <pc:sldMk cId="3979019063" sldId="321"/>
            <ac:spMk id="7" creationId="{01F40864-D8D2-4346-A94A-AACF870A6A45}"/>
          </ac:spMkLst>
        </pc:spChg>
        <pc:picChg chg="add del mod ord">
          <ac:chgData name="Nikolai Dahlberg" userId="d0e4b3fa-b4f8-44a0-91a3-366e1059d8f1" providerId="ADAL" clId="{F001BD3B-73AE-40D8-8389-3E723162A910}" dt="2020-09-26T09:15:33.324" v="283" actId="478"/>
          <ac:picMkLst>
            <pc:docMk/>
            <pc:sldMk cId="3979019063" sldId="321"/>
            <ac:picMk id="5" creationId="{2CEAD10F-F4F9-47FC-9F40-70D758100CD9}"/>
          </ac:picMkLst>
        </pc:picChg>
      </pc:sldChg>
      <pc:sldChg chg="modSp add mod">
        <pc:chgData name="Nikolai Dahlberg" userId="d0e4b3fa-b4f8-44a0-91a3-366e1059d8f1" providerId="ADAL" clId="{F001BD3B-73AE-40D8-8389-3E723162A910}" dt="2020-09-26T09:55:57.436" v="1111" actId="20577"/>
        <pc:sldMkLst>
          <pc:docMk/>
          <pc:sldMk cId="1971226254" sldId="322"/>
        </pc:sldMkLst>
        <pc:spChg chg="mod">
          <ac:chgData name="Nikolai Dahlberg" userId="d0e4b3fa-b4f8-44a0-91a3-366e1059d8f1" providerId="ADAL" clId="{F001BD3B-73AE-40D8-8389-3E723162A910}" dt="2020-09-26T09:32:11.865" v="581" actId="20577"/>
          <ac:spMkLst>
            <pc:docMk/>
            <pc:sldMk cId="1971226254" sldId="322"/>
            <ac:spMk id="2" creationId="{77261826-DD78-FD4C-9EC9-C34A100F6F4A}"/>
          </ac:spMkLst>
        </pc:spChg>
        <pc:spChg chg="mod">
          <ac:chgData name="Nikolai Dahlberg" userId="d0e4b3fa-b4f8-44a0-91a3-366e1059d8f1" providerId="ADAL" clId="{F001BD3B-73AE-40D8-8389-3E723162A910}" dt="2020-09-26T09:55:57.436" v="1111" actId="20577"/>
          <ac:spMkLst>
            <pc:docMk/>
            <pc:sldMk cId="1971226254" sldId="322"/>
            <ac:spMk id="7" creationId="{01F40864-D8D2-4346-A94A-AACF870A6A45}"/>
          </ac:spMkLst>
        </pc:spChg>
      </pc:sldChg>
      <pc:sldChg chg="modSp new mod">
        <pc:chgData name="Nikolai Dahlberg" userId="d0e4b3fa-b4f8-44a0-91a3-366e1059d8f1" providerId="ADAL" clId="{F001BD3B-73AE-40D8-8389-3E723162A910}" dt="2020-09-26T10:13:59.660" v="1246" actId="20577"/>
        <pc:sldMkLst>
          <pc:docMk/>
          <pc:sldMk cId="3156722062" sldId="323"/>
        </pc:sldMkLst>
        <pc:spChg chg="mod">
          <ac:chgData name="Nikolai Dahlberg" userId="d0e4b3fa-b4f8-44a0-91a3-366e1059d8f1" providerId="ADAL" clId="{F001BD3B-73AE-40D8-8389-3E723162A910}" dt="2020-09-26T09:59:02.724" v="1141" actId="20577"/>
          <ac:spMkLst>
            <pc:docMk/>
            <pc:sldMk cId="3156722062" sldId="323"/>
            <ac:spMk id="2" creationId="{4997F6F0-2EB8-44EA-BC2D-91EEB60FD319}"/>
          </ac:spMkLst>
        </pc:spChg>
        <pc:spChg chg="mod">
          <ac:chgData name="Nikolai Dahlberg" userId="d0e4b3fa-b4f8-44a0-91a3-366e1059d8f1" providerId="ADAL" clId="{F001BD3B-73AE-40D8-8389-3E723162A910}" dt="2020-09-26T10:13:59.660" v="1246" actId="20577"/>
          <ac:spMkLst>
            <pc:docMk/>
            <pc:sldMk cId="3156722062" sldId="323"/>
            <ac:spMk id="3" creationId="{C6B31487-39D3-4095-A78D-AC29C4492687}"/>
          </ac:spMkLst>
        </pc:spChg>
      </pc:sldChg>
      <pc:sldChg chg="modSp new mod">
        <pc:chgData name="Nikolai Dahlberg" userId="d0e4b3fa-b4f8-44a0-91a3-366e1059d8f1" providerId="ADAL" clId="{F001BD3B-73AE-40D8-8389-3E723162A910}" dt="2020-09-28T05:30:23.756" v="3415" actId="20577"/>
        <pc:sldMkLst>
          <pc:docMk/>
          <pc:sldMk cId="357644745" sldId="324"/>
        </pc:sldMkLst>
        <pc:spChg chg="mod">
          <ac:chgData name="Nikolai Dahlberg" userId="d0e4b3fa-b4f8-44a0-91a3-366e1059d8f1" providerId="ADAL" clId="{F001BD3B-73AE-40D8-8389-3E723162A910}" dt="2020-09-26T10:21:22.342" v="1458" actId="20577"/>
          <ac:spMkLst>
            <pc:docMk/>
            <pc:sldMk cId="357644745" sldId="324"/>
            <ac:spMk id="2" creationId="{38389E76-A2DF-420D-AC54-ACBE78FC998B}"/>
          </ac:spMkLst>
        </pc:spChg>
        <pc:spChg chg="mod">
          <ac:chgData name="Nikolai Dahlberg" userId="d0e4b3fa-b4f8-44a0-91a3-366e1059d8f1" providerId="ADAL" clId="{F001BD3B-73AE-40D8-8389-3E723162A910}" dt="2020-09-28T05:30:23.756" v="3415" actId="20577"/>
          <ac:spMkLst>
            <pc:docMk/>
            <pc:sldMk cId="357644745" sldId="324"/>
            <ac:spMk id="3" creationId="{E857CAE5-DE2F-4F1B-A67F-096A0F7A8546}"/>
          </ac:spMkLst>
        </pc:spChg>
      </pc:sldChg>
      <pc:sldChg chg="modSp new mod ord">
        <pc:chgData name="Nikolai Dahlberg" userId="d0e4b3fa-b4f8-44a0-91a3-366e1059d8f1" providerId="ADAL" clId="{F001BD3B-73AE-40D8-8389-3E723162A910}" dt="2020-10-02T21:57:57.438" v="3609" actId="20577"/>
        <pc:sldMkLst>
          <pc:docMk/>
          <pc:sldMk cId="1683583017" sldId="325"/>
        </pc:sldMkLst>
        <pc:spChg chg="mod">
          <ac:chgData name="Nikolai Dahlberg" userId="d0e4b3fa-b4f8-44a0-91a3-366e1059d8f1" providerId="ADAL" clId="{F001BD3B-73AE-40D8-8389-3E723162A910}" dt="2020-09-26T10:51:13.559" v="1986" actId="20577"/>
          <ac:spMkLst>
            <pc:docMk/>
            <pc:sldMk cId="1683583017" sldId="325"/>
            <ac:spMk id="2" creationId="{5F0C673B-2C82-4A36-9089-9D2C39169341}"/>
          </ac:spMkLst>
        </pc:spChg>
        <pc:spChg chg="mod">
          <ac:chgData name="Nikolai Dahlberg" userId="d0e4b3fa-b4f8-44a0-91a3-366e1059d8f1" providerId="ADAL" clId="{F001BD3B-73AE-40D8-8389-3E723162A910}" dt="2020-10-02T21:57:57.438" v="3609" actId="20577"/>
          <ac:spMkLst>
            <pc:docMk/>
            <pc:sldMk cId="1683583017" sldId="325"/>
            <ac:spMk id="3" creationId="{B7D71735-AF7B-4065-9D0B-501325FBDC91}"/>
          </ac:spMkLst>
        </pc:spChg>
      </pc:sldChg>
      <pc:sldChg chg="modSp new add del mod">
        <pc:chgData name="Nikolai Dahlberg" userId="d0e4b3fa-b4f8-44a0-91a3-366e1059d8f1" providerId="ADAL" clId="{F001BD3B-73AE-40D8-8389-3E723162A910}" dt="2020-09-28T05:23:40.079" v="3243" actId="47"/>
        <pc:sldMkLst>
          <pc:docMk/>
          <pc:sldMk cId="3883554308" sldId="326"/>
        </pc:sldMkLst>
        <pc:spChg chg="mod">
          <ac:chgData name="Nikolai Dahlberg" userId="d0e4b3fa-b4f8-44a0-91a3-366e1059d8f1" providerId="ADAL" clId="{F001BD3B-73AE-40D8-8389-3E723162A910}" dt="2020-09-26T13:49:11.619" v="2224" actId="20577"/>
          <ac:spMkLst>
            <pc:docMk/>
            <pc:sldMk cId="3883554308" sldId="326"/>
            <ac:spMk id="2" creationId="{B54D3EEF-D246-4838-862D-A664266F06F1}"/>
          </ac:spMkLst>
        </pc:spChg>
        <pc:spChg chg="mod">
          <ac:chgData name="Nikolai Dahlberg" userId="d0e4b3fa-b4f8-44a0-91a3-366e1059d8f1" providerId="ADAL" clId="{F001BD3B-73AE-40D8-8389-3E723162A910}" dt="2020-09-26T19:01:21.626" v="3003" actId="20577"/>
          <ac:spMkLst>
            <pc:docMk/>
            <pc:sldMk cId="3883554308" sldId="326"/>
            <ac:spMk id="3" creationId="{DB41B8BE-CB02-44DC-A3BE-5798E5ABABED}"/>
          </ac:spMkLst>
        </pc:spChg>
      </pc:sldChg>
      <pc:sldChg chg="modSp new add del mod">
        <pc:chgData name="Nikolai Dahlberg" userId="d0e4b3fa-b4f8-44a0-91a3-366e1059d8f1" providerId="ADAL" clId="{F001BD3B-73AE-40D8-8389-3E723162A910}" dt="2020-09-28T05:23:40.079" v="3243" actId="47"/>
        <pc:sldMkLst>
          <pc:docMk/>
          <pc:sldMk cId="3263537485" sldId="327"/>
        </pc:sldMkLst>
        <pc:spChg chg="mod">
          <ac:chgData name="Nikolai Dahlberg" userId="d0e4b3fa-b4f8-44a0-91a3-366e1059d8f1" providerId="ADAL" clId="{F001BD3B-73AE-40D8-8389-3E723162A910}" dt="2020-09-26T18:56:43.344" v="2729" actId="27636"/>
          <ac:spMkLst>
            <pc:docMk/>
            <pc:sldMk cId="3263537485" sldId="327"/>
            <ac:spMk id="2" creationId="{34A3BF0E-612D-412E-981E-5D4D049F972D}"/>
          </ac:spMkLst>
        </pc:spChg>
        <pc:spChg chg="mod">
          <ac:chgData name="Nikolai Dahlberg" userId="d0e4b3fa-b4f8-44a0-91a3-366e1059d8f1" providerId="ADAL" clId="{F001BD3B-73AE-40D8-8389-3E723162A910}" dt="2020-09-26T19:08:26.358" v="3240" actId="20577"/>
          <ac:spMkLst>
            <pc:docMk/>
            <pc:sldMk cId="3263537485" sldId="327"/>
            <ac:spMk id="3" creationId="{B27F23B6-708C-4233-802C-6AF48153F20F}"/>
          </ac:spMkLst>
        </pc:spChg>
      </pc:sldChg>
    </pc:docChg>
  </pc:docChgLst>
  <pc:docChgLst>
    <pc:chgData name="Nikolai Dahlberg" userId="d0e4b3fa-b4f8-44a0-91a3-366e1059d8f1" providerId="ADAL" clId="{002C12E1-E791-4ADA-B91A-31CE471F4883}"/>
    <pc:docChg chg="custSel modSld">
      <pc:chgData name="Nikolai Dahlberg" userId="d0e4b3fa-b4f8-44a0-91a3-366e1059d8f1" providerId="ADAL" clId="{002C12E1-E791-4ADA-B91A-31CE471F4883}" dt="2020-10-23T06:29:48.936" v="34" actId="313"/>
      <pc:docMkLst>
        <pc:docMk/>
      </pc:docMkLst>
      <pc:sldChg chg="modSp mod">
        <pc:chgData name="Nikolai Dahlberg" userId="d0e4b3fa-b4f8-44a0-91a3-366e1059d8f1" providerId="ADAL" clId="{002C12E1-E791-4ADA-B91A-31CE471F4883}" dt="2020-10-23T06:26:46.310" v="0" actId="20577"/>
        <pc:sldMkLst>
          <pc:docMk/>
          <pc:sldMk cId="1978509597" sldId="302"/>
        </pc:sldMkLst>
        <pc:spChg chg="mod">
          <ac:chgData name="Nikolai Dahlberg" userId="d0e4b3fa-b4f8-44a0-91a3-366e1059d8f1" providerId="ADAL" clId="{002C12E1-E791-4ADA-B91A-31CE471F4883}" dt="2020-10-23T06:26:46.310" v="0" actId="20577"/>
          <ac:spMkLst>
            <pc:docMk/>
            <pc:sldMk cId="1978509597" sldId="302"/>
            <ac:spMk id="3" creationId="{DBCDB1E8-E15C-4279-9C33-8EFB02E2AF5F}"/>
          </ac:spMkLst>
        </pc:spChg>
      </pc:sldChg>
      <pc:sldChg chg="modSp mod">
        <pc:chgData name="Nikolai Dahlberg" userId="d0e4b3fa-b4f8-44a0-91a3-366e1059d8f1" providerId="ADAL" clId="{002C12E1-E791-4ADA-B91A-31CE471F4883}" dt="2020-10-23T06:28:56.850" v="6" actId="20577"/>
        <pc:sldMkLst>
          <pc:docMk/>
          <pc:sldMk cId="357644745" sldId="324"/>
        </pc:sldMkLst>
        <pc:spChg chg="mod">
          <ac:chgData name="Nikolai Dahlberg" userId="d0e4b3fa-b4f8-44a0-91a3-366e1059d8f1" providerId="ADAL" clId="{002C12E1-E791-4ADA-B91A-31CE471F4883}" dt="2020-10-23T06:28:56.850" v="6" actId="20577"/>
          <ac:spMkLst>
            <pc:docMk/>
            <pc:sldMk cId="357644745" sldId="324"/>
            <ac:spMk id="3" creationId="{E857CAE5-DE2F-4F1B-A67F-096A0F7A8546}"/>
          </ac:spMkLst>
        </pc:spChg>
      </pc:sldChg>
      <pc:sldChg chg="modSp mod">
        <pc:chgData name="Nikolai Dahlberg" userId="d0e4b3fa-b4f8-44a0-91a3-366e1059d8f1" providerId="ADAL" clId="{002C12E1-E791-4ADA-B91A-31CE471F4883}" dt="2020-10-23T06:29:48.936" v="34" actId="313"/>
        <pc:sldMkLst>
          <pc:docMk/>
          <pc:sldMk cId="1683583017" sldId="325"/>
        </pc:sldMkLst>
        <pc:spChg chg="mod">
          <ac:chgData name="Nikolai Dahlberg" userId="d0e4b3fa-b4f8-44a0-91a3-366e1059d8f1" providerId="ADAL" clId="{002C12E1-E791-4ADA-B91A-31CE471F4883}" dt="2020-10-23T06:29:48.936" v="34" actId="313"/>
          <ac:spMkLst>
            <pc:docMk/>
            <pc:sldMk cId="1683583017" sldId="325"/>
            <ac:spMk id="3" creationId="{B7D71735-AF7B-4065-9D0B-501325FBDC91}"/>
          </ac:spMkLst>
        </pc:spChg>
      </pc:sldChg>
    </pc:docChg>
  </pc:docChgLst>
  <pc:docChgLst>
    <pc:chgData name="Nikolai Dahlberg" userId="S::nikolai.dahlberg@sigma.se::d0e4b3fa-b4f8-44a0-91a3-366e1059d8f1" providerId="AD" clId="Web-{CFB3CEF0-65FC-4902-88DB-ADA0A03F1A4F}"/>
    <pc:docChg chg="modSld sldOrd">
      <pc:chgData name="Nikolai Dahlberg" userId="S::nikolai.dahlberg@sigma.se::d0e4b3fa-b4f8-44a0-91a3-366e1059d8f1" providerId="AD" clId="Web-{CFB3CEF0-65FC-4902-88DB-ADA0A03F1A4F}" dt="2020-10-05T19:43:15.640" v="10" actId="20577"/>
      <pc:docMkLst>
        <pc:docMk/>
      </pc:docMkLst>
      <pc:sldChg chg="modSp ord">
        <pc:chgData name="Nikolai Dahlberg" userId="S::nikolai.dahlberg@sigma.se::d0e4b3fa-b4f8-44a0-91a3-366e1059d8f1" providerId="AD" clId="Web-{CFB3CEF0-65FC-4902-88DB-ADA0A03F1A4F}" dt="2020-10-05T19:43:15.625" v="9" actId="20577"/>
        <pc:sldMkLst>
          <pc:docMk/>
          <pc:sldMk cId="357644745" sldId="324"/>
        </pc:sldMkLst>
        <pc:spChg chg="mod">
          <ac:chgData name="Nikolai Dahlberg" userId="S::nikolai.dahlberg@sigma.se::d0e4b3fa-b4f8-44a0-91a3-366e1059d8f1" providerId="AD" clId="Web-{CFB3CEF0-65FC-4902-88DB-ADA0A03F1A4F}" dt="2020-10-05T19:43:15.625" v="9" actId="20577"/>
          <ac:spMkLst>
            <pc:docMk/>
            <pc:sldMk cId="357644745" sldId="324"/>
            <ac:spMk id="3" creationId="{E857CAE5-DE2F-4F1B-A67F-096A0F7A8546}"/>
          </ac:spMkLst>
        </pc:spChg>
      </pc:sldChg>
      <pc:sldChg chg="modSp">
        <pc:chgData name="Nikolai Dahlberg" userId="S::nikolai.dahlberg@sigma.se::d0e4b3fa-b4f8-44a0-91a3-366e1059d8f1" providerId="AD" clId="Web-{CFB3CEF0-65FC-4902-88DB-ADA0A03F1A4F}" dt="2020-10-05T19:19:47.371" v="2" actId="20577"/>
        <pc:sldMkLst>
          <pc:docMk/>
          <pc:sldMk cId="1683583017" sldId="325"/>
        </pc:sldMkLst>
        <pc:spChg chg="mod">
          <ac:chgData name="Nikolai Dahlberg" userId="S::nikolai.dahlberg@sigma.se::d0e4b3fa-b4f8-44a0-91a3-366e1059d8f1" providerId="AD" clId="Web-{CFB3CEF0-65FC-4902-88DB-ADA0A03F1A4F}" dt="2020-10-05T19:19:47.371" v="2" actId="20577"/>
          <ac:spMkLst>
            <pc:docMk/>
            <pc:sldMk cId="1683583017" sldId="325"/>
            <ac:spMk id="3" creationId="{B7D71735-AF7B-4065-9D0B-501325FBDC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heet, One line title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ildobjekt 41">
            <a:extLst>
              <a:ext uri="{FF2B5EF4-FFF2-40B4-BE49-F238E27FC236}">
                <a16:creationId xmlns:a16="http://schemas.microsoft.com/office/drawing/2014/main" id="{F055A3F4-80E5-1448-958A-A09C6863D7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3031" r="1" b="1528"/>
          <a:stretch/>
        </p:blipFill>
        <p:spPr>
          <a:xfrm>
            <a:off x="0" y="-16885"/>
            <a:ext cx="12192000" cy="6858000"/>
          </a:xfrm>
          <a:prstGeom prst="rect">
            <a:avLst/>
          </a:prstGeom>
        </p:spPr>
      </p:pic>
      <p:pic>
        <p:nvPicPr>
          <p:cNvPr id="29" name="Bildobjekt 5">
            <a:extLst>
              <a:ext uri="{FF2B5EF4-FFF2-40B4-BE49-F238E27FC236}">
                <a16:creationId xmlns:a16="http://schemas.microsoft.com/office/drawing/2014/main" id="{0782D7CD-B88E-0443-BA59-D987BD4D5C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50" y="6290239"/>
            <a:ext cx="1279525" cy="358210"/>
          </a:xfrm>
          <a:prstGeom prst="rect">
            <a:avLst/>
          </a:prstGeom>
        </p:spPr>
      </p:pic>
      <p:sp>
        <p:nvSpPr>
          <p:cNvPr id="37" name="Platshållare för text 27">
            <a:extLst>
              <a:ext uri="{FF2B5EF4-FFF2-40B4-BE49-F238E27FC236}">
                <a16:creationId xmlns:a16="http://schemas.microsoft.com/office/drawing/2014/main" id="{65CC3306-D85A-214B-A516-9F24A6B9C8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5170743"/>
            <a:ext cx="6552414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lang="sv-SE" sz="2400" b="0" i="0" kern="1200" dirty="0">
                <a:solidFill>
                  <a:schemeClr val="bg1"/>
                </a:solidFill>
                <a:latin typeface="+mn-lt"/>
                <a:ea typeface="STHupo" panose="020B0503020204020204" pitchFamily="2" charset="-122"/>
                <a:cs typeface="Univers LT Std 57 Condensed" charset="0"/>
              </a:defRPr>
            </a:lvl1pPr>
            <a:lvl2pPr marL="0" indent="0">
              <a:buNone/>
              <a:defRPr/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.</a:t>
            </a:r>
          </a:p>
        </p:txBody>
      </p:sp>
      <p:sp>
        <p:nvSpPr>
          <p:cNvPr id="38" name="Platshållare för text 21">
            <a:extLst>
              <a:ext uri="{FF2B5EF4-FFF2-40B4-BE49-F238E27FC236}">
                <a16:creationId xmlns:a16="http://schemas.microsoft.com/office/drawing/2014/main" id="{4CFFF77D-4882-D442-8753-661833825E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997756"/>
            <a:ext cx="3526057" cy="923330"/>
          </a:xfrm>
          <a:prstGeom prst="rect">
            <a:avLst/>
          </a:prstGeom>
          <a:solidFill>
            <a:srgbClr val="80B9E0"/>
          </a:solidFill>
        </p:spPr>
        <p:txBody>
          <a:bodyPr wrap="none" lIns="144000" tIns="0" rIns="144000" bIns="0" anchor="ctr" anchorCtr="0">
            <a:spAutoFit/>
          </a:bodyPr>
          <a:lstStyle>
            <a:lvl1pPr>
              <a:defRPr lang="sv-SE" sz="6000" b="0" i="0" kern="1200" cap="all" baseline="0" dirty="0">
                <a:solidFill>
                  <a:schemeClr val="bg1"/>
                </a:solidFill>
                <a:latin typeface="+mj-lt"/>
                <a:ea typeface="Univers LT Std 57 Condensed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line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2756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objekt 26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79728" cy="6858000"/>
          </a:xfrm>
          <a:prstGeom prst="rect">
            <a:avLst/>
          </a:prstGeom>
        </p:spPr>
      </p:pic>
      <p:sp>
        <p:nvSpPr>
          <p:cNvPr id="5" name="Platshållare för text 2">
            <a:extLst>
              <a:ext uri="{FF2B5EF4-FFF2-40B4-BE49-F238E27FC236}">
                <a16:creationId xmlns:a16="http://schemas.microsoft.com/office/drawing/2014/main" id="{90E5C1A7-1E68-8A45-B4BA-8BA3A1A8E9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655469"/>
            <a:ext cx="7568953" cy="906293"/>
          </a:xfrm>
          <a:prstGeom prst="rect">
            <a:avLst/>
          </a:prstGeom>
        </p:spPr>
        <p:txBody>
          <a:bodyPr/>
          <a:lstStyle>
            <a:lvl1pPr>
              <a:defRPr sz="4400" b="0" i="0" cap="all" baseline="0">
                <a:solidFill>
                  <a:schemeClr val="tx1"/>
                </a:solidFill>
                <a:latin typeface="Univers LT Std 59 UltraCn" panose="020B0603020202020204" pitchFamily="34" charset="0"/>
              </a:defRPr>
            </a:lvl1pPr>
          </a:lstStyle>
          <a:p>
            <a:pPr lvl="0"/>
            <a:r>
              <a:rPr lang="sv-SE" dirty="0"/>
              <a:t>AGENDA TITLE</a:t>
            </a:r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417"/>
          <a:stretch/>
        </p:blipFill>
        <p:spPr>
          <a:xfrm>
            <a:off x="8584602" y="0"/>
            <a:ext cx="3606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51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/ One column text a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9E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ätvinklig triangel 12"/>
          <p:cNvSpPr/>
          <p:nvPr userDrawn="1"/>
        </p:nvSpPr>
        <p:spPr>
          <a:xfrm rot="5400000">
            <a:off x="9315685" y="5410718"/>
            <a:ext cx="1447282" cy="1447282"/>
          </a:xfrm>
          <a:prstGeom prst="rtTriangle">
            <a:avLst/>
          </a:prstGeom>
          <a:solidFill>
            <a:srgbClr val="E3061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ätvinklig triangel 13"/>
          <p:cNvSpPr/>
          <p:nvPr userDrawn="1"/>
        </p:nvSpPr>
        <p:spPr>
          <a:xfrm rot="16200000">
            <a:off x="9315685" y="5408877"/>
            <a:ext cx="1447282" cy="1447282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ätvinklig triangel 15"/>
          <p:cNvSpPr/>
          <p:nvPr userDrawn="1"/>
        </p:nvSpPr>
        <p:spPr>
          <a:xfrm rot="16200000">
            <a:off x="10762965" y="3960675"/>
            <a:ext cx="1447282" cy="1447282"/>
          </a:xfrm>
          <a:prstGeom prst="rtTriangle">
            <a:avLst/>
          </a:prstGeom>
          <a:solidFill>
            <a:srgbClr val="FFCD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C52339A3-B7E6-484B-AA37-B68A7F41AC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55469"/>
            <a:ext cx="10515600" cy="906293"/>
          </a:xfrm>
          <a:prstGeom prst="rect">
            <a:avLst/>
          </a:prstGeom>
        </p:spPr>
        <p:txBody>
          <a:bodyPr/>
          <a:lstStyle>
            <a:lvl1pPr>
              <a:defRPr sz="4400" b="0" i="0" cap="all" baseline="0">
                <a:solidFill>
                  <a:srgbClr val="221F20"/>
                </a:solidFill>
                <a:latin typeface="Univers LT Std 59 UltraCn" panose="020B0603020202020204" pitchFamily="34" charset="0"/>
              </a:defRPr>
            </a:lvl1pPr>
          </a:lstStyle>
          <a:p>
            <a:pPr lvl="0"/>
            <a:r>
              <a:rPr lang="sv-SE" dirty="0"/>
              <a:t>TITLE</a:t>
            </a:r>
          </a:p>
        </p:txBody>
      </p:sp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50" y="6290239"/>
            <a:ext cx="1279525" cy="358211"/>
          </a:xfrm>
          <a:prstGeom prst="rect">
            <a:avLst/>
          </a:prstGeom>
        </p:spPr>
      </p:pic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08ECB1C7-A769-49DB-A303-0D646E5988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B611C"/>
              </a:buClr>
              <a:defRPr b="0" i="0">
                <a:solidFill>
                  <a:srgbClr val="263040"/>
                </a:solidFill>
                <a:latin typeface="Univers LT Std 47 Cn Lt" panose="020B0406020202040204" pitchFamily="34" charset="0"/>
              </a:defRPr>
            </a:lvl1pPr>
          </a:lstStyle>
          <a:p>
            <a:r>
              <a:rPr lang="sv-SE" dirty="0" err="1">
                <a:solidFill>
                  <a:srgbClr val="263040"/>
                </a:solidFill>
              </a:rPr>
              <a:t>Subtitle</a:t>
            </a:r>
            <a:endParaRPr lang="sv-SE" dirty="0">
              <a:solidFill>
                <a:srgbClr val="26304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sv-SE" dirty="0" err="1"/>
              <a:t>Bullet</a:t>
            </a:r>
            <a:r>
              <a:rPr lang="sv-SE" dirty="0"/>
              <a:t> </a:t>
            </a:r>
            <a:r>
              <a:rPr lang="sv-SE" dirty="0" err="1"/>
              <a:t>points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8851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id="{113792E9-0FDA-5347-AF95-3F58A08A61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5170743"/>
            <a:ext cx="6552414" cy="424732"/>
          </a:xfrm>
        </p:spPr>
        <p:txBody>
          <a:bodyPr/>
          <a:lstStyle/>
          <a:p>
            <a:r>
              <a:rPr lang="en-SE" dirty="0"/>
              <a:t>Sigma Academy CI-Course</a:t>
            </a:r>
            <a:endParaRPr lang="sv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9E6F8D5-99E7-3A42-9106-A210DD723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043922"/>
            <a:ext cx="2022056" cy="830997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Lab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0448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id="{3BBAAB2C-BB28-3C49-A29A-F51FC7F2F0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Purpose of lab</a:t>
            </a:r>
            <a:endParaRPr lang="sv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DB1E8-E15C-4279-9C33-8EFB02E2AF5F}"/>
              </a:ext>
            </a:extLst>
          </p:cNvPr>
          <p:cNvSpPr txBox="1"/>
          <p:nvPr/>
        </p:nvSpPr>
        <p:spPr>
          <a:xfrm>
            <a:off x="636373" y="1470454"/>
            <a:ext cx="73460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dirty="0"/>
              <a:t>Get familiar with the Jenkins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dirty="0"/>
              <a:t>Learn basic actions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E" dirty="0"/>
              <a:t>Start job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E" dirty="0"/>
              <a:t>View log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E" dirty="0"/>
              <a:t>Create job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E" dirty="0"/>
              <a:t>Stop job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E" dirty="0"/>
              <a:t>Understanding the job config</a:t>
            </a:r>
          </a:p>
          <a:p>
            <a:pPr lvl="1"/>
            <a:r>
              <a:rPr lang="en-SE" dirty="0"/>
              <a:t>NOTE: All exercises assume that you </a:t>
            </a:r>
            <a:r>
              <a:rPr lang="en-GB" dirty="0"/>
              <a:t>ha</a:t>
            </a:r>
            <a:r>
              <a:rPr lang="en-SE" dirty="0" err="1"/>
              <a:t>ve</a:t>
            </a:r>
            <a:r>
              <a:rPr lang="en-SE" dirty="0"/>
              <a:t> gone through the functional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9785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id="{77261826-DD78-FD4C-9EC9-C34A100F6F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01278"/>
            <a:ext cx="10515600" cy="906293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Start job and view the log</a:t>
            </a:r>
            <a:endParaRPr lang="sv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F40864-D8D2-4346-A94A-AACF870A6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Start the job named “Lab 1- Start Me”</a:t>
            </a:r>
          </a:p>
          <a:p>
            <a:r>
              <a:rPr lang="en-SE" dirty="0"/>
              <a:t>When the job has finished, check the log and make note of what have failed and succeeded.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97901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97F6F0-2EB8-44EA-BC2D-91EEB60FD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Stop a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1487-39D3-4095-A78D-AC29C449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Start the job “Lab 1 Start and stop me” </a:t>
            </a:r>
          </a:p>
          <a:p>
            <a:r>
              <a:rPr lang="en-SE" dirty="0"/>
              <a:t>Stop the job you started</a:t>
            </a:r>
          </a:p>
          <a:p>
            <a:endParaRPr lang="en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15672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id="{77261826-DD78-FD4C-9EC9-C34A100F6F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01278"/>
            <a:ext cx="10515600" cy="906293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Create a job</a:t>
            </a:r>
            <a:endParaRPr lang="sv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F40864-D8D2-4346-A94A-AACF870A6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SE" dirty="0">
                <a:latin typeface="Univers LT Std 47 Cn Lt"/>
              </a:rPr>
              <a:t>Create a job that is a replica of the Lab1-Start Me job and name it “Lab1_1 &lt;your name&gt;”</a:t>
            </a:r>
          </a:p>
          <a:p>
            <a:r>
              <a:rPr lang="en-SE" dirty="0"/>
              <a:t>Modify the job to print your name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97122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389E76-A2DF-420D-AC54-ACBE78FC99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Create a new job with custom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CAE5-DE2F-4F1B-A67F-096A0F7A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SE" dirty="0">
                <a:latin typeface="Univers LT Std 47 Cn Lt"/>
              </a:rPr>
              <a:t>Create a new Freestyle job called “Lab1_2 &lt;your name&gt;”</a:t>
            </a:r>
            <a:endParaRPr lang="en-US" dirty="0">
              <a:latin typeface="Univers LT Std 47 Cn Lt"/>
            </a:endParaRPr>
          </a:p>
          <a:p>
            <a:r>
              <a:rPr lang="en-SE" dirty="0"/>
              <a:t>The requirements of the job:</a:t>
            </a:r>
          </a:p>
          <a:p>
            <a:pPr lvl="1"/>
            <a:r>
              <a:rPr lang="en-SE" dirty="0"/>
              <a:t>Should take 2 parameters, “Product Name” and “Company”.</a:t>
            </a:r>
            <a:endParaRPr lang="en-SE" dirty="0">
              <a:cs typeface="Calibri"/>
            </a:endParaRPr>
          </a:p>
          <a:p>
            <a:pPr lvl="1"/>
            <a:r>
              <a:rPr lang="en-SE" dirty="0"/>
              <a:t>No concurrent builds of the job</a:t>
            </a:r>
            <a:endParaRPr lang="en-SE" dirty="0">
              <a:cs typeface="Calibri"/>
            </a:endParaRPr>
          </a:p>
          <a:p>
            <a:pPr lvl="1"/>
            <a:r>
              <a:rPr lang="en-SE" dirty="0"/>
              <a:t>The job should only allow your user to run it, no one else. (except from Jenkins admins)</a:t>
            </a:r>
            <a:endParaRPr lang="en-SE" dirty="0">
              <a:cs typeface="Calibri"/>
            </a:endParaRPr>
          </a:p>
          <a:p>
            <a:pPr lvl="1"/>
            <a:r>
              <a:rPr lang="en-SE" dirty="0"/>
              <a:t>The job should print the company name and product name to the log</a:t>
            </a:r>
            <a:endParaRPr lang="en-SE" dirty="0">
              <a:cs typeface="Calibri"/>
            </a:endParaRPr>
          </a:p>
          <a:p>
            <a:pPr lvl="1"/>
            <a:endParaRPr lang="en-SE" dirty="0"/>
          </a:p>
          <a:p>
            <a:pPr lvl="1"/>
            <a:endParaRPr lang="en-SE" dirty="0"/>
          </a:p>
          <a:p>
            <a:pPr lvl="1"/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5764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0C673B-2C82-4A36-9089-9D2C391693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SE" dirty="0"/>
              <a:t>Create a new job that runs code from </a:t>
            </a:r>
            <a:r>
              <a:rPr lang="en-SE" dirty="0" err="1"/>
              <a:t>github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1735-AF7B-4065-9D0B-501325FBD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611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SE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Univers LT Std 47 Cn Lt"/>
              </a:rPr>
              <a:t>This is an </a:t>
            </a:r>
            <a:r>
              <a:rPr lang="en-SE" sz="2000" dirty="0">
                <a:solidFill>
                  <a:srgbClr val="FF0000"/>
                </a:solidFill>
                <a:latin typeface="Univers LT Std 47 Cn Lt"/>
              </a:rPr>
              <a:t>extra</a:t>
            </a:r>
            <a:r>
              <a:rPr kumimoji="0" lang="en-SE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Univers LT Std 47 Cn Lt"/>
              </a:rPr>
              <a:t> task, it’s not necessary to do but it’s good practice</a:t>
            </a:r>
            <a:endParaRPr lang="en-SE" dirty="0">
              <a:latin typeface="Univers LT Std 47 Cn Lt"/>
            </a:endParaRPr>
          </a:p>
          <a:p>
            <a:r>
              <a:rPr lang="en-SE" dirty="0">
                <a:latin typeface="Univers LT Std 47 Cn Lt"/>
              </a:rPr>
              <a:t>Create a new Freestyle job called “Lab1_3 &lt;your name&gt;”</a:t>
            </a:r>
          </a:p>
          <a:p>
            <a:r>
              <a:rPr lang="en-SE" dirty="0"/>
              <a:t>Configure the job to fetch the “dev4242/project-x” repo</a:t>
            </a:r>
          </a:p>
          <a:p>
            <a:pPr lvl="1"/>
            <a:r>
              <a:rPr lang="en-GB" dirty="0"/>
              <a:t>https://github.com/</a:t>
            </a:r>
            <a:r>
              <a:rPr lang="en-SE" dirty="0"/>
              <a:t>dev4242</a:t>
            </a:r>
            <a:r>
              <a:rPr lang="en-GB" dirty="0"/>
              <a:t>/project-x</a:t>
            </a:r>
            <a:endParaRPr lang="en-SE" dirty="0"/>
          </a:p>
          <a:p>
            <a:r>
              <a:rPr lang="en-SE" dirty="0">
                <a:latin typeface="Univers LT Std 47 Cn Lt"/>
              </a:rPr>
              <a:t>Run these commands in the job</a:t>
            </a:r>
          </a:p>
          <a:p>
            <a:pPr lvl="1"/>
            <a:r>
              <a:rPr lang="en-SE" dirty="0">
                <a:latin typeface="Univers LT Std 47 Cn Lt"/>
              </a:rPr>
              <a:t>“source ci/setup.sh”</a:t>
            </a:r>
          </a:p>
          <a:p>
            <a:pPr lvl="1"/>
            <a:r>
              <a:rPr lang="en-SE" dirty="0">
                <a:latin typeface="Univers LT Std 47 Cn Lt"/>
              </a:rPr>
              <a:t>“./apps/app00/test/test.sh”</a:t>
            </a:r>
          </a:p>
          <a:p>
            <a:r>
              <a:rPr lang="en-SE" dirty="0"/>
              <a:t>View the Log and make sure that the script was run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68358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6396F4157FEE4292A7EF83797714DC" ma:contentTypeVersion="2" ma:contentTypeDescription="Create a new document." ma:contentTypeScope="" ma:versionID="a60ed80c8166891c7e6b83074ad0fe4a">
  <xsd:schema xmlns:xsd="http://www.w3.org/2001/XMLSchema" xmlns:xs="http://www.w3.org/2001/XMLSchema" xmlns:p="http://schemas.microsoft.com/office/2006/metadata/properties" xmlns:ns2="a1ac9726-b83f-42dc-a605-e75bb9c48ba4" targetNamespace="http://schemas.microsoft.com/office/2006/metadata/properties" ma:root="true" ma:fieldsID="226d17f8cf3b25184d5afaf4969a421f" ns2:_="">
    <xsd:import namespace="a1ac9726-b83f-42dc-a605-e75bb9c48b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c9726-b83f-42dc-a605-e75bb9c48b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851932-FBB6-406E-9D9C-0ED217E308E2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a1ac9726-b83f-42dc-a605-e75bb9c48ba4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42A124E-3723-4144-A8CA-7F543FC31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973B1F-C3F6-4885-A606-4DA7553C6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ac9726-b83f-42dc-a605-e75bb9c48b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672</TotalTime>
  <Words>300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Univers LT Std 47 Cn Lt</vt:lpstr>
      <vt:lpstr>Univers LT Std 59 UltraCn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Nikolai Dahlberg</cp:lastModifiedBy>
  <cp:revision>11</cp:revision>
  <dcterms:created xsi:type="dcterms:W3CDTF">2020-09-26T08:26:21Z</dcterms:created>
  <dcterms:modified xsi:type="dcterms:W3CDTF">2020-10-23T06:30:12Z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0x010100646396F4157FEE4292A7EF83797714DC</vt:lpwstr>
  </property>
</Properties>
</file>