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305" r:id="rId5"/>
    <p:sldId id="306" r:id="rId6"/>
    <p:sldId id="333" r:id="rId7"/>
    <p:sldId id="327" r:id="rId8"/>
    <p:sldId id="329" r:id="rId9"/>
    <p:sldId id="331" r:id="rId10"/>
    <p:sldId id="332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793BDB-6FC7-4732-ADCB-6B152917AE9F}" v="31" dt="2020-10-23T06:36:29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i Dahlberg" userId="S::nikolai.dahlberg@sigma.se::d0e4b3fa-b4f8-44a0-91a3-366e1059d8f1" providerId="AD" clId="Web-{2E731B67-3A78-462A-84F0-F080E00C0281}"/>
    <pc:docChg chg="modSld">
      <pc:chgData name="Nikolai Dahlberg" userId="S::nikolai.dahlberg@sigma.se::d0e4b3fa-b4f8-44a0-91a3-366e1059d8f1" providerId="AD" clId="Web-{2E731B67-3A78-462A-84F0-F080E00C0281}" dt="2020-10-09T19:44:59.105" v="139" actId="20577"/>
      <pc:docMkLst>
        <pc:docMk/>
      </pc:docMkLst>
      <pc:sldChg chg="modSp">
        <pc:chgData name="Nikolai Dahlberg" userId="S::nikolai.dahlberg@sigma.se::d0e4b3fa-b4f8-44a0-91a3-366e1059d8f1" providerId="AD" clId="Web-{2E731B67-3A78-462A-84F0-F080E00C0281}" dt="2020-10-09T19:40:03.865" v="4" actId="20577"/>
        <pc:sldMkLst>
          <pc:docMk/>
          <pc:sldMk cId="1554103705" sldId="331"/>
        </pc:sldMkLst>
        <pc:spChg chg="mod">
          <ac:chgData name="Nikolai Dahlberg" userId="S::nikolai.dahlberg@sigma.se::d0e4b3fa-b4f8-44a0-91a3-366e1059d8f1" providerId="AD" clId="Web-{2E731B67-3A78-462A-84F0-F080E00C0281}" dt="2020-10-09T19:40:03.865" v="4" actId="20577"/>
          <ac:spMkLst>
            <pc:docMk/>
            <pc:sldMk cId="1554103705" sldId="331"/>
            <ac:spMk id="3" creationId="{B27F23B6-708C-4233-802C-6AF48153F20F}"/>
          </ac:spMkLst>
        </pc:spChg>
      </pc:sldChg>
      <pc:sldChg chg="modSp">
        <pc:chgData name="Nikolai Dahlberg" userId="S::nikolai.dahlberg@sigma.se::d0e4b3fa-b4f8-44a0-91a3-366e1059d8f1" providerId="AD" clId="Web-{2E731B67-3A78-462A-84F0-F080E00C0281}" dt="2020-10-09T19:44:59.105" v="138" actId="20577"/>
        <pc:sldMkLst>
          <pc:docMk/>
          <pc:sldMk cId="1251364315" sldId="332"/>
        </pc:sldMkLst>
        <pc:spChg chg="mod">
          <ac:chgData name="Nikolai Dahlberg" userId="S::nikolai.dahlberg@sigma.se::d0e4b3fa-b4f8-44a0-91a3-366e1059d8f1" providerId="AD" clId="Web-{2E731B67-3A78-462A-84F0-F080E00C0281}" dt="2020-10-09T19:44:59.105" v="138" actId="20577"/>
          <ac:spMkLst>
            <pc:docMk/>
            <pc:sldMk cId="1251364315" sldId="332"/>
            <ac:spMk id="3" creationId="{B27F23B6-708C-4233-802C-6AF48153F20F}"/>
          </ac:spMkLst>
        </pc:spChg>
      </pc:sldChg>
    </pc:docChg>
  </pc:docChgLst>
  <pc:docChgLst>
    <pc:chgData name="Nikolai Dahlberg" userId="d0e4b3fa-b4f8-44a0-91a3-366e1059d8f1" providerId="ADAL" clId="{A5793BDB-6FC7-4732-ADCB-6B152917AE9F}"/>
    <pc:docChg chg="undo custSel addSld delSld modSld sldOrd">
      <pc:chgData name="Nikolai Dahlberg" userId="d0e4b3fa-b4f8-44a0-91a3-366e1059d8f1" providerId="ADAL" clId="{A5793BDB-6FC7-4732-ADCB-6B152917AE9F}" dt="2020-10-23T06:37:44.624" v="2726" actId="20577"/>
      <pc:docMkLst>
        <pc:docMk/>
      </pc:docMkLst>
      <pc:sldChg chg="addSp delSp modSp del">
        <pc:chgData name="Nikolai Dahlberg" userId="d0e4b3fa-b4f8-44a0-91a3-366e1059d8f1" providerId="ADAL" clId="{A5793BDB-6FC7-4732-ADCB-6B152917AE9F}" dt="2020-09-27T09:12:56.711" v="19" actId="2696"/>
        <pc:sldMkLst>
          <pc:docMk/>
          <pc:sldMk cId="109857222" sldId="256"/>
        </pc:sldMkLst>
        <pc:picChg chg="add del">
          <ac:chgData name="Nikolai Dahlberg" userId="d0e4b3fa-b4f8-44a0-91a3-366e1059d8f1" providerId="ADAL" clId="{A5793BDB-6FC7-4732-ADCB-6B152917AE9F}" dt="2020-09-27T09:11:29.926" v="3"/>
          <ac:picMkLst>
            <pc:docMk/>
            <pc:sldMk cId="109857222" sldId="256"/>
            <ac:picMk id="1026" creationId="{922985A7-B71C-49D3-83A1-7CCE3584F49B}"/>
          </ac:picMkLst>
        </pc:picChg>
        <pc:picChg chg="add del mod">
          <ac:chgData name="Nikolai Dahlberg" userId="d0e4b3fa-b4f8-44a0-91a3-366e1059d8f1" providerId="ADAL" clId="{A5793BDB-6FC7-4732-ADCB-6B152917AE9F}" dt="2020-09-27T09:11:29.704" v="2"/>
          <ac:picMkLst>
            <pc:docMk/>
            <pc:sldMk cId="109857222" sldId="256"/>
            <ac:picMk id="1028" creationId="{949424FE-9FE5-44A2-A9D2-85DDF731F9EA}"/>
          </ac:picMkLst>
        </pc:picChg>
        <pc:picChg chg="add del">
          <ac:chgData name="Nikolai Dahlberg" userId="d0e4b3fa-b4f8-44a0-91a3-366e1059d8f1" providerId="ADAL" clId="{A5793BDB-6FC7-4732-ADCB-6B152917AE9F}" dt="2020-09-27T09:11:38.734" v="5"/>
          <ac:picMkLst>
            <pc:docMk/>
            <pc:sldMk cId="109857222" sldId="256"/>
            <ac:picMk id="1030" creationId="{EB88B701-283A-46CD-B609-82CDDF16041E}"/>
          </ac:picMkLst>
        </pc:picChg>
        <pc:picChg chg="add del">
          <ac:chgData name="Nikolai Dahlberg" userId="d0e4b3fa-b4f8-44a0-91a3-366e1059d8f1" providerId="ADAL" clId="{A5793BDB-6FC7-4732-ADCB-6B152917AE9F}" dt="2020-09-27T09:11:48.318" v="7"/>
          <ac:picMkLst>
            <pc:docMk/>
            <pc:sldMk cId="109857222" sldId="256"/>
            <ac:picMk id="1032" creationId="{E21EB280-25CE-4FA0-A0F3-D1E50D5331AB}"/>
          </ac:picMkLst>
        </pc:picChg>
        <pc:picChg chg="add del mod">
          <ac:chgData name="Nikolai Dahlberg" userId="d0e4b3fa-b4f8-44a0-91a3-366e1059d8f1" providerId="ADAL" clId="{A5793BDB-6FC7-4732-ADCB-6B152917AE9F}" dt="2020-09-27T09:12:08.202" v="11"/>
          <ac:picMkLst>
            <pc:docMk/>
            <pc:sldMk cId="109857222" sldId="256"/>
            <ac:picMk id="1034" creationId="{5FA3F30D-4553-453D-A0BC-BE3C072BB7D2}"/>
          </ac:picMkLst>
        </pc:picChg>
        <pc:picChg chg="add del">
          <ac:chgData name="Nikolai Dahlberg" userId="d0e4b3fa-b4f8-44a0-91a3-366e1059d8f1" providerId="ADAL" clId="{A5793BDB-6FC7-4732-ADCB-6B152917AE9F}" dt="2020-09-27T09:12:19.283" v="13"/>
          <ac:picMkLst>
            <pc:docMk/>
            <pc:sldMk cId="109857222" sldId="256"/>
            <ac:picMk id="1036" creationId="{D293CF55-4FF6-4E03-AE42-A713809DEA1D}"/>
          </ac:picMkLst>
        </pc:picChg>
      </pc:sldChg>
      <pc:sldChg chg="delSp modSp add mod">
        <pc:chgData name="Nikolai Dahlberg" userId="d0e4b3fa-b4f8-44a0-91a3-366e1059d8f1" providerId="ADAL" clId="{A5793BDB-6FC7-4732-ADCB-6B152917AE9F}" dt="2020-10-02T22:13:01.798" v="1656" actId="478"/>
        <pc:sldMkLst>
          <pc:docMk/>
          <pc:sldMk cId="1704486163" sldId="305"/>
        </pc:sldMkLst>
        <pc:spChg chg="del">
          <ac:chgData name="Nikolai Dahlberg" userId="d0e4b3fa-b4f8-44a0-91a3-366e1059d8f1" providerId="ADAL" clId="{A5793BDB-6FC7-4732-ADCB-6B152917AE9F}" dt="2020-10-02T22:13:01.798" v="1656" actId="478"/>
          <ac:spMkLst>
            <pc:docMk/>
            <pc:sldMk cId="1704486163" sldId="305"/>
            <ac:spMk id="2" creationId="{113792E9-0FDA-5347-AF95-3F58A08A61F8}"/>
          </ac:spMkLst>
        </pc:spChg>
        <pc:spChg chg="mod">
          <ac:chgData name="Nikolai Dahlberg" userId="d0e4b3fa-b4f8-44a0-91a3-366e1059d8f1" providerId="ADAL" clId="{A5793BDB-6FC7-4732-ADCB-6B152917AE9F}" dt="2020-09-27T09:17:08.055" v="27" actId="20577"/>
          <ac:spMkLst>
            <pc:docMk/>
            <pc:sldMk cId="1704486163" sldId="305"/>
            <ac:spMk id="3" creationId="{99E6F8D5-99E7-3A42-9106-A210DD723EBA}"/>
          </ac:spMkLst>
        </pc:spChg>
      </pc:sldChg>
      <pc:sldChg chg="modSp add mod">
        <pc:chgData name="Nikolai Dahlberg" userId="d0e4b3fa-b4f8-44a0-91a3-366e1059d8f1" providerId="ADAL" clId="{A5793BDB-6FC7-4732-ADCB-6B152917AE9F}" dt="2020-10-23T06:32:32.478" v="2654" actId="20577"/>
        <pc:sldMkLst>
          <pc:docMk/>
          <pc:sldMk cId="1978509597" sldId="306"/>
        </pc:sldMkLst>
        <pc:spChg chg="mod">
          <ac:chgData name="Nikolai Dahlberg" userId="d0e4b3fa-b4f8-44a0-91a3-366e1059d8f1" providerId="ADAL" clId="{A5793BDB-6FC7-4732-ADCB-6B152917AE9F}" dt="2020-10-23T06:32:32.478" v="2654" actId="20577"/>
          <ac:spMkLst>
            <pc:docMk/>
            <pc:sldMk cId="1978509597" sldId="306"/>
            <ac:spMk id="3" creationId="{DBCDB1E8-E15C-4279-9C33-8EFB02E2AF5F}"/>
          </ac:spMkLst>
        </pc:spChg>
      </pc:sldChg>
      <pc:sldChg chg="add del">
        <pc:chgData name="Nikolai Dahlberg" userId="d0e4b3fa-b4f8-44a0-91a3-366e1059d8f1" providerId="ADAL" clId="{A5793BDB-6FC7-4732-ADCB-6B152917AE9F}" dt="2020-09-28T05:19:31.937" v="31" actId="47"/>
        <pc:sldMkLst>
          <pc:docMk/>
          <pc:sldMk cId="3979019063" sldId="307"/>
        </pc:sldMkLst>
      </pc:sldChg>
      <pc:sldChg chg="modSp add del mod ord">
        <pc:chgData name="Nikolai Dahlberg" userId="d0e4b3fa-b4f8-44a0-91a3-366e1059d8f1" providerId="ADAL" clId="{A5793BDB-6FC7-4732-ADCB-6B152917AE9F}" dt="2020-10-18T07:27:10.830" v="2637" actId="47"/>
        <pc:sldMkLst>
          <pc:docMk/>
          <pc:sldMk cId="3883554308" sldId="326"/>
        </pc:sldMkLst>
        <pc:spChg chg="mod">
          <ac:chgData name="Nikolai Dahlberg" userId="d0e4b3fa-b4f8-44a0-91a3-366e1059d8f1" providerId="ADAL" clId="{A5793BDB-6FC7-4732-ADCB-6B152917AE9F}" dt="2020-10-18T07:22:49.018" v="2355" actId="20577"/>
          <ac:spMkLst>
            <pc:docMk/>
            <pc:sldMk cId="3883554308" sldId="326"/>
            <ac:spMk id="2" creationId="{B54D3EEF-D246-4838-862D-A664266F06F1}"/>
          </ac:spMkLst>
        </pc:spChg>
        <pc:spChg chg="mod">
          <ac:chgData name="Nikolai Dahlberg" userId="d0e4b3fa-b4f8-44a0-91a3-366e1059d8f1" providerId="ADAL" clId="{A5793BDB-6FC7-4732-ADCB-6B152917AE9F}" dt="2020-10-18T07:27:00.767" v="2635" actId="20577"/>
          <ac:spMkLst>
            <pc:docMk/>
            <pc:sldMk cId="3883554308" sldId="326"/>
            <ac:spMk id="3" creationId="{DB41B8BE-CB02-44DC-A3BE-5798E5ABABED}"/>
          </ac:spMkLst>
        </pc:spChg>
      </pc:sldChg>
      <pc:sldChg chg="modSp add mod ord">
        <pc:chgData name="Nikolai Dahlberg" userId="d0e4b3fa-b4f8-44a0-91a3-366e1059d8f1" providerId="ADAL" clId="{A5793BDB-6FC7-4732-ADCB-6B152917AE9F}" dt="2020-10-23T06:34:53.266" v="2712" actId="20577"/>
        <pc:sldMkLst>
          <pc:docMk/>
          <pc:sldMk cId="3263537485" sldId="327"/>
        </pc:sldMkLst>
        <pc:spChg chg="mod">
          <ac:chgData name="Nikolai Dahlberg" userId="d0e4b3fa-b4f8-44a0-91a3-366e1059d8f1" providerId="ADAL" clId="{A5793BDB-6FC7-4732-ADCB-6B152917AE9F}" dt="2020-10-23T06:34:53.266" v="2712" actId="20577"/>
          <ac:spMkLst>
            <pc:docMk/>
            <pc:sldMk cId="3263537485" sldId="327"/>
            <ac:spMk id="3" creationId="{B27F23B6-708C-4233-802C-6AF48153F20F}"/>
          </ac:spMkLst>
        </pc:spChg>
      </pc:sldChg>
      <pc:sldChg chg="new del">
        <pc:chgData name="Nikolai Dahlberg" userId="d0e4b3fa-b4f8-44a0-91a3-366e1059d8f1" providerId="ADAL" clId="{A5793BDB-6FC7-4732-ADCB-6B152917AE9F}" dt="2020-09-28T06:11:31.511" v="574" actId="2696"/>
        <pc:sldMkLst>
          <pc:docMk/>
          <pc:sldMk cId="3253650823" sldId="328"/>
        </pc:sldMkLst>
      </pc:sldChg>
      <pc:sldChg chg="modSp add mod">
        <pc:chgData name="Nikolai Dahlberg" userId="d0e4b3fa-b4f8-44a0-91a3-366e1059d8f1" providerId="ADAL" clId="{A5793BDB-6FC7-4732-ADCB-6B152917AE9F}" dt="2020-10-09T06:14:03.445" v="1959" actId="313"/>
        <pc:sldMkLst>
          <pc:docMk/>
          <pc:sldMk cId="1042917695" sldId="329"/>
        </pc:sldMkLst>
        <pc:spChg chg="mod">
          <ac:chgData name="Nikolai Dahlberg" userId="d0e4b3fa-b4f8-44a0-91a3-366e1059d8f1" providerId="ADAL" clId="{A5793BDB-6FC7-4732-ADCB-6B152917AE9F}" dt="2020-09-28T06:04:46.420" v="271" actId="20577"/>
          <ac:spMkLst>
            <pc:docMk/>
            <pc:sldMk cId="1042917695" sldId="329"/>
            <ac:spMk id="2" creationId="{34A3BF0E-612D-412E-981E-5D4D049F972D}"/>
          </ac:spMkLst>
        </pc:spChg>
        <pc:spChg chg="mod">
          <ac:chgData name="Nikolai Dahlberg" userId="d0e4b3fa-b4f8-44a0-91a3-366e1059d8f1" providerId="ADAL" clId="{A5793BDB-6FC7-4732-ADCB-6B152917AE9F}" dt="2020-10-09T06:14:03.445" v="1959" actId="313"/>
          <ac:spMkLst>
            <pc:docMk/>
            <pc:sldMk cId="1042917695" sldId="329"/>
            <ac:spMk id="3" creationId="{B27F23B6-708C-4233-802C-6AF48153F20F}"/>
          </ac:spMkLst>
        </pc:spChg>
      </pc:sldChg>
      <pc:sldChg chg="new del">
        <pc:chgData name="Nikolai Dahlberg" userId="d0e4b3fa-b4f8-44a0-91a3-366e1059d8f1" providerId="ADAL" clId="{A5793BDB-6FC7-4732-ADCB-6B152917AE9F}" dt="2020-09-28T06:15:44.604" v="576" actId="47"/>
        <pc:sldMkLst>
          <pc:docMk/>
          <pc:sldMk cId="37504950" sldId="330"/>
        </pc:sldMkLst>
      </pc:sldChg>
      <pc:sldChg chg="modSp add del mod">
        <pc:chgData name="Nikolai Dahlberg" userId="d0e4b3fa-b4f8-44a0-91a3-366e1059d8f1" providerId="ADAL" clId="{A5793BDB-6FC7-4732-ADCB-6B152917AE9F}" dt="2020-10-02T22:31:54.009" v="1789" actId="2696"/>
        <pc:sldMkLst>
          <pc:docMk/>
          <pc:sldMk cId="3826083865" sldId="330"/>
        </pc:sldMkLst>
        <pc:spChg chg="mod">
          <ac:chgData name="Nikolai Dahlberg" userId="d0e4b3fa-b4f8-44a0-91a3-366e1059d8f1" providerId="ADAL" clId="{A5793BDB-6FC7-4732-ADCB-6B152917AE9F}" dt="2020-09-28T06:19:45.844" v="651" actId="20577"/>
          <ac:spMkLst>
            <pc:docMk/>
            <pc:sldMk cId="3826083865" sldId="330"/>
            <ac:spMk id="2" creationId="{34A3BF0E-612D-412E-981E-5D4D049F972D}"/>
          </ac:spMkLst>
        </pc:spChg>
        <pc:spChg chg="mod">
          <ac:chgData name="Nikolai Dahlberg" userId="d0e4b3fa-b4f8-44a0-91a3-366e1059d8f1" providerId="ADAL" clId="{A5793BDB-6FC7-4732-ADCB-6B152917AE9F}" dt="2020-10-02T22:17:44.596" v="1787" actId="20577"/>
          <ac:spMkLst>
            <pc:docMk/>
            <pc:sldMk cId="3826083865" sldId="330"/>
            <ac:spMk id="3" creationId="{B27F23B6-708C-4233-802C-6AF48153F20F}"/>
          </ac:spMkLst>
        </pc:spChg>
      </pc:sldChg>
      <pc:sldChg chg="modSp add mod">
        <pc:chgData name="Nikolai Dahlberg" userId="d0e4b3fa-b4f8-44a0-91a3-366e1059d8f1" providerId="ADAL" clId="{A5793BDB-6FC7-4732-ADCB-6B152917AE9F}" dt="2020-10-23T06:36:05.368" v="2714" actId="3626"/>
        <pc:sldMkLst>
          <pc:docMk/>
          <pc:sldMk cId="1554103705" sldId="331"/>
        </pc:sldMkLst>
        <pc:spChg chg="mod">
          <ac:chgData name="Nikolai Dahlberg" userId="d0e4b3fa-b4f8-44a0-91a3-366e1059d8f1" providerId="ADAL" clId="{A5793BDB-6FC7-4732-ADCB-6B152917AE9F}" dt="2020-10-23T06:36:05.368" v="2714" actId="3626"/>
          <ac:spMkLst>
            <pc:docMk/>
            <pc:sldMk cId="1554103705" sldId="331"/>
            <ac:spMk id="3" creationId="{B27F23B6-708C-4233-802C-6AF48153F20F}"/>
          </ac:spMkLst>
        </pc:spChg>
      </pc:sldChg>
      <pc:sldChg chg="new del">
        <pc:chgData name="Nikolai Dahlberg" userId="d0e4b3fa-b4f8-44a0-91a3-366e1059d8f1" providerId="ADAL" clId="{A5793BDB-6FC7-4732-ADCB-6B152917AE9F}" dt="2020-09-28T06:25:38.953" v="1142" actId="47"/>
        <pc:sldMkLst>
          <pc:docMk/>
          <pc:sldMk cId="3660635067" sldId="331"/>
        </pc:sldMkLst>
      </pc:sldChg>
      <pc:sldChg chg="modSp add mod">
        <pc:chgData name="Nikolai Dahlberg" userId="d0e4b3fa-b4f8-44a0-91a3-366e1059d8f1" providerId="ADAL" clId="{A5793BDB-6FC7-4732-ADCB-6B152917AE9F}" dt="2020-10-23T06:37:44.624" v="2726" actId="20577"/>
        <pc:sldMkLst>
          <pc:docMk/>
          <pc:sldMk cId="1251364315" sldId="332"/>
        </pc:sldMkLst>
        <pc:spChg chg="mod">
          <ac:chgData name="Nikolai Dahlberg" userId="d0e4b3fa-b4f8-44a0-91a3-366e1059d8f1" providerId="ADAL" clId="{A5793BDB-6FC7-4732-ADCB-6B152917AE9F}" dt="2020-10-23T06:37:44.624" v="2726" actId="20577"/>
          <ac:spMkLst>
            <pc:docMk/>
            <pc:sldMk cId="1251364315" sldId="332"/>
            <ac:spMk id="2" creationId="{34A3BF0E-612D-412E-981E-5D4D049F972D}"/>
          </ac:spMkLst>
        </pc:spChg>
        <pc:spChg chg="mod">
          <ac:chgData name="Nikolai Dahlberg" userId="d0e4b3fa-b4f8-44a0-91a3-366e1059d8f1" providerId="ADAL" clId="{A5793BDB-6FC7-4732-ADCB-6B152917AE9F}" dt="2020-09-28T06:31:33.136" v="1436" actId="20577"/>
          <ac:spMkLst>
            <pc:docMk/>
            <pc:sldMk cId="1251364315" sldId="332"/>
            <ac:spMk id="3" creationId="{B27F23B6-708C-4233-802C-6AF48153F20F}"/>
          </ac:spMkLst>
        </pc:spChg>
      </pc:sldChg>
      <pc:sldChg chg="new del">
        <pc:chgData name="Nikolai Dahlberg" userId="d0e4b3fa-b4f8-44a0-91a3-366e1059d8f1" providerId="ADAL" clId="{A5793BDB-6FC7-4732-ADCB-6B152917AE9F}" dt="2020-09-28T06:27:38.671" v="1145" actId="47"/>
        <pc:sldMkLst>
          <pc:docMk/>
          <pc:sldMk cId="3507819919" sldId="332"/>
        </pc:sldMkLst>
      </pc:sldChg>
      <pc:sldChg chg="add del">
        <pc:chgData name="Nikolai Dahlberg" userId="d0e4b3fa-b4f8-44a0-91a3-366e1059d8f1" providerId="ADAL" clId="{A5793BDB-6FC7-4732-ADCB-6B152917AE9F}" dt="2020-09-28T06:31:45.136" v="1437" actId="2696"/>
        <pc:sldMkLst>
          <pc:docMk/>
          <pc:sldMk cId="2364563030" sldId="333"/>
        </pc:sldMkLst>
      </pc:sldChg>
      <pc:sldChg chg="modSp add mod">
        <pc:chgData name="Nikolai Dahlberg" userId="d0e4b3fa-b4f8-44a0-91a3-366e1059d8f1" providerId="ADAL" clId="{A5793BDB-6FC7-4732-ADCB-6B152917AE9F}" dt="2020-10-23T06:33:41.248" v="2701" actId="20577"/>
        <pc:sldMkLst>
          <pc:docMk/>
          <pc:sldMk cId="4224210816" sldId="333"/>
        </pc:sldMkLst>
        <pc:spChg chg="mod">
          <ac:chgData name="Nikolai Dahlberg" userId="d0e4b3fa-b4f8-44a0-91a3-366e1059d8f1" providerId="ADAL" clId="{A5793BDB-6FC7-4732-ADCB-6B152917AE9F}" dt="2020-10-23T06:33:41.248" v="2701" actId="20577"/>
          <ac:spMkLst>
            <pc:docMk/>
            <pc:sldMk cId="4224210816" sldId="333"/>
            <ac:spMk id="3" creationId="{DB41B8BE-CB02-44DC-A3BE-5798E5ABABED}"/>
          </ac:spMkLst>
        </pc:spChg>
      </pc:sldChg>
      <pc:sldMasterChg chg="addSldLayout">
        <pc:chgData name="Nikolai Dahlberg" userId="d0e4b3fa-b4f8-44a0-91a3-366e1059d8f1" providerId="ADAL" clId="{A5793BDB-6FC7-4732-ADCB-6B152917AE9F}" dt="2020-09-27T09:12:52.312" v="17" actId="27028"/>
        <pc:sldMasterMkLst>
          <pc:docMk/>
          <pc:sldMasterMk cId="2460954070" sldId="2147483660"/>
        </pc:sldMasterMkLst>
        <pc:sldLayoutChg chg="add">
          <pc:chgData name="Nikolai Dahlberg" userId="d0e4b3fa-b4f8-44a0-91a3-366e1059d8f1" providerId="ADAL" clId="{A5793BDB-6FC7-4732-ADCB-6B152917AE9F}" dt="2020-09-27T09:12:50.944" v="15" actId="27028"/>
          <pc:sldLayoutMkLst>
            <pc:docMk/>
            <pc:sldMasterMk cId="2460954070" sldId="2147483660"/>
            <pc:sldLayoutMk cId="3848451959" sldId="2147483673"/>
          </pc:sldLayoutMkLst>
        </pc:sldLayoutChg>
        <pc:sldLayoutChg chg="add">
          <pc:chgData name="Nikolai Dahlberg" userId="d0e4b3fa-b4f8-44a0-91a3-366e1059d8f1" providerId="ADAL" clId="{A5793BDB-6FC7-4732-ADCB-6B152917AE9F}" dt="2020-09-27T09:12:52.312" v="17" actId="27028"/>
          <pc:sldLayoutMkLst>
            <pc:docMk/>
            <pc:sldMasterMk cId="2460954070" sldId="2147483660"/>
            <pc:sldLayoutMk cId="588515094" sldId="2147483674"/>
          </pc:sldLayoutMkLst>
        </pc:sldLayoutChg>
      </pc:sldMasterChg>
    </pc:docChg>
  </pc:docChgLst>
  <pc:docChgLst>
    <pc:chgData name="Nikolai Dahlberg" userId="S::nikolai.dahlberg@sigma.se::d0e4b3fa-b4f8-44a0-91a3-366e1059d8f1" providerId="AD" clId="Web-{609C3DED-A187-47AD-AEFF-325C1BC2CB1C}"/>
    <pc:docChg chg="modSld">
      <pc:chgData name="Nikolai Dahlberg" userId="S::nikolai.dahlberg@sigma.se::d0e4b3fa-b4f8-44a0-91a3-366e1059d8f1" providerId="AD" clId="Web-{609C3DED-A187-47AD-AEFF-325C1BC2CB1C}" dt="2020-10-20T19:09:38.173" v="64" actId="20577"/>
      <pc:docMkLst>
        <pc:docMk/>
      </pc:docMkLst>
      <pc:sldChg chg="modSp">
        <pc:chgData name="Nikolai Dahlberg" userId="S::nikolai.dahlberg@sigma.se::d0e4b3fa-b4f8-44a0-91a3-366e1059d8f1" providerId="AD" clId="Web-{609C3DED-A187-47AD-AEFF-325C1BC2CB1C}" dt="2020-10-20T19:09:38.158" v="63" actId="20577"/>
        <pc:sldMkLst>
          <pc:docMk/>
          <pc:sldMk cId="1554103705" sldId="331"/>
        </pc:sldMkLst>
        <pc:spChg chg="mod">
          <ac:chgData name="Nikolai Dahlberg" userId="S::nikolai.dahlberg@sigma.se::d0e4b3fa-b4f8-44a0-91a3-366e1059d8f1" providerId="AD" clId="Web-{609C3DED-A187-47AD-AEFF-325C1BC2CB1C}" dt="2020-10-20T19:01:19.378" v="4" actId="20577"/>
          <ac:spMkLst>
            <pc:docMk/>
            <pc:sldMk cId="1554103705" sldId="331"/>
            <ac:spMk id="2" creationId="{34A3BF0E-612D-412E-981E-5D4D049F972D}"/>
          </ac:spMkLst>
        </pc:spChg>
        <pc:spChg chg="mod">
          <ac:chgData name="Nikolai Dahlberg" userId="S::nikolai.dahlberg@sigma.se::d0e4b3fa-b4f8-44a0-91a3-366e1059d8f1" providerId="AD" clId="Web-{609C3DED-A187-47AD-AEFF-325C1BC2CB1C}" dt="2020-10-20T19:09:38.158" v="63" actId="20577"/>
          <ac:spMkLst>
            <pc:docMk/>
            <pc:sldMk cId="1554103705" sldId="331"/>
            <ac:spMk id="3" creationId="{B27F23B6-708C-4233-802C-6AF48153F2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/ One column text a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B9E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ätvinklig triangel 12"/>
          <p:cNvSpPr/>
          <p:nvPr userDrawn="1"/>
        </p:nvSpPr>
        <p:spPr>
          <a:xfrm rot="5400000">
            <a:off x="9315685" y="5410718"/>
            <a:ext cx="1447282" cy="1447282"/>
          </a:xfrm>
          <a:prstGeom prst="rtTriangle">
            <a:avLst/>
          </a:prstGeom>
          <a:solidFill>
            <a:srgbClr val="E3061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ätvinklig triangel 13"/>
          <p:cNvSpPr/>
          <p:nvPr userDrawn="1"/>
        </p:nvSpPr>
        <p:spPr>
          <a:xfrm rot="16200000">
            <a:off x="9315685" y="5408877"/>
            <a:ext cx="1447282" cy="1447282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ätvinklig triangel 15"/>
          <p:cNvSpPr/>
          <p:nvPr userDrawn="1"/>
        </p:nvSpPr>
        <p:spPr>
          <a:xfrm rot="16200000">
            <a:off x="10762965" y="3960675"/>
            <a:ext cx="1447282" cy="1447282"/>
          </a:xfrm>
          <a:prstGeom prst="rtTriangle">
            <a:avLst/>
          </a:prstGeom>
          <a:solidFill>
            <a:srgbClr val="FFCD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C52339A3-B7E6-484B-AA37-B68A7F41AC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55469"/>
            <a:ext cx="10515600" cy="906293"/>
          </a:xfrm>
          <a:prstGeom prst="rect">
            <a:avLst/>
          </a:prstGeom>
        </p:spPr>
        <p:txBody>
          <a:bodyPr/>
          <a:lstStyle>
            <a:lvl1pPr>
              <a:defRPr sz="4400" b="0" i="0" cap="all" baseline="0">
                <a:solidFill>
                  <a:srgbClr val="221F20"/>
                </a:solidFill>
                <a:latin typeface="Univers LT Std 59 UltraCn" panose="020B0603020202020204" pitchFamily="34" charset="0"/>
              </a:defRPr>
            </a:lvl1pPr>
          </a:lstStyle>
          <a:p>
            <a:pPr lvl="0"/>
            <a:r>
              <a:rPr lang="sv-SE" dirty="0"/>
              <a:t>TITLE</a:t>
            </a:r>
          </a:p>
        </p:txBody>
      </p:sp>
      <p:pic>
        <p:nvPicPr>
          <p:cNvPr id="11" name="Bildobjekt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50" y="6290239"/>
            <a:ext cx="1279525" cy="358211"/>
          </a:xfrm>
          <a:prstGeom prst="rect">
            <a:avLst/>
          </a:prstGeom>
        </p:spPr>
      </p:pic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08ECB1C7-A769-49DB-A303-0D646E5988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EB611C"/>
              </a:buClr>
              <a:defRPr b="0" i="0">
                <a:solidFill>
                  <a:srgbClr val="263040"/>
                </a:solidFill>
                <a:latin typeface="Univers LT Std 47 Cn Lt" panose="020B0406020202040204" pitchFamily="34" charset="0"/>
              </a:defRPr>
            </a:lvl1pPr>
          </a:lstStyle>
          <a:p>
            <a:r>
              <a:rPr lang="sv-SE" dirty="0" err="1">
                <a:solidFill>
                  <a:srgbClr val="263040"/>
                </a:solidFill>
              </a:rPr>
              <a:t>Subtitle</a:t>
            </a:r>
            <a:endParaRPr lang="sv-SE" dirty="0">
              <a:solidFill>
                <a:srgbClr val="26304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sv-SE" dirty="0" err="1"/>
              <a:t>Bullet</a:t>
            </a:r>
            <a:r>
              <a:rPr lang="sv-SE" dirty="0"/>
              <a:t> </a:t>
            </a:r>
            <a:r>
              <a:rPr lang="sv-SE" dirty="0" err="1"/>
              <a:t>points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8851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heet, One line title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Bildobjekt 41">
            <a:extLst>
              <a:ext uri="{FF2B5EF4-FFF2-40B4-BE49-F238E27FC236}">
                <a16:creationId xmlns:a16="http://schemas.microsoft.com/office/drawing/2014/main" id="{F055A3F4-80E5-1448-958A-A09C6863D7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13031" r="1" b="1528"/>
          <a:stretch/>
        </p:blipFill>
        <p:spPr>
          <a:xfrm>
            <a:off x="0" y="-16885"/>
            <a:ext cx="12192000" cy="6858000"/>
          </a:xfrm>
          <a:prstGeom prst="rect">
            <a:avLst/>
          </a:prstGeom>
        </p:spPr>
      </p:pic>
      <p:pic>
        <p:nvPicPr>
          <p:cNvPr id="29" name="Bildobjekt 5">
            <a:extLst>
              <a:ext uri="{FF2B5EF4-FFF2-40B4-BE49-F238E27FC236}">
                <a16:creationId xmlns:a16="http://schemas.microsoft.com/office/drawing/2014/main" id="{0782D7CD-B88E-0443-BA59-D987BD4D5C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50" y="6290239"/>
            <a:ext cx="1279525" cy="358210"/>
          </a:xfrm>
          <a:prstGeom prst="rect">
            <a:avLst/>
          </a:prstGeom>
        </p:spPr>
      </p:pic>
      <p:sp>
        <p:nvSpPr>
          <p:cNvPr id="37" name="Platshållare för text 27">
            <a:extLst>
              <a:ext uri="{FF2B5EF4-FFF2-40B4-BE49-F238E27FC236}">
                <a16:creationId xmlns:a16="http://schemas.microsoft.com/office/drawing/2014/main" id="{65CC3306-D85A-214B-A516-9F24A6B9C8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5170743"/>
            <a:ext cx="6552414" cy="830997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lvl1pPr marL="0" indent="0" algn="l">
              <a:buFont typeface="Arial" panose="020B0604020202020204" pitchFamily="34" charset="0"/>
              <a:buNone/>
              <a:defRPr lang="sv-SE" sz="2400" b="0" i="0" kern="1200" dirty="0">
                <a:solidFill>
                  <a:schemeClr val="bg1"/>
                </a:solidFill>
                <a:latin typeface="+mn-lt"/>
                <a:ea typeface="STHupo" panose="020B0503020204020204" pitchFamily="2" charset="-122"/>
                <a:cs typeface="Univers LT Std 57 Condensed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sv-SE" dirty="0" err="1"/>
              <a:t>Lorem</a:t>
            </a:r>
            <a:r>
              <a:rPr lang="sv-SE" dirty="0"/>
              <a:t>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dolor</a:t>
            </a:r>
            <a:r>
              <a:rPr lang="sv-SE" dirty="0"/>
              <a:t> </a:t>
            </a:r>
            <a:r>
              <a:rPr lang="sv-SE" dirty="0" err="1"/>
              <a:t>sit</a:t>
            </a:r>
            <a:r>
              <a:rPr lang="sv-SE" dirty="0"/>
              <a:t> </a:t>
            </a:r>
            <a:r>
              <a:rPr lang="sv-SE" dirty="0" err="1"/>
              <a:t>amet</a:t>
            </a:r>
            <a:r>
              <a:rPr lang="sv-SE" dirty="0"/>
              <a:t>, </a:t>
            </a:r>
            <a:r>
              <a:rPr lang="sv-SE" dirty="0" err="1"/>
              <a:t>consectetur</a:t>
            </a:r>
            <a:r>
              <a:rPr lang="sv-SE" dirty="0"/>
              <a:t> </a:t>
            </a:r>
            <a:r>
              <a:rPr lang="sv-SE" dirty="0" err="1"/>
              <a:t>adipiscing</a:t>
            </a:r>
            <a:r>
              <a:rPr lang="sv-SE" dirty="0"/>
              <a:t> elit, sed do </a:t>
            </a:r>
            <a:r>
              <a:rPr lang="sv-SE" dirty="0" err="1"/>
              <a:t>eiusmod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</a:t>
            </a:r>
            <a:r>
              <a:rPr lang="sv-SE" dirty="0" err="1"/>
              <a:t>incididunt</a:t>
            </a:r>
            <a:r>
              <a:rPr lang="sv-SE" dirty="0"/>
              <a:t> ut </a:t>
            </a:r>
            <a:r>
              <a:rPr lang="sv-SE" dirty="0" err="1"/>
              <a:t>labore</a:t>
            </a:r>
            <a:r>
              <a:rPr lang="sv-SE" dirty="0"/>
              <a:t> .</a:t>
            </a:r>
          </a:p>
        </p:txBody>
      </p:sp>
      <p:sp>
        <p:nvSpPr>
          <p:cNvPr id="38" name="Platshållare för text 21">
            <a:extLst>
              <a:ext uri="{FF2B5EF4-FFF2-40B4-BE49-F238E27FC236}">
                <a16:creationId xmlns:a16="http://schemas.microsoft.com/office/drawing/2014/main" id="{4CFFF77D-4882-D442-8753-661833825E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997756"/>
            <a:ext cx="3526057" cy="923330"/>
          </a:xfrm>
          <a:prstGeom prst="rect">
            <a:avLst/>
          </a:prstGeom>
          <a:solidFill>
            <a:srgbClr val="80B9E0"/>
          </a:solidFill>
        </p:spPr>
        <p:txBody>
          <a:bodyPr wrap="none" lIns="144000" tIns="0" rIns="144000" bIns="0" anchor="ctr" anchorCtr="0">
            <a:spAutoFit/>
          </a:bodyPr>
          <a:lstStyle>
            <a:lvl1pPr>
              <a:defRPr lang="sv-SE" sz="6000" b="0" i="0" kern="1200" cap="all" baseline="0" dirty="0">
                <a:solidFill>
                  <a:schemeClr val="bg1"/>
                </a:solidFill>
                <a:latin typeface="+mj-lt"/>
                <a:ea typeface="Univers LT Std 57 Condensed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line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4185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objekt 26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79728" cy="6858000"/>
          </a:xfrm>
          <a:prstGeom prst="rect">
            <a:avLst/>
          </a:prstGeom>
        </p:spPr>
      </p:pic>
      <p:sp>
        <p:nvSpPr>
          <p:cNvPr id="5" name="Platshållare för text 2">
            <a:extLst>
              <a:ext uri="{FF2B5EF4-FFF2-40B4-BE49-F238E27FC236}">
                <a16:creationId xmlns:a16="http://schemas.microsoft.com/office/drawing/2014/main" id="{90E5C1A7-1E68-8A45-B4BA-8BA3A1A8E9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655469"/>
            <a:ext cx="7568953" cy="906293"/>
          </a:xfrm>
          <a:prstGeom prst="rect">
            <a:avLst/>
          </a:prstGeom>
        </p:spPr>
        <p:txBody>
          <a:bodyPr/>
          <a:lstStyle>
            <a:lvl1pPr>
              <a:defRPr sz="4400" b="0" i="0" cap="all" baseline="0">
                <a:solidFill>
                  <a:schemeClr val="tx1"/>
                </a:solidFill>
                <a:latin typeface="Univers LT Std 59 UltraCn" panose="020B0603020202020204" pitchFamily="34" charset="0"/>
              </a:defRPr>
            </a:lvl1pPr>
          </a:lstStyle>
          <a:p>
            <a:pPr lvl="0"/>
            <a:r>
              <a:rPr lang="sv-SE" dirty="0"/>
              <a:t>AGENDA TITLE</a:t>
            </a:r>
          </a:p>
        </p:txBody>
      </p:sp>
      <p:pic>
        <p:nvPicPr>
          <p:cNvPr id="6" name="Bildobjekt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417"/>
          <a:stretch/>
        </p:blipFill>
        <p:spPr>
          <a:xfrm>
            <a:off x="8584602" y="0"/>
            <a:ext cx="3606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5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igmaci-course01-master.northeurope.cloudapp.azure.com/view/Rebuild/job/Rebuild%20Pull%20Request%201/" TargetMode="External"/><Relationship Id="rId2" Type="http://schemas.openxmlformats.org/officeDocument/2006/relationships/hyperlink" Target="https://github.com/dev4242/project-x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9E6F8D5-99E7-3A42-9106-A210DD723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043922"/>
            <a:ext cx="2022056" cy="830997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Lab 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0448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1">
            <a:extLst>
              <a:ext uri="{FF2B5EF4-FFF2-40B4-BE49-F238E27FC236}">
                <a16:creationId xmlns:a16="http://schemas.microsoft.com/office/drawing/2014/main" id="{3BBAAB2C-BB28-3C49-A29A-F51FC7F2F0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E" dirty="0"/>
              <a:t>Purpose of lab</a:t>
            </a:r>
            <a:endParaRPr lang="sv-S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CDB1E8-E15C-4279-9C33-8EFB02E2AF5F}"/>
              </a:ext>
            </a:extLst>
          </p:cNvPr>
          <p:cNvSpPr txBox="1"/>
          <p:nvPr/>
        </p:nvSpPr>
        <p:spPr>
          <a:xfrm>
            <a:off x="636373" y="1470454"/>
            <a:ext cx="73460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/>
              <a:t>Get familiar with Pipeline jobs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/>
              <a:t>Understanding the config of a pipeline job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/>
              <a:t>Learn how to troubleshoot a pipeline job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/>
              <a:t>Learn to trigger jobs on pull request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/>
              <a:t>Learn to start jobs from other jobs</a:t>
            </a:r>
          </a:p>
          <a:p>
            <a:pPr lvl="1"/>
            <a:endParaRPr lang="en-S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E" dirty="0"/>
          </a:p>
          <a:p>
            <a:pPr lvl="1"/>
            <a:r>
              <a:rPr lang="en-SE" dirty="0"/>
              <a:t>NOTE: All exercises assume that you </a:t>
            </a:r>
            <a:r>
              <a:rPr lang="en-GB" dirty="0"/>
              <a:t>ha</a:t>
            </a:r>
            <a:r>
              <a:rPr lang="en-SE" dirty="0" err="1"/>
              <a:t>ve</a:t>
            </a:r>
            <a:r>
              <a:rPr lang="en-SE" dirty="0"/>
              <a:t> gone through the functional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9785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4D3EEF-D246-4838-862D-A664266F06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SE" dirty="0"/>
              <a:t>Create Pipeline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1B8BE-CB02-44DC-A3BE-5798E5ABA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Create a Pipeline job called “Lab 2_1 &lt;your name&gt;”</a:t>
            </a:r>
          </a:p>
          <a:p>
            <a:r>
              <a:rPr lang="en-SE" dirty="0"/>
              <a:t>The pipeline should have 3 stages:</a:t>
            </a:r>
          </a:p>
          <a:p>
            <a:pPr lvl="1"/>
            <a:r>
              <a:rPr lang="en-SE" dirty="0"/>
              <a:t>Setup</a:t>
            </a:r>
          </a:p>
          <a:p>
            <a:pPr lvl="2"/>
            <a:r>
              <a:rPr lang="en-SE" dirty="0"/>
              <a:t>Clone the repository </a:t>
            </a:r>
            <a:r>
              <a:rPr lang="en-GB" dirty="0"/>
              <a:t>https://github.com/</a:t>
            </a:r>
            <a:r>
              <a:rPr lang="en-SE" dirty="0"/>
              <a:t>dev4242</a:t>
            </a:r>
            <a:r>
              <a:rPr lang="en-GB" dirty="0"/>
              <a:t>/project-x</a:t>
            </a:r>
            <a:endParaRPr lang="en-SE" dirty="0"/>
          </a:p>
          <a:p>
            <a:pPr lvl="1"/>
            <a:r>
              <a:rPr lang="en-SE" dirty="0"/>
              <a:t>Build</a:t>
            </a:r>
          </a:p>
          <a:p>
            <a:pPr lvl="2"/>
            <a:r>
              <a:rPr lang="en-GB" dirty="0"/>
              <a:t>S</a:t>
            </a:r>
            <a:r>
              <a:rPr lang="en-SE" dirty="0" err="1"/>
              <a:t>ource</a:t>
            </a:r>
            <a:r>
              <a:rPr lang="en-SE" dirty="0"/>
              <a:t> the script “ci/setup.sh”</a:t>
            </a:r>
          </a:p>
          <a:p>
            <a:pPr lvl="2"/>
            <a:r>
              <a:rPr lang="en-GB" dirty="0"/>
              <a:t>R</a:t>
            </a:r>
            <a:r>
              <a:rPr lang="en-SE" dirty="0"/>
              <a:t>un the script “apps/app00/test/test.sh</a:t>
            </a:r>
          </a:p>
          <a:p>
            <a:pPr lvl="1"/>
            <a:r>
              <a:rPr lang="en-SE" dirty="0" err="1"/>
              <a:t>Cleanup</a:t>
            </a:r>
            <a:endParaRPr lang="en-SE" dirty="0"/>
          </a:p>
          <a:p>
            <a:pPr lvl="2"/>
            <a:r>
              <a:rPr lang="en-SE" dirty="0"/>
              <a:t>Remove the cloned repository</a:t>
            </a:r>
          </a:p>
        </p:txBody>
      </p:sp>
    </p:spTree>
    <p:extLst>
      <p:ext uri="{BB962C8B-B14F-4D97-AF65-F5344CB8AC3E}">
        <p14:creationId xmlns:p14="http://schemas.microsoft.com/office/powerpoint/2010/main" val="422421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A3BF0E-612D-412E-981E-5D4D049F97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SE" dirty="0"/>
              <a:t>Create a Pipeline job with custom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23B6-708C-4233-802C-6AF48153F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Copy the job from the last exercise and name it Lab2_2 &lt;Your name&gt;:</a:t>
            </a:r>
          </a:p>
          <a:p>
            <a:pPr lvl="1"/>
            <a:r>
              <a:rPr lang="en-SE" dirty="0"/>
              <a:t>Add setup path and script path as parameters</a:t>
            </a:r>
          </a:p>
          <a:p>
            <a:pPr lvl="1"/>
            <a:r>
              <a:rPr lang="en-SE" dirty="0"/>
              <a:t>Add an option to not run the </a:t>
            </a:r>
            <a:r>
              <a:rPr lang="en-SE" dirty="0" err="1"/>
              <a:t>cleanup</a:t>
            </a:r>
            <a:endParaRPr lang="en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26353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A3BF0E-612D-412E-981E-5D4D049F97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E" dirty="0"/>
              <a:t>Fix the failing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23B6-708C-4233-802C-6AF48153F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Create a new job as a copy of the “Lab2 Error Pipeline” job and name it “Lab2_3 &lt;Your name&gt;”</a:t>
            </a:r>
          </a:p>
          <a:p>
            <a:r>
              <a:rPr lang="en-SE" dirty="0"/>
              <a:t>There are errors in the pipeline</a:t>
            </a:r>
          </a:p>
          <a:p>
            <a:pPr lvl="1"/>
            <a:r>
              <a:rPr lang="en-SE" dirty="0"/>
              <a:t>Check the logs to identify the errors</a:t>
            </a:r>
          </a:p>
          <a:p>
            <a:pPr lvl="1"/>
            <a:r>
              <a:rPr lang="en-SE" dirty="0"/>
              <a:t>Fix the errors</a:t>
            </a:r>
          </a:p>
        </p:txBody>
      </p:sp>
    </p:spTree>
    <p:extLst>
      <p:ext uri="{BB962C8B-B14F-4D97-AF65-F5344CB8AC3E}">
        <p14:creationId xmlns:p14="http://schemas.microsoft.com/office/powerpoint/2010/main" val="104291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A3BF0E-612D-412E-981E-5D4D049F97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SE">
                <a:latin typeface="Univers LT Std 59 UltraCn"/>
              </a:rPr>
              <a:t>Trigger Pipeline on Pull request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23B6-708C-4233-802C-6AF48153F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SE" dirty="0">
                <a:latin typeface="Univers LT Std 47 Cn Lt"/>
              </a:rPr>
              <a:t>Create a job that is a copy of “Lab2_1 &lt;your name&gt;”, name it “Lab2_4 &lt;your name&gt;”</a:t>
            </a:r>
          </a:p>
          <a:p>
            <a:r>
              <a:rPr lang="en-SE" dirty="0"/>
              <a:t>Modify the job so that it triggers when a pull request is made in repo </a:t>
            </a:r>
            <a:r>
              <a:rPr lang="en-GB" dirty="0">
                <a:hlinkClick r:id="rId2"/>
              </a:rPr>
              <a:t>https://github.com/dev4242/project-x</a:t>
            </a:r>
            <a:endParaRPr lang="en-SE" dirty="0"/>
          </a:p>
          <a:p>
            <a:r>
              <a:rPr lang="en-SE" dirty="0"/>
              <a:t>Print the commit message of the triggering commit in the pipeline job</a:t>
            </a:r>
          </a:p>
          <a:p>
            <a:r>
              <a:rPr lang="en-SE" dirty="0">
                <a:latin typeface="Univers LT Std 47 Cn Lt"/>
              </a:rPr>
              <a:t>Trigger a pull request by running </a:t>
            </a:r>
            <a:r>
              <a:rPr lang="en-US" dirty="0">
                <a:latin typeface="Univers LT Std 47 Cn Lt"/>
                <a:hlinkClick r:id="rId3"/>
              </a:rPr>
              <a:t>Rebuild Pull Request 1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55410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A3BF0E-612D-412E-981E-5D4D049F97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E" dirty="0"/>
              <a:t>Trigger Pipeline on pull request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23B6-708C-4233-802C-6AF48153F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SE" dirty="0">
                <a:latin typeface="Univers LT Std 47 Cn Lt"/>
              </a:rPr>
              <a:t>Create a new job called </a:t>
            </a:r>
            <a:r>
              <a:rPr lang="en-US" dirty="0">
                <a:latin typeface="Arial"/>
                <a:cs typeface="Arial"/>
              </a:rPr>
              <a:t>Lab 2_5 &lt;your name&gt;”</a:t>
            </a:r>
            <a:r>
              <a:rPr lang="en-SE" dirty="0">
                <a:latin typeface="Univers LT Std 47 Cn Lt"/>
              </a:rPr>
              <a:t>  </a:t>
            </a:r>
            <a:endParaRPr lang="en-US" dirty="0"/>
          </a:p>
          <a:p>
            <a:pPr lvl="1"/>
            <a:r>
              <a:rPr lang="en-SE" dirty="0">
                <a:latin typeface="Univers LT Std 47 Cn Lt"/>
              </a:rPr>
              <a:t>At build-stage it should build the job “Lab 2_2 &lt;your name&gt;” with appropriate parameters.</a:t>
            </a:r>
          </a:p>
          <a:p>
            <a:pPr lvl="1"/>
            <a:endParaRPr lang="en-SE" dirty="0">
              <a:latin typeface="Univers LT Std 47 Cn Lt"/>
            </a:endParaRPr>
          </a:p>
        </p:txBody>
      </p:sp>
    </p:spTree>
    <p:extLst>
      <p:ext uri="{BB962C8B-B14F-4D97-AF65-F5344CB8AC3E}">
        <p14:creationId xmlns:p14="http://schemas.microsoft.com/office/powerpoint/2010/main" val="125136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6396F4157FEE4292A7EF83797714DC" ma:contentTypeVersion="2" ma:contentTypeDescription="Create a new document." ma:contentTypeScope="" ma:versionID="a60ed80c8166891c7e6b83074ad0fe4a">
  <xsd:schema xmlns:xsd="http://www.w3.org/2001/XMLSchema" xmlns:xs="http://www.w3.org/2001/XMLSchema" xmlns:p="http://schemas.microsoft.com/office/2006/metadata/properties" xmlns:ns2="a1ac9726-b83f-42dc-a605-e75bb9c48ba4" targetNamespace="http://schemas.microsoft.com/office/2006/metadata/properties" ma:root="true" ma:fieldsID="226d17f8cf3b25184d5afaf4969a421f" ns2:_="">
    <xsd:import namespace="a1ac9726-b83f-42dc-a605-e75bb9c48b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c9726-b83f-42dc-a605-e75bb9c48b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EF90EB-AFED-47D8-9E6B-D3D0891873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7FC75F-7686-4575-9968-D36C6C5B49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ac9726-b83f-42dc-a605-e75bb9c48b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93335E-1D7E-4D0D-B1D9-B5D594FA13DF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a1ac9726-b83f-42dc-a605-e75bb9c48ba4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310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Univers LT Std 47 Cn Lt</vt:lpstr>
      <vt:lpstr>Univers LT Std 59 UltraCn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Nikolai Dahlberg</cp:lastModifiedBy>
  <cp:revision>1</cp:revision>
  <dcterms:created xsi:type="dcterms:W3CDTF">2020-09-27T09:06:58Z</dcterms:created>
  <dcterms:modified xsi:type="dcterms:W3CDTF">2020-10-23T06:38:15Z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0x010100646396F4157FEE4292A7EF83797714DC</vt:lpwstr>
  </property>
</Properties>
</file>