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46d25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46d25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46d25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46d25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b46d25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b46d25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b46d25c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b46d25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46d25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46d25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46d25c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46d25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46d25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46d25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46d25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b46d25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46d25c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46d25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58fb5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58fb5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58fb5d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58fb5d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b46d25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b46d25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46d25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46d25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b46d25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b46d25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b46d25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b46d25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b58fb5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b58fb5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b58fb5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b58fb5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b58fb5d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b58fb5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b58fb5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b58fb5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b58fb5d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b58fb5d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b58fb5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b58fb5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58fb5d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58fb5d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b58fb5d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b58fb5d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b58fb5d6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b58fb5d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b58fb5d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b58fb5d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b58fb5d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b58fb5d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b58fb5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b58fb5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b58fb5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b58fb5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b58fb5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b58fb5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b58fb5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b58fb5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b58fb5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b58fb5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b58fb5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b58fb5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58fb5d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58fb5d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b58fb5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b58fb5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b58fb5d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b58fb5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b58fb5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b58fb5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b58fb5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b58fb5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b58fb5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b58fb5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b58fb5d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b58fb5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b58fb5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b58fb5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b58fb5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b58fb5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b58fb5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b58fb5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b58fb5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b58fb5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58fb5d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58fb5d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b58fb5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b58fb5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46d2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46d2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46d25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46d25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46d25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b46d25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46d25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46d25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quora.com/How-much-is-an-app-user-worth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45400"/>
            <a:ext cx="9144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IST 687 Project Final Presentation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1082550" y="1928200"/>
            <a:ext cx="69789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A3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Debasis Chatterjee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Rod Koch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James Robertson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85" y="0"/>
            <a:ext cx="75138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09" y="0"/>
            <a:ext cx="73667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320" y="0"/>
            <a:ext cx="73453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44" y="0"/>
            <a:ext cx="74269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1" y="0"/>
            <a:ext cx="74204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91" y="0"/>
            <a:ext cx="74830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29" y="0"/>
            <a:ext cx="77061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72" y="0"/>
            <a:ext cx="78356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93" y="0"/>
            <a:ext cx="74778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attempted to do analysis using the ksvm function in 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svm stands for kernel support vector machine.data = trainData, # specify the data to use in the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current understanding is that it is voodoo trickery and it can make predictions that rival Nostradamus when given the right data and asked the right questions.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hypothetical is that we are a data science consulting firm and we have been approached by an app developer with a data set regarding the India Google Play Store.  They would like us to analyze the data and answer questions for them.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71" y="0"/>
            <a:ext cx="74902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54" y="0"/>
            <a:ext cx="75288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33" y="0"/>
            <a:ext cx="74521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93" y="0"/>
            <a:ext cx="74612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31" y="0"/>
            <a:ext cx="74623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10" y="0"/>
            <a:ext cx="75789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Conclusion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311700" y="1152475"/>
            <a:ext cx="8520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the best combinations of for our “C” and “cross” constraints was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C=100 and cross = 10 which yielded 36% accuracy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compared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C=10 and cross=10 </a:t>
            </a:r>
            <a:r>
              <a:rPr lang="en"/>
              <a:t>which yielded 35%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obviously not great.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model consistently had better results predicting 1000 installs and 1,000,000 installs, but they still were not at a level worth investing in.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predict installs for a given category?  No.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Descriptive Statistics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7968"/>
            <a:ext cx="9144001" cy="286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Paid vs. Free Apps</a:t>
            </a:r>
            <a:endParaRPr/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150" y="1341775"/>
            <a:ext cx="31813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App Categories by Rating</a:t>
            </a:r>
            <a:endParaRPr/>
          </a:p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311700" y="110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Category			Avg_Rating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EVENTS			4.435556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EDUCATION			4.389032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ART_AND_DESIGN		4.358065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BOOKS_AND_REFERENCE	4.346067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PERSONALIZATION		4.335987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PARENTING			4.300000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GAME				4.286326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BEAUTY			4.278571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HEALTH_AND_FITNESS	4.277104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SHOPPING			4.259664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1075" y="1128050"/>
            <a:ext cx="8520600" cy="3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Which apps are downloaded the most? 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	Which categories?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	Which age groups?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	Type (Paid vs. Free)</a:t>
            </a:r>
            <a:br>
              <a:rPr b="1" lang="en" sz="1100">
                <a:solidFill>
                  <a:srgbClr val="FF0000"/>
                </a:solidFill>
              </a:rPr>
            </a:br>
            <a:r>
              <a:rPr b="1" lang="en" sz="1100">
                <a:solidFill>
                  <a:srgbClr val="FF0000"/>
                </a:solidFill>
              </a:rPr>
              <a:t>	</a:t>
            </a:r>
            <a:r>
              <a:rPr b="1" lang="en" sz="1100">
                <a:solidFill>
                  <a:srgbClr val="000000"/>
                </a:solidFill>
              </a:rPr>
              <a:t>Which are most popular in the last year?</a:t>
            </a:r>
            <a:br>
              <a:rPr b="1" lang="en" sz="1100">
                <a:solidFill>
                  <a:srgbClr val="FF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Which are growing in popularity?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How can I make a “best selling”/highly </a:t>
            </a:r>
            <a:r>
              <a:rPr b="1" lang="en" sz="1100">
                <a:solidFill>
                  <a:srgbClr val="000000"/>
                </a:solidFill>
              </a:rPr>
              <a:t>downloaded </a:t>
            </a:r>
            <a:r>
              <a:rPr b="1" lang="en" sz="1100">
                <a:solidFill>
                  <a:srgbClr val="000000"/>
                </a:solidFill>
              </a:rPr>
              <a:t>app? 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Which categories have the highest ratings/liked the most? 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How can I get more people to download an app?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What motivates people to write reviews?</a:t>
            </a:r>
            <a:br>
              <a:rPr b="1" lang="en" sz="1100">
                <a:solidFill>
                  <a:srgbClr val="00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Which is more correlated with downloads, ratings or reviews?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	Does size or installs have any </a:t>
            </a:r>
            <a:r>
              <a:rPr b="1" lang="en" sz="1100">
                <a:solidFill>
                  <a:srgbClr val="000000"/>
                </a:solidFill>
              </a:rPr>
              <a:t>effect</a:t>
            </a:r>
            <a:r>
              <a:rPr b="1" lang="en" sz="1100">
                <a:solidFill>
                  <a:srgbClr val="000000"/>
                </a:solidFill>
              </a:rPr>
              <a:t> on price?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	Does price have any effect on size or installs?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	Can we predict high total worth of an app with category, rating, reviews, size, pay type, and/or content rating?</a:t>
            </a:r>
            <a:endParaRPr b="1"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Can we predict installs for a given category?</a:t>
            </a:r>
            <a:endParaRPr b="1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Installed Apps by Content Rating</a:t>
            </a:r>
            <a:endParaRPr/>
          </a:p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Most downloaded apps by Content Rating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Content Rating	ContentRating_Ct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Everyone		7420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Teen			1084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Mature 17+         	  461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Everyone 10+         	  397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Adults only 18+                 3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Unrated		     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Paid Apps with the Highest Total Worth  </a:t>
            </a:r>
            <a:endParaRPr/>
          </a:p>
        </p:txBody>
      </p:sp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Paid Apps with the highest Total Worth (Installs * Price)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App					Total_Worth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Minecraft    				69900000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 am rich    				39999000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 Am Rich Premium    			19999500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Hitman Sniper     			  9900000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Grand Theft Auto: San Andreas	  6990000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Facetune - For Free     		  5990000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Sleep as Android Unlock		  5990000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DraStic DS Emulator			  4990000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I'm Rich - Trump Edition		  4000000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 am Rich Plus				  3999900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Can we use linear regression to predict the total value of an app based on the fields in our data set</a:t>
            </a:r>
            <a:r>
              <a:rPr b="1" lang="en" sz="1200">
                <a:solidFill>
                  <a:schemeClr val="dk1"/>
                </a:solidFill>
              </a:rPr>
              <a:t>?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Challenge:  What is a “free” application worth?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Calculation of Total App Worth: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Used an estimated value of $1.20/user as per Quora discussion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https://www.quora.com/How-much-is-an-app-user-worth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TotalWorth = (Installs * Price) + (1.20 * Installs)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	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519113"/>
            <a:ext cx="78009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21" y="0"/>
            <a:ext cx="84551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423863"/>
            <a:ext cx="75152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48" y="0"/>
            <a:ext cx="82129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471488"/>
            <a:ext cx="76676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97" y="0"/>
            <a:ext cx="79524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528638"/>
            <a:ext cx="82772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97350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</a:rPr>
              <a:t>Can be answered</a:t>
            </a:r>
            <a:endParaRPr b="1" sz="11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Which apps are downloaded the most? 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		Which categories?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		Which age groups?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		Type (Paid vs. Free)</a:t>
            </a:r>
            <a:br>
              <a:rPr b="1" lang="en" sz="1100">
                <a:solidFill>
                  <a:srgbClr val="FF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How can I make a “best selling”/highly downloaded app? </a:t>
            </a:r>
            <a:br>
              <a:rPr b="1" lang="en" sz="1100">
                <a:solidFill>
                  <a:srgbClr val="FF0000"/>
                </a:solidFill>
              </a:rPr>
            </a:br>
            <a:r>
              <a:rPr b="1" lang="en" sz="1100">
                <a:solidFill>
                  <a:srgbClr val="000000"/>
                </a:solidFill>
              </a:rPr>
              <a:t>	Which categories have the highest ratings? </a:t>
            </a:r>
            <a:endParaRPr b="1"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Is price correlated with installs?</a:t>
            </a:r>
            <a:br>
              <a:rPr b="1" lang="en" sz="1100">
                <a:solidFill>
                  <a:srgbClr val="FF0000"/>
                </a:solidFill>
              </a:rPr>
            </a:br>
            <a:r>
              <a:rPr b="1" lang="en" sz="1100">
                <a:solidFill>
                  <a:srgbClr val="FF0000"/>
                </a:solidFill>
              </a:rPr>
              <a:t>	</a:t>
            </a:r>
            <a:r>
              <a:rPr b="1" lang="en" sz="1100">
                <a:solidFill>
                  <a:srgbClr val="000000"/>
                </a:solidFill>
              </a:rPr>
              <a:t>Which is more correlated with installs, ratings or reviews?</a:t>
            </a:r>
            <a:endParaRPr b="1"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Does size or installs have any effect on price?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	Does price have any effect on size or installs?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	Can we predict high total worth of an app with category, rating, reviews, size, pay type, and/or content rating?</a:t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Can we predict installs for a given category?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Can’t be answered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	</a:t>
            </a:r>
            <a:r>
              <a:rPr b="1" lang="en" sz="1100">
                <a:solidFill>
                  <a:schemeClr val="dk1"/>
                </a:solidFill>
              </a:rPr>
              <a:t>Which are most popular in the last year?</a:t>
            </a:r>
            <a:br>
              <a:rPr b="1" lang="en" sz="1100">
                <a:solidFill>
                  <a:srgbClr val="FF0000"/>
                </a:solidFill>
              </a:rPr>
            </a:br>
            <a:r>
              <a:rPr b="1" lang="en" sz="1100">
                <a:solidFill>
                  <a:srgbClr val="FF0000"/>
                </a:solidFill>
              </a:rPr>
              <a:t>	</a:t>
            </a:r>
            <a:r>
              <a:rPr b="1" lang="en" sz="1100">
                <a:solidFill>
                  <a:schemeClr val="dk1"/>
                </a:solidFill>
              </a:rPr>
              <a:t>Which are growing in popularity?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	</a:t>
            </a:r>
            <a:r>
              <a:rPr b="1" lang="en" sz="1100">
                <a:solidFill>
                  <a:srgbClr val="000000"/>
                </a:solidFill>
              </a:rPr>
              <a:t>How can I get more people to download an app?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</a:rPr>
              <a:t>	</a:t>
            </a:r>
            <a:r>
              <a:rPr b="1" lang="en" sz="1100">
                <a:solidFill>
                  <a:srgbClr val="000000"/>
                </a:solidFill>
              </a:rPr>
              <a:t>What motivates people to write reviews?</a:t>
            </a:r>
            <a:endParaRPr b="1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42" y="0"/>
            <a:ext cx="84897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414338"/>
            <a:ext cx="80676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63" y="0"/>
            <a:ext cx="85108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519113"/>
            <a:ext cx="75914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9" y="0"/>
            <a:ext cx="84279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519113"/>
            <a:ext cx="78581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9" y="0"/>
            <a:ext cx="83842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4" y="0"/>
            <a:ext cx="88497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Conclusion</a:t>
            </a:r>
            <a:endParaRPr/>
          </a:p>
        </p:txBody>
      </p:sp>
      <p:sp>
        <p:nvSpPr>
          <p:cNvPr id="308" name="Google Shape;30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predict worth of an app based on any of independent variables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(R-squared is too 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Reviews and Installs are too </a:t>
            </a:r>
            <a:r>
              <a:rPr lang="en"/>
              <a:t>collinear</a:t>
            </a:r>
            <a:r>
              <a:rPr lang="en"/>
              <a:t> with the Total Worth of the App to be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able to predict the total worth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conclude with the analysis done we can not offer any good recommendations to guarantee or improve download success from the data provided.  It is possible with more and/or different data our results would be different.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would encourage would be developers to create an app that they enjoy and disregard any hopes of </a:t>
            </a:r>
            <a:r>
              <a:rPr lang="en"/>
              <a:t>grandeur</a:t>
            </a:r>
            <a:r>
              <a:rPr lang="en"/>
              <a:t> and fame.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 YOU COULD TRY THIS: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36350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and Hypothesis Testing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96900"/>
            <a:ext cx="8520600" cy="4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Data Cleaning</a:t>
            </a:r>
            <a:r>
              <a:rPr b="1" lang="en" sz="1000"/>
              <a:t>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Removed data if rating is more than 5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Replaced NaN with mean of Rating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Converted Reviews column to as numeric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Removed all Null/Na/NaN from the data set as it's creating problem for data manipulation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Replaced "Varies with device" with "0"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Changed download size 1.2M or 1.8k to double format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Removed all characters and space from Installs and convert factor to numeric data type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Removed '#' and ',' from Price and convert to numeric from Factor data type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Converted date format from 'January 07, 2018' to '2018-01-07' as Date type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Converted all Factors to Character type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Converted some specific column back to Factor from Character type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Hypothesis Testing</a:t>
            </a:r>
            <a:r>
              <a:rPr b="1" lang="en" sz="1000"/>
              <a:t>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Check if Size or Installation does have any effect on Price</a:t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Conclude :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 sz="800"/>
              <a:t>The result shows that model 1 and 2 does not provide a significantly better fit to the data compared to model. 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 sz="800"/>
              <a:t> It means both of them Size and Installation does not have any significance on price.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Check if Price has any effect on Size or Installation</a:t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Conclude :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 sz="800"/>
              <a:t>In first test P is 0.0211 (P &lt; Alpha(0.05)). P is low Home must go. It means Price does not have any effect on Size.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❖"/>
            </a:pPr>
            <a:r>
              <a:rPr lang="en" sz="800"/>
              <a:t>In second test P is 0.2499 (P &gt; Alpha(0.05)). In this case we could not reject Home. It means Price has effect on Installation.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879"/>
            <a:ext cx="9143998" cy="355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86" y="0"/>
            <a:ext cx="75350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68" y="0"/>
            <a:ext cx="75218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32" y="0"/>
            <a:ext cx="75605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77" y="0"/>
            <a:ext cx="72658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