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280E-D6D4-473F-B06C-D68520D43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E6F22-A957-45F0-A012-125D71EB7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AB5D-6AE6-4058-84A8-646D9C32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5DD9-8201-435A-9F40-6C493724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9F0E-5084-4C78-88EE-F116B2EF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0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1BC6-2DC7-43F0-BD0E-F2811F1D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50E21-E5A8-4FFB-9F9C-DDD55501D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363D-01E6-4E60-81EC-9CD7EE09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57EC-0CEB-4A08-9B24-218375C9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EA3D-E353-45DC-BCB7-3D8434B7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2DF30-9E71-4CCF-9E59-9F079D958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AE918-8A37-46C6-BCBD-261F45AAF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3D14-7A77-44F4-B9DF-45BBD1E1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8507-4BC1-49B7-9ECE-3FF86042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111B-9E18-4C03-A208-FDD311E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17FA-63CE-4CCB-AA5A-4C361DA1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4465-A91A-4864-BA37-F566B8C0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88F-4287-4C65-B738-A24BC905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389F-9586-4D38-A47A-CBCC849E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3492-592F-4F25-83A6-76E075D4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9A08-C807-49D9-B953-7CE76F8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B9EBD-1D90-4956-B28F-CC751564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24C2-19A2-4E0E-9B21-D20D15D5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1CAA-BA4E-4228-A0A6-D518F06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6DAB-401F-4D1B-B5D0-302178EA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182E-54B8-4D7D-9154-AF74A3B8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FB86-DB05-4C09-A981-9DCA336A3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BF404-ED7E-46C2-BC22-2AC2D2DD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EE632-B581-416F-BFBF-46C111F3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5CED1-811B-4C18-825E-B3AFE14B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1A77-C2DD-46ED-8C61-D2DD3CD2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9D97-EC6B-428C-AC00-CB9B816F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3DF49-86FE-407B-8FAA-F23FEAB0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AD3E6-254C-4CD9-8ACC-7FE4AAF0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806A8-C58A-441E-908C-0B39C5FCD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AD33D-36CD-4653-A27B-23C1D8687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369AC-8049-43A9-B4A0-1A9D3D0C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8797F-0243-4E4E-B80A-6B64263D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250AE-ACDE-431A-A2DA-E9186252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3FF8-0AC7-4479-8A07-F645AD69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476CF-C0D1-47E7-8D7C-4E80488B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6F6AF-D05F-42AA-AF99-ECEB5DF9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B5C7-E082-4894-9840-8EFC3F92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1B302-1B26-40B6-97F0-5EFBF6A5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A9B44-7A31-4C0D-A3A1-BB73F05F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FA96F-01EB-4324-982E-14B72246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D7FB-6E4F-47FF-A35F-C9D1B85A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17C3-40FB-4C17-96DA-68AF9957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99F93-4997-4F9D-B9A8-1A3BAB6B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15F1-5FDC-4050-9889-32690A06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C312-BFF0-4C15-A3B0-9D7D85DB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A09A7-AC4E-471F-A0CC-923CCC60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EC49-8D7E-471C-8578-FE80E6DB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7B86F-4A19-4667-A996-09362A2A5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13B7-D654-4C30-8BCB-8E1B3451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A2206-02D8-4B2A-8CA2-B3ED8260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7D23-1F01-46A5-9842-82C6D8EC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ED3F-E56E-40AB-A74A-35E49E7F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F8926-0CD1-4473-B85B-8A74D021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D5F2-CAEB-45E8-AB14-CFEE5126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2A8A-0EA1-42A3-97FC-D55AA7F2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827C-D5F9-459A-9B00-10260B4BF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C6E2-3E98-4800-B337-F27F13BE0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13.sv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1A9DAA17-98D8-4991-A5AA-AD0CFCD7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409" y="734444"/>
            <a:ext cx="2945190" cy="2564894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43647AF-8530-43CB-99B7-9EA8BA2D1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8925" y="3530642"/>
            <a:ext cx="2945190" cy="2485845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01E9341B-FC52-4BB1-B84C-9A37D6E7B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8477" y="2039063"/>
            <a:ext cx="2945190" cy="2945190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F93008DE-461C-4B22-8B82-61843E071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1771" y="1956405"/>
            <a:ext cx="2945190" cy="294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EE746F-DE05-42A0-9663-FF5237292638}"/>
              </a:ext>
            </a:extLst>
          </p:cNvPr>
          <p:cNvSpPr txBox="1"/>
          <p:nvPr/>
        </p:nvSpPr>
        <p:spPr>
          <a:xfrm>
            <a:off x="1767073" y="3421968"/>
            <a:ext cx="170597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Fudgemart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EA19D-4161-45E7-8F55-AC38BB43971D}"/>
              </a:ext>
            </a:extLst>
          </p:cNvPr>
          <p:cNvSpPr txBox="1"/>
          <p:nvPr/>
        </p:nvSpPr>
        <p:spPr>
          <a:xfrm>
            <a:off x="1767073" y="5850730"/>
            <a:ext cx="170597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Fudgeflix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00EFA-BDEC-4005-87E7-BEC5F9406BA7}"/>
              </a:ext>
            </a:extLst>
          </p:cNvPr>
          <p:cNvSpPr/>
          <p:nvPr/>
        </p:nvSpPr>
        <p:spPr>
          <a:xfrm>
            <a:off x="1073086" y="1460440"/>
            <a:ext cx="2120348" cy="471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Fm_Customer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B07FE-4509-40AD-B162-1570AC4D6078}"/>
              </a:ext>
            </a:extLst>
          </p:cNvPr>
          <p:cNvSpPr txBox="1"/>
          <p:nvPr/>
        </p:nvSpPr>
        <p:spPr>
          <a:xfrm>
            <a:off x="5719562" y="5016073"/>
            <a:ext cx="176302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Stage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75F76-D8F5-45D6-B50E-875DCB2DC78B}"/>
              </a:ext>
            </a:extLst>
          </p:cNvPr>
          <p:cNvSpPr txBox="1"/>
          <p:nvPr/>
        </p:nvSpPr>
        <p:spPr>
          <a:xfrm>
            <a:off x="9531381" y="4984253"/>
            <a:ext cx="184867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Warehouse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FAB822-7F01-4FDD-9FF4-2980D662D703}"/>
              </a:ext>
            </a:extLst>
          </p:cNvPr>
          <p:cNvSpPr txBox="1"/>
          <p:nvPr/>
        </p:nvSpPr>
        <p:spPr>
          <a:xfrm>
            <a:off x="5467152" y="1547151"/>
            <a:ext cx="147603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ETL Tables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17A70-ED49-42F5-98F3-3BB0A9B9C320}"/>
              </a:ext>
            </a:extLst>
          </p:cNvPr>
          <p:cNvSpPr txBox="1"/>
          <p:nvPr/>
        </p:nvSpPr>
        <p:spPr>
          <a:xfrm>
            <a:off x="1900476" y="522238"/>
            <a:ext cx="152905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OLTP Sources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4F0FA-70AE-44E8-8426-D1DD92E38B73}"/>
              </a:ext>
            </a:extLst>
          </p:cNvPr>
          <p:cNvSpPr txBox="1"/>
          <p:nvPr/>
        </p:nvSpPr>
        <p:spPr>
          <a:xfrm>
            <a:off x="9653236" y="1503550"/>
            <a:ext cx="146226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DDS/NDS DW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2EC757-560B-4EF0-8205-36984E5CF48D}"/>
              </a:ext>
            </a:extLst>
          </p:cNvPr>
          <p:cNvSpPr/>
          <p:nvPr/>
        </p:nvSpPr>
        <p:spPr>
          <a:xfrm>
            <a:off x="5220041" y="2963601"/>
            <a:ext cx="1859714" cy="3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StgDimProduct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C4DCC3-5510-4790-B3A3-16648D18AD4C}"/>
              </a:ext>
            </a:extLst>
          </p:cNvPr>
          <p:cNvSpPr/>
          <p:nvPr/>
        </p:nvSpPr>
        <p:spPr>
          <a:xfrm>
            <a:off x="5220041" y="3567599"/>
            <a:ext cx="1819956" cy="39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StgDimCustomer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654676-8449-4C11-B9EC-18B440A5AB53}"/>
              </a:ext>
            </a:extLst>
          </p:cNvPr>
          <p:cNvSpPr/>
          <p:nvPr/>
        </p:nvSpPr>
        <p:spPr>
          <a:xfrm>
            <a:off x="5239920" y="4215880"/>
            <a:ext cx="1819956" cy="3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StgDimPlan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2538B4-E092-4C2B-8C65-7C7F3BA65D38}"/>
              </a:ext>
            </a:extLst>
          </p:cNvPr>
          <p:cNvSpPr txBox="1"/>
          <p:nvPr/>
        </p:nvSpPr>
        <p:spPr>
          <a:xfrm>
            <a:off x="4042061" y="593577"/>
            <a:ext cx="467863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Fact Item Analysis Table</a:t>
            </a:r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7CAB22A2-E166-4E9F-ADB9-9B59EBA208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0908" y="1956405"/>
            <a:ext cx="2945190" cy="29451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EE6737B-43C2-40AF-BF16-BEF2E6F277E2}"/>
              </a:ext>
            </a:extLst>
          </p:cNvPr>
          <p:cNvSpPr/>
          <p:nvPr/>
        </p:nvSpPr>
        <p:spPr>
          <a:xfrm>
            <a:off x="9130748" y="2813625"/>
            <a:ext cx="1630018" cy="4199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DimProduct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5EBAC2-D13A-4CF2-A7AB-2A7EA0C2A155}"/>
              </a:ext>
            </a:extLst>
          </p:cNvPr>
          <p:cNvSpPr/>
          <p:nvPr/>
        </p:nvSpPr>
        <p:spPr>
          <a:xfrm>
            <a:off x="9130748" y="3477055"/>
            <a:ext cx="1733443" cy="3994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DimCustomer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9760BC-39D7-45DC-8EF4-31FF4ED73A8C}"/>
              </a:ext>
            </a:extLst>
          </p:cNvPr>
          <p:cNvSpPr/>
          <p:nvPr/>
        </p:nvSpPr>
        <p:spPr>
          <a:xfrm>
            <a:off x="9130748" y="4043356"/>
            <a:ext cx="174666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DimPlan</a:t>
            </a:r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04549DF-64DF-4A1C-9DC0-411E5EE9E979}"/>
              </a:ext>
            </a:extLst>
          </p:cNvPr>
          <p:cNvSpPr/>
          <p:nvPr/>
        </p:nvSpPr>
        <p:spPr>
          <a:xfrm>
            <a:off x="7676027" y="28741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EDF19F4-892C-4941-B8C2-1255E4A1E0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16" y="3484757"/>
            <a:ext cx="999831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2512BBB-7AA2-4CD1-A6F8-4E4A242CB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0865" y="4014043"/>
            <a:ext cx="999831" cy="5243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0F80E2F-9F70-4387-A915-209A38E245E6}"/>
              </a:ext>
            </a:extLst>
          </p:cNvPr>
          <p:cNvSpPr/>
          <p:nvPr/>
        </p:nvSpPr>
        <p:spPr>
          <a:xfrm>
            <a:off x="1048487" y="2049279"/>
            <a:ext cx="2091503" cy="385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Fm_Product</a:t>
            </a:r>
            <a:endParaRPr lang="en-US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C6AF3F5-76F7-436C-A9CB-4A80BDB80AB6}"/>
              </a:ext>
            </a:extLst>
          </p:cNvPr>
          <p:cNvSpPr/>
          <p:nvPr/>
        </p:nvSpPr>
        <p:spPr>
          <a:xfrm rot="1596170">
            <a:off x="3709233" y="2039062"/>
            <a:ext cx="1101305" cy="3184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F4FBBFB-78D6-4D66-80E9-3198343BFA3E}"/>
              </a:ext>
            </a:extLst>
          </p:cNvPr>
          <p:cNvSpPr/>
          <p:nvPr/>
        </p:nvSpPr>
        <p:spPr>
          <a:xfrm rot="1580198">
            <a:off x="3520202" y="2445805"/>
            <a:ext cx="116273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A459DF-6F94-40F7-A1CB-7BA07C17D118}"/>
              </a:ext>
            </a:extLst>
          </p:cNvPr>
          <p:cNvSpPr/>
          <p:nvPr/>
        </p:nvSpPr>
        <p:spPr>
          <a:xfrm>
            <a:off x="1500268" y="4294062"/>
            <a:ext cx="170597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Ff_Plan</a:t>
            </a:r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EF574A2-2B7B-4CBE-8498-D492414706EF}"/>
              </a:ext>
            </a:extLst>
          </p:cNvPr>
          <p:cNvSpPr/>
          <p:nvPr/>
        </p:nvSpPr>
        <p:spPr>
          <a:xfrm rot="20622794">
            <a:off x="3612358" y="4298094"/>
            <a:ext cx="122293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7C7EB9A-B564-4FCF-9C4C-351E53F6B6D5}"/>
              </a:ext>
            </a:extLst>
          </p:cNvPr>
          <p:cNvSpPr/>
          <p:nvPr/>
        </p:nvSpPr>
        <p:spPr>
          <a:xfrm rot="20771439">
            <a:off x="3834891" y="4942927"/>
            <a:ext cx="978408" cy="26126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1A9DAA17-98D8-4991-A5AA-AD0CFCD7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483" y="544212"/>
            <a:ext cx="2945190" cy="2261956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01E9341B-FC52-4BB1-B84C-9A37D6E7B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8477" y="2039063"/>
            <a:ext cx="2945190" cy="2945190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F93008DE-461C-4B22-8B82-61843E071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1771" y="1956405"/>
            <a:ext cx="2945190" cy="294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EE746F-DE05-42A0-9663-FF5237292638}"/>
              </a:ext>
            </a:extLst>
          </p:cNvPr>
          <p:cNvSpPr txBox="1"/>
          <p:nvPr/>
        </p:nvSpPr>
        <p:spPr>
          <a:xfrm>
            <a:off x="1652429" y="2666481"/>
            <a:ext cx="170597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Fudgemart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00EFA-BDEC-4005-87E7-BEC5F9406BA7}"/>
              </a:ext>
            </a:extLst>
          </p:cNvPr>
          <p:cNvSpPr/>
          <p:nvPr/>
        </p:nvSpPr>
        <p:spPr>
          <a:xfrm>
            <a:off x="978468" y="1100624"/>
            <a:ext cx="2120348" cy="471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Fm_Customer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B07FE-4509-40AD-B162-1570AC4D6078}"/>
              </a:ext>
            </a:extLst>
          </p:cNvPr>
          <p:cNvSpPr txBox="1"/>
          <p:nvPr/>
        </p:nvSpPr>
        <p:spPr>
          <a:xfrm>
            <a:off x="5719562" y="5016073"/>
            <a:ext cx="176302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Stage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75F76-D8F5-45D6-B50E-875DCB2DC78B}"/>
              </a:ext>
            </a:extLst>
          </p:cNvPr>
          <p:cNvSpPr txBox="1"/>
          <p:nvPr/>
        </p:nvSpPr>
        <p:spPr>
          <a:xfrm>
            <a:off x="9531381" y="4984253"/>
            <a:ext cx="184867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Warehouse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FAB822-7F01-4FDD-9FF4-2980D662D703}"/>
              </a:ext>
            </a:extLst>
          </p:cNvPr>
          <p:cNvSpPr txBox="1"/>
          <p:nvPr/>
        </p:nvSpPr>
        <p:spPr>
          <a:xfrm>
            <a:off x="5467152" y="1547151"/>
            <a:ext cx="147603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ETL Tables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17A70-ED49-42F5-98F3-3BB0A9B9C320}"/>
              </a:ext>
            </a:extLst>
          </p:cNvPr>
          <p:cNvSpPr txBox="1"/>
          <p:nvPr/>
        </p:nvSpPr>
        <p:spPr>
          <a:xfrm>
            <a:off x="1863421" y="302907"/>
            <a:ext cx="15290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OLTP Sources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4F0FA-70AE-44E8-8426-D1DD92E38B73}"/>
              </a:ext>
            </a:extLst>
          </p:cNvPr>
          <p:cNvSpPr txBox="1"/>
          <p:nvPr/>
        </p:nvSpPr>
        <p:spPr>
          <a:xfrm>
            <a:off x="9653236" y="1503550"/>
            <a:ext cx="146226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DDS/NDS DW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2EC757-560B-4EF0-8205-36984E5CF48D}"/>
              </a:ext>
            </a:extLst>
          </p:cNvPr>
          <p:cNvSpPr/>
          <p:nvPr/>
        </p:nvSpPr>
        <p:spPr>
          <a:xfrm>
            <a:off x="5220041" y="2963601"/>
            <a:ext cx="1859714" cy="347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StgDimProduct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C4DCC3-5510-4790-B3A3-16648D18AD4C}"/>
              </a:ext>
            </a:extLst>
          </p:cNvPr>
          <p:cNvSpPr/>
          <p:nvPr/>
        </p:nvSpPr>
        <p:spPr>
          <a:xfrm>
            <a:off x="5220041" y="3567599"/>
            <a:ext cx="1819956" cy="391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StgDimCustomer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654676-8449-4C11-B9EC-18B440A5AB53}"/>
              </a:ext>
            </a:extLst>
          </p:cNvPr>
          <p:cNvSpPr/>
          <p:nvPr/>
        </p:nvSpPr>
        <p:spPr>
          <a:xfrm>
            <a:off x="5253172" y="4215880"/>
            <a:ext cx="1819956" cy="347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StgDimDate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2538B4-E092-4C2B-8C65-7C7F3BA65D38}"/>
              </a:ext>
            </a:extLst>
          </p:cNvPr>
          <p:cNvSpPr txBox="1"/>
          <p:nvPr/>
        </p:nvSpPr>
        <p:spPr>
          <a:xfrm>
            <a:off x="4042061" y="593577"/>
            <a:ext cx="53934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Fact Sales Fulfillment Table</a:t>
            </a:r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7CAB22A2-E166-4E9F-ADB9-9B59EBA208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0908" y="1956405"/>
            <a:ext cx="2945190" cy="29451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EE6737B-43C2-40AF-BF16-BEF2E6F277E2}"/>
              </a:ext>
            </a:extLst>
          </p:cNvPr>
          <p:cNvSpPr/>
          <p:nvPr/>
        </p:nvSpPr>
        <p:spPr>
          <a:xfrm>
            <a:off x="9130748" y="2813625"/>
            <a:ext cx="1630018" cy="4199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DimProduct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5EBAC2-D13A-4CF2-A7AB-2A7EA0C2A155}"/>
              </a:ext>
            </a:extLst>
          </p:cNvPr>
          <p:cNvSpPr/>
          <p:nvPr/>
        </p:nvSpPr>
        <p:spPr>
          <a:xfrm>
            <a:off x="9130748" y="3477055"/>
            <a:ext cx="1733443" cy="3994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DimCustomer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9760BC-39D7-45DC-8EF4-31FF4ED73A8C}"/>
              </a:ext>
            </a:extLst>
          </p:cNvPr>
          <p:cNvSpPr/>
          <p:nvPr/>
        </p:nvSpPr>
        <p:spPr>
          <a:xfrm>
            <a:off x="9130748" y="4043356"/>
            <a:ext cx="17466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DimDate</a:t>
            </a:r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04549DF-64DF-4A1C-9DC0-411E5EE9E979}"/>
              </a:ext>
            </a:extLst>
          </p:cNvPr>
          <p:cNvSpPr/>
          <p:nvPr/>
        </p:nvSpPr>
        <p:spPr>
          <a:xfrm>
            <a:off x="7676027" y="2874117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F80E2F-9F70-4387-A915-209A38E245E6}"/>
              </a:ext>
            </a:extLst>
          </p:cNvPr>
          <p:cNvSpPr/>
          <p:nvPr/>
        </p:nvSpPr>
        <p:spPr>
          <a:xfrm>
            <a:off x="961116" y="1688216"/>
            <a:ext cx="2091503" cy="385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Fm_Product</a:t>
            </a:r>
            <a:endParaRPr lang="en-US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C6AF3F5-76F7-436C-A9CB-4A80BDB80AB6}"/>
              </a:ext>
            </a:extLst>
          </p:cNvPr>
          <p:cNvSpPr/>
          <p:nvPr/>
        </p:nvSpPr>
        <p:spPr>
          <a:xfrm rot="1596170">
            <a:off x="3499765" y="1348959"/>
            <a:ext cx="1101305" cy="31845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F4FBBFB-78D6-4D66-80E9-3198343BFA3E}"/>
              </a:ext>
            </a:extLst>
          </p:cNvPr>
          <p:cNvSpPr/>
          <p:nvPr/>
        </p:nvSpPr>
        <p:spPr>
          <a:xfrm rot="1580198">
            <a:off x="3334691" y="1782302"/>
            <a:ext cx="1162732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EF574A2-2B7B-4CBE-8498-D492414706EF}"/>
              </a:ext>
            </a:extLst>
          </p:cNvPr>
          <p:cNvSpPr/>
          <p:nvPr/>
        </p:nvSpPr>
        <p:spPr>
          <a:xfrm>
            <a:off x="3465728" y="3593704"/>
            <a:ext cx="122293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7C7EB9A-B564-4FCF-9C4C-351E53F6B6D5}"/>
              </a:ext>
            </a:extLst>
          </p:cNvPr>
          <p:cNvSpPr/>
          <p:nvPr/>
        </p:nvSpPr>
        <p:spPr>
          <a:xfrm>
            <a:off x="3519230" y="4213725"/>
            <a:ext cx="978408" cy="26126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335FD-5B17-47ED-A56F-6999961460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027" y="3530642"/>
            <a:ext cx="999831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1D2422-A2A3-49D2-AC9E-D0184FA3E0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5194" y="4136334"/>
            <a:ext cx="999831" cy="5243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281610-16E4-4284-88E0-E680D1C02D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924" y="3204763"/>
            <a:ext cx="2944623" cy="20575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D15465-EDF9-4DA9-8F1B-FC08F3D78904}"/>
              </a:ext>
            </a:extLst>
          </p:cNvPr>
          <p:cNvSpPr txBox="1"/>
          <p:nvPr/>
        </p:nvSpPr>
        <p:spPr>
          <a:xfrm>
            <a:off x="1160347" y="5168919"/>
            <a:ext cx="187535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External Source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119CA2-5C16-4774-A95E-EF1F840CEC06}"/>
              </a:ext>
            </a:extLst>
          </p:cNvPr>
          <p:cNvSpPr txBox="1"/>
          <p:nvPr/>
        </p:nvSpPr>
        <p:spPr>
          <a:xfrm>
            <a:off x="902517" y="3752985"/>
            <a:ext cx="200886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Date_Dimesions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2072C9-355B-4058-9055-4B1AD0A378AB}"/>
              </a:ext>
            </a:extLst>
          </p:cNvPr>
          <p:cNvSpPr txBox="1"/>
          <p:nvPr/>
        </p:nvSpPr>
        <p:spPr>
          <a:xfrm>
            <a:off x="993475" y="2158161"/>
            <a:ext cx="207415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Fm_Orders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Joyner</dc:creator>
  <cp:lastModifiedBy>Me</cp:lastModifiedBy>
  <cp:revision>14</cp:revision>
  <dcterms:created xsi:type="dcterms:W3CDTF">2020-03-16T17:43:23Z</dcterms:created>
  <dcterms:modified xsi:type="dcterms:W3CDTF">2020-03-17T01:29:40Z</dcterms:modified>
</cp:coreProperties>
</file>