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8064A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80E-D6D4-473F-B06C-D68520D43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6F22-A957-45F0-A012-125D71EB7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AB5D-6AE6-4058-84A8-646D9C32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5DD9-8201-435A-9F40-6C493724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9F0E-5084-4C78-88EE-F116B2E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1BC6-2DC7-43F0-BD0E-F2811F1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50E21-E5A8-4FFB-9F9C-DDD55501D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363D-01E6-4E60-81EC-9CD7EE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57EC-0CEB-4A08-9B24-218375C9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EA3D-E353-45DC-BCB7-3D8434B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2DF30-9E71-4CCF-9E59-9F079D958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E918-8A37-46C6-BCBD-261F45AA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3D14-7A77-44F4-B9DF-45BBD1E1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8507-4BC1-49B7-9ECE-3FF86042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111B-9E18-4C03-A208-FDD311E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7FA-63CE-4CCB-AA5A-4C361DA1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4465-A91A-4864-BA37-F566B8C0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88F-4287-4C65-B738-A24BC905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389F-9586-4D38-A47A-CBCC849E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3492-592F-4F25-83A6-76E075D4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A08-C807-49D9-B953-7CE76F8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9EBD-1D90-4956-B28F-CC751564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24C2-19A2-4E0E-9B21-D20D15D5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1CAA-BA4E-4228-A0A6-D518F06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6DAB-401F-4D1B-B5D0-302178E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182E-54B8-4D7D-9154-AF74A3B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FB86-DB05-4C09-A981-9DCA336A3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BF404-ED7E-46C2-BC22-2AC2D2DD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E632-B581-416F-BFBF-46C111F3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CED1-811B-4C18-825E-B3AFE14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1A77-C2DD-46ED-8C61-D2DD3CD2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9D97-EC6B-428C-AC00-CB9B816F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DF49-86FE-407B-8FAA-F23FEAB0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AD3E6-254C-4CD9-8ACC-7FE4AAF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806A8-C58A-441E-908C-0B39C5FCD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AD33D-36CD-4653-A27B-23C1D868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9AC-8049-43A9-B4A0-1A9D3D0C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8797F-0243-4E4E-B80A-6B64263D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250AE-ACDE-431A-A2DA-E918625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FF8-0AC7-4479-8A07-F645AD6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76CF-C0D1-47E7-8D7C-4E80488B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6F6AF-D05F-42AA-AF99-ECEB5DF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5C7-E082-4894-9840-8EFC3F9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1B302-1B26-40B6-97F0-5EFBF6A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9B44-7A31-4C0D-A3A1-BB73F05F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A96F-01EB-4324-982E-14B72246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7FB-6E4F-47FF-A35F-C9D1B85A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7C3-40FB-4C17-96DA-68AF9957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99F93-4997-4F9D-B9A8-1A3BAB6B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15F1-5FDC-4050-9889-32690A0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C312-BFF0-4C15-A3B0-9D7D85DB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A09A7-AC4E-471F-A0CC-923CCC6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EC49-8D7E-471C-8578-FE80E6D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7B86F-4A19-4667-A996-09362A2A5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13B7-D654-4C30-8BCB-8E1B3451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2206-02D8-4B2A-8CA2-B3ED8260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7D23-1F01-46A5-9842-82C6D8E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ED3F-E56E-40AB-A74A-35E49E7F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F8926-0CD1-4473-B85B-8A74D021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D5F2-CAEB-45E8-AB14-CFEE5126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2A8A-0EA1-42A3-97FC-D55AA7F2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827C-D5F9-459A-9B00-10260B4B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C6E2-3E98-4800-B337-F27F13BE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1A9DAA17-98D8-4991-A5AA-AD0CFCD7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39" y="598288"/>
            <a:ext cx="2945190" cy="294519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43647AF-8530-43CB-99B7-9EA8BA2D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256" y="3495163"/>
            <a:ext cx="2945190" cy="294519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1E9341B-FC52-4BB1-B84C-9A37D6E7B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3405" y="1869923"/>
            <a:ext cx="2945190" cy="294519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93008DE-461C-4B22-8B82-61843E071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1771" y="1956405"/>
            <a:ext cx="2945190" cy="294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E746F-DE05-42A0-9663-FF5237292638}"/>
              </a:ext>
            </a:extLst>
          </p:cNvPr>
          <p:cNvSpPr txBox="1"/>
          <p:nvPr/>
        </p:nvSpPr>
        <p:spPr>
          <a:xfrm>
            <a:off x="965328" y="2162944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Fudgemart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EA19D-4161-45E7-8F55-AC38BB43971D}"/>
              </a:ext>
            </a:extLst>
          </p:cNvPr>
          <p:cNvSpPr txBox="1"/>
          <p:nvPr/>
        </p:nvSpPr>
        <p:spPr>
          <a:xfrm>
            <a:off x="954649" y="5124908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Fudgeflix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8354-0A62-4E03-98E0-9B8FB9F4B501}"/>
              </a:ext>
            </a:extLst>
          </p:cNvPr>
          <p:cNvSpPr txBox="1"/>
          <p:nvPr/>
        </p:nvSpPr>
        <p:spPr>
          <a:xfrm>
            <a:off x="858253" y="369332"/>
            <a:ext cx="1802366" cy="369332"/>
          </a:xfrm>
          <a:prstGeom prst="rect">
            <a:avLst/>
          </a:prstGeom>
          <a:noFill/>
          <a:ln w="12700">
            <a:solidFill>
              <a:srgbClr val="4BACC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OLTP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27F2C-1702-47CC-8BA9-BCE77A12A281}"/>
              </a:ext>
            </a:extLst>
          </p:cNvPr>
          <p:cNvSpPr txBox="1"/>
          <p:nvPr/>
        </p:nvSpPr>
        <p:spPr>
          <a:xfrm>
            <a:off x="5283653" y="1014349"/>
            <a:ext cx="1802366" cy="369332"/>
          </a:xfrm>
          <a:prstGeom prst="rect">
            <a:avLst/>
          </a:prstGeom>
          <a:noFill/>
          <a:ln w="12700"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ETL 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28BB6-26CF-4187-9BEB-0F33DEC179BF}"/>
              </a:ext>
            </a:extLst>
          </p:cNvPr>
          <p:cNvSpPr txBox="1"/>
          <p:nvPr/>
        </p:nvSpPr>
        <p:spPr>
          <a:xfrm>
            <a:off x="5243015" y="3429000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79B9F-5FC4-4A0C-A542-E4EE11B0DFDF}"/>
              </a:ext>
            </a:extLst>
          </p:cNvPr>
          <p:cNvSpPr txBox="1"/>
          <p:nvPr/>
        </p:nvSpPr>
        <p:spPr>
          <a:xfrm>
            <a:off x="9531381" y="413622"/>
            <a:ext cx="1802366" cy="369332"/>
          </a:xfrm>
          <a:prstGeom prst="rect">
            <a:avLst/>
          </a:prstGeom>
          <a:noFill/>
          <a:ln w="12700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DDS/NDS DW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56EFB-72F5-470F-B62D-83007BE7D00B}"/>
              </a:ext>
            </a:extLst>
          </p:cNvPr>
          <p:cNvSpPr txBox="1"/>
          <p:nvPr/>
        </p:nvSpPr>
        <p:spPr>
          <a:xfrm>
            <a:off x="9531381" y="3543478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0D2D5-7C19-480C-8502-D11EA0F0356E}"/>
              </a:ext>
            </a:extLst>
          </p:cNvPr>
          <p:cNvSpPr/>
          <p:nvPr/>
        </p:nvSpPr>
        <p:spPr>
          <a:xfrm>
            <a:off x="2561803" y="4728531"/>
            <a:ext cx="903291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305920-3933-4A1D-A5F4-C882523FA34F}"/>
              </a:ext>
            </a:extLst>
          </p:cNvPr>
          <p:cNvSpPr/>
          <p:nvPr/>
        </p:nvSpPr>
        <p:spPr>
          <a:xfrm>
            <a:off x="2550584" y="3766271"/>
            <a:ext cx="903291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6C5DD-D1D3-4DFA-B6C4-5535373E31B4}"/>
              </a:ext>
            </a:extLst>
          </p:cNvPr>
          <p:cNvSpPr/>
          <p:nvPr/>
        </p:nvSpPr>
        <p:spPr>
          <a:xfrm>
            <a:off x="2644148" y="1541354"/>
            <a:ext cx="1221999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C94AC-817B-4FED-8CEE-91E880AA6DBC}"/>
              </a:ext>
            </a:extLst>
          </p:cNvPr>
          <p:cNvSpPr/>
          <p:nvPr/>
        </p:nvSpPr>
        <p:spPr>
          <a:xfrm>
            <a:off x="2612922" y="2148212"/>
            <a:ext cx="1216686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A6FD7A-7A86-4299-97E9-9366BB7697D1}"/>
              </a:ext>
            </a:extLst>
          </p:cNvPr>
          <p:cNvSpPr/>
          <p:nvPr/>
        </p:nvSpPr>
        <p:spPr>
          <a:xfrm>
            <a:off x="2550584" y="6177372"/>
            <a:ext cx="903291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FFE73-6D76-4801-992B-DB2421285293}"/>
              </a:ext>
            </a:extLst>
          </p:cNvPr>
          <p:cNvSpPr/>
          <p:nvPr/>
        </p:nvSpPr>
        <p:spPr>
          <a:xfrm>
            <a:off x="2550584" y="5670145"/>
            <a:ext cx="1042187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CDECF-3F67-416F-A2A1-A2017B34C201}"/>
              </a:ext>
            </a:extLst>
          </p:cNvPr>
          <p:cNvSpPr/>
          <p:nvPr/>
        </p:nvSpPr>
        <p:spPr>
          <a:xfrm>
            <a:off x="2574152" y="4247401"/>
            <a:ext cx="1042187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35C95-251B-4462-87DD-0E8D435BAB65}"/>
              </a:ext>
            </a:extLst>
          </p:cNvPr>
          <p:cNvSpPr/>
          <p:nvPr/>
        </p:nvSpPr>
        <p:spPr>
          <a:xfrm>
            <a:off x="5260266" y="4398090"/>
            <a:ext cx="1856333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StageDimMovie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9A10A-26F3-4A88-9225-6C42A69DFD50}"/>
              </a:ext>
            </a:extLst>
          </p:cNvPr>
          <p:cNvSpPr/>
          <p:nvPr/>
        </p:nvSpPr>
        <p:spPr>
          <a:xfrm>
            <a:off x="2620031" y="5187737"/>
            <a:ext cx="1279808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FC82E9-5E09-472D-8B35-15A34070D1B9}"/>
              </a:ext>
            </a:extLst>
          </p:cNvPr>
          <p:cNvCxnSpPr>
            <a:stCxn id="23" idx="3"/>
          </p:cNvCxnSpPr>
          <p:nvPr/>
        </p:nvCxnSpPr>
        <p:spPr>
          <a:xfrm flipV="1">
            <a:off x="3899839" y="4664424"/>
            <a:ext cx="1343176" cy="73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BE7079-9761-49AC-A8B5-3AB889EABC53}"/>
              </a:ext>
            </a:extLst>
          </p:cNvPr>
          <p:cNvCxnSpPr>
            <a:stCxn id="20" idx="3"/>
          </p:cNvCxnSpPr>
          <p:nvPr/>
        </p:nvCxnSpPr>
        <p:spPr>
          <a:xfrm flipV="1">
            <a:off x="3592771" y="4728531"/>
            <a:ext cx="1757271" cy="115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5AAEC3-4600-47BE-B883-CDBBF03A1050}"/>
              </a:ext>
            </a:extLst>
          </p:cNvPr>
          <p:cNvCxnSpPr>
            <a:stCxn id="19" idx="3"/>
          </p:cNvCxnSpPr>
          <p:nvPr/>
        </p:nvCxnSpPr>
        <p:spPr>
          <a:xfrm flipV="1">
            <a:off x="3453875" y="4815113"/>
            <a:ext cx="2642125" cy="157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742CED-A996-49B3-B311-FBD23B03B2F4}"/>
              </a:ext>
            </a:extLst>
          </p:cNvPr>
          <p:cNvCxnSpPr>
            <a:stCxn id="3" idx="3"/>
            <a:endCxn id="22" idx="1"/>
          </p:cNvCxnSpPr>
          <p:nvPr/>
        </p:nvCxnSpPr>
        <p:spPr>
          <a:xfrm flipV="1">
            <a:off x="3465094" y="4606602"/>
            <a:ext cx="1795172" cy="33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BE7A9C-4591-4979-BAC2-DB0626115ADB}"/>
              </a:ext>
            </a:extLst>
          </p:cNvPr>
          <p:cNvSpPr/>
          <p:nvPr/>
        </p:nvSpPr>
        <p:spPr>
          <a:xfrm>
            <a:off x="5229686" y="3805862"/>
            <a:ext cx="1856333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StageDimPlan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03E0D9-E548-4E12-9584-B0B510CEBF45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3453875" y="3974783"/>
            <a:ext cx="1775811" cy="3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89B75A-83E6-45C1-836C-D5A1503F71A6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 flipV="1">
            <a:off x="3616339" y="4014374"/>
            <a:ext cx="1613347" cy="4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3A1E5-3330-413A-B893-6372038C211E}"/>
              </a:ext>
            </a:extLst>
          </p:cNvPr>
          <p:cNvSpPr/>
          <p:nvPr/>
        </p:nvSpPr>
        <p:spPr>
          <a:xfrm>
            <a:off x="5221634" y="2447225"/>
            <a:ext cx="1856333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StageDimProduct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626511-BC24-4D90-89E7-0234C4EB0C1F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3829608" y="2356724"/>
            <a:ext cx="1392026" cy="29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27FC2-FD4C-4A4B-8BE8-8A8C1703E7CC}"/>
              </a:ext>
            </a:extLst>
          </p:cNvPr>
          <p:cNvSpPr/>
          <p:nvPr/>
        </p:nvSpPr>
        <p:spPr>
          <a:xfrm>
            <a:off x="5073062" y="1865837"/>
            <a:ext cx="2068858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StageDimCustomer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609F3-3B8A-4BAB-8438-B25C892B12FC}"/>
              </a:ext>
            </a:extLst>
          </p:cNvPr>
          <p:cNvCxnSpPr>
            <a:stCxn id="17" idx="3"/>
            <a:endCxn id="38" idx="1"/>
          </p:cNvCxnSpPr>
          <p:nvPr/>
        </p:nvCxnSpPr>
        <p:spPr>
          <a:xfrm>
            <a:off x="3866147" y="1749866"/>
            <a:ext cx="1206915" cy="32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100319C-254F-4790-81EA-ED97D5B6E518}"/>
              </a:ext>
            </a:extLst>
          </p:cNvPr>
          <p:cNvSpPr/>
          <p:nvPr/>
        </p:nvSpPr>
        <p:spPr>
          <a:xfrm>
            <a:off x="3984848" y="179095"/>
            <a:ext cx="4329904" cy="417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FactRecommendationPlan Table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E4CB62-472E-47A7-A2F0-A3134047502F}"/>
              </a:ext>
            </a:extLst>
          </p:cNvPr>
          <p:cNvSpPr/>
          <p:nvPr/>
        </p:nvSpPr>
        <p:spPr>
          <a:xfrm>
            <a:off x="9349937" y="1967596"/>
            <a:ext cx="2068858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DimCustomer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D8D62D-3B24-4A78-84A3-FFD4AC2D4E68}"/>
              </a:ext>
            </a:extLst>
          </p:cNvPr>
          <p:cNvSpPr/>
          <p:nvPr/>
        </p:nvSpPr>
        <p:spPr>
          <a:xfrm>
            <a:off x="9477414" y="2655736"/>
            <a:ext cx="1856333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DimProduct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FA41A4-7D77-4045-B103-2BE05E976348}"/>
              </a:ext>
            </a:extLst>
          </p:cNvPr>
          <p:cNvSpPr/>
          <p:nvPr/>
        </p:nvSpPr>
        <p:spPr>
          <a:xfrm>
            <a:off x="9531381" y="3912810"/>
            <a:ext cx="1856333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DimPlan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73C6CF-DAA9-4FBF-90E8-F4551CD53039}"/>
              </a:ext>
            </a:extLst>
          </p:cNvPr>
          <p:cNvSpPr/>
          <p:nvPr/>
        </p:nvSpPr>
        <p:spPr>
          <a:xfrm>
            <a:off x="9562462" y="4484572"/>
            <a:ext cx="1856333" cy="4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DimMovie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7C61A2-ACC9-4BE0-A902-41D4B382C908}"/>
              </a:ext>
            </a:extLst>
          </p:cNvPr>
          <p:cNvCxnSpPr>
            <a:endCxn id="45" idx="1"/>
          </p:cNvCxnSpPr>
          <p:nvPr/>
        </p:nvCxnSpPr>
        <p:spPr>
          <a:xfrm>
            <a:off x="7116599" y="4600950"/>
            <a:ext cx="2445863" cy="9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A567C9-CBBE-40A0-A5A7-245500CE8F92}"/>
              </a:ext>
            </a:extLst>
          </p:cNvPr>
          <p:cNvCxnSpPr>
            <a:stCxn id="30" idx="3"/>
            <a:endCxn id="44" idx="1"/>
          </p:cNvCxnSpPr>
          <p:nvPr/>
        </p:nvCxnSpPr>
        <p:spPr>
          <a:xfrm>
            <a:off x="7086019" y="4014374"/>
            <a:ext cx="2445362" cy="1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2E87AC-68CA-4085-B50A-5280481FE842}"/>
              </a:ext>
            </a:extLst>
          </p:cNvPr>
          <p:cNvCxnSpPr>
            <a:endCxn id="43" idx="1"/>
          </p:cNvCxnSpPr>
          <p:nvPr/>
        </p:nvCxnSpPr>
        <p:spPr>
          <a:xfrm>
            <a:off x="7086019" y="2644223"/>
            <a:ext cx="2391395" cy="22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131CEA-EF91-42E2-A39D-B669296A685B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>
            <a:off x="7141920" y="2074349"/>
            <a:ext cx="2208017" cy="1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Joyner</dc:creator>
  <cp:lastModifiedBy>Jo Vivian</cp:lastModifiedBy>
  <cp:revision>7</cp:revision>
  <dcterms:created xsi:type="dcterms:W3CDTF">2020-03-16T17:43:23Z</dcterms:created>
  <dcterms:modified xsi:type="dcterms:W3CDTF">2020-03-17T00:24:47Z</dcterms:modified>
</cp:coreProperties>
</file>