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139E-DECF-4BA2-A98E-541662F57483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6C1AF6-8741-4DA7-9282-7A0CDA8C463D}">
      <dgm:prSet/>
      <dgm:spPr/>
      <dgm:t>
        <a:bodyPr/>
        <a:lstStyle/>
        <a:p>
          <a:r>
            <a:rPr lang="en-US" dirty="0"/>
            <a:t>To Do</a:t>
          </a:r>
        </a:p>
      </dgm:t>
    </dgm:pt>
    <dgm:pt modelId="{4794A00C-8C54-46E0-BF5F-4AEECC5C7077}" type="parTrans" cxnId="{4EAB78E1-B3E4-4910-9611-4FADB3E172A9}">
      <dgm:prSet/>
      <dgm:spPr/>
      <dgm:t>
        <a:bodyPr/>
        <a:lstStyle/>
        <a:p>
          <a:endParaRPr lang="en-US"/>
        </a:p>
      </dgm:t>
    </dgm:pt>
    <dgm:pt modelId="{D067A9B5-CF32-4765-A7F9-CC802CAB777B}" type="sibTrans" cxnId="{4EAB78E1-B3E4-4910-9611-4FADB3E172A9}">
      <dgm:prSet/>
      <dgm:spPr/>
      <dgm:t>
        <a:bodyPr/>
        <a:lstStyle/>
        <a:p>
          <a:endParaRPr lang="en-US"/>
        </a:p>
      </dgm:t>
    </dgm:pt>
    <dgm:pt modelId="{FAEBC3E5-9DBE-40E2-956D-255AF98CEEDE}">
      <dgm:prSet/>
      <dgm:spPr/>
      <dgm:t>
        <a:bodyPr/>
        <a:lstStyle/>
        <a:p>
          <a:r>
            <a:rPr lang="en-US" dirty="0"/>
            <a:t>SSIS ETL – stage</a:t>
          </a:r>
        </a:p>
      </dgm:t>
    </dgm:pt>
    <dgm:pt modelId="{C4AC7431-4A6B-4D6C-A014-A7F6AA07CB67}" type="parTrans" cxnId="{4ACCF84E-CC14-492C-A478-D95F8053E390}">
      <dgm:prSet/>
      <dgm:spPr/>
      <dgm:t>
        <a:bodyPr/>
        <a:lstStyle/>
        <a:p>
          <a:endParaRPr lang="en-US"/>
        </a:p>
      </dgm:t>
    </dgm:pt>
    <dgm:pt modelId="{51C14416-8CB0-4EE2-8AB7-B33EB1922BD3}" type="sibTrans" cxnId="{4ACCF84E-CC14-492C-A478-D95F8053E390}">
      <dgm:prSet/>
      <dgm:spPr/>
      <dgm:t>
        <a:bodyPr/>
        <a:lstStyle/>
        <a:p>
          <a:endParaRPr lang="en-US"/>
        </a:p>
      </dgm:t>
    </dgm:pt>
    <dgm:pt modelId="{98BE68A6-3DD2-4363-BE2E-3EFD98C8AD96}">
      <dgm:prSet/>
      <dgm:spPr/>
      <dgm:t>
        <a:bodyPr/>
        <a:lstStyle/>
        <a:p>
          <a:r>
            <a:rPr lang="en-US" dirty="0"/>
            <a:t>Doing</a:t>
          </a:r>
        </a:p>
      </dgm:t>
    </dgm:pt>
    <dgm:pt modelId="{8CAC2B1A-4570-464C-B750-B50ED6F8273F}" type="parTrans" cxnId="{C13925C7-77D5-47C5-9C6B-3451A82A35C6}">
      <dgm:prSet/>
      <dgm:spPr/>
      <dgm:t>
        <a:bodyPr/>
        <a:lstStyle/>
        <a:p>
          <a:endParaRPr lang="en-US"/>
        </a:p>
      </dgm:t>
    </dgm:pt>
    <dgm:pt modelId="{BC805E67-48B4-46B5-988D-6A12261D5A5B}" type="sibTrans" cxnId="{C13925C7-77D5-47C5-9C6B-3451A82A35C6}">
      <dgm:prSet/>
      <dgm:spPr/>
      <dgm:t>
        <a:bodyPr/>
        <a:lstStyle/>
        <a:p>
          <a:endParaRPr lang="en-US"/>
        </a:p>
      </dgm:t>
    </dgm:pt>
    <dgm:pt modelId="{6BDB749A-C0A5-4782-BA50-8FD395BC8A6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warehouse on SQL server – stage tables created and populated</a:t>
          </a:r>
        </a:p>
        <a:p>
          <a:pPr marL="228600" lvl="1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kern="1200" dirty="0"/>
        </a:p>
      </dgm:t>
    </dgm:pt>
    <dgm:pt modelId="{5DBAE6D2-A757-47E8-9840-8DAB35268EBA}" type="parTrans" cxnId="{E0FB1B1E-62D3-44F5-A819-2B1CA0DF6735}">
      <dgm:prSet/>
      <dgm:spPr/>
      <dgm:t>
        <a:bodyPr/>
        <a:lstStyle/>
        <a:p>
          <a:endParaRPr lang="en-US"/>
        </a:p>
      </dgm:t>
    </dgm:pt>
    <dgm:pt modelId="{DCFCA8E9-5B9D-471F-8972-7DF83F972306}" type="sibTrans" cxnId="{E0FB1B1E-62D3-44F5-A819-2B1CA0DF6735}">
      <dgm:prSet/>
      <dgm:spPr/>
      <dgm:t>
        <a:bodyPr/>
        <a:lstStyle/>
        <a:p>
          <a:endParaRPr lang="en-US"/>
        </a:p>
      </dgm:t>
    </dgm:pt>
    <dgm:pt modelId="{E924059A-6500-4FED-9A9E-20AA200B8EC2}">
      <dgm:prSet/>
      <dgm:spPr/>
      <dgm:t>
        <a:bodyPr/>
        <a:lstStyle/>
        <a:p>
          <a:r>
            <a:rPr lang="en-US"/>
            <a:t>Done</a:t>
          </a:r>
        </a:p>
      </dgm:t>
    </dgm:pt>
    <dgm:pt modelId="{ADCF2C96-1CB7-4BE2-8692-4E34921FC653}" type="parTrans" cxnId="{3525D31E-F0B5-40B7-8165-6B80E35AACC6}">
      <dgm:prSet/>
      <dgm:spPr/>
      <dgm:t>
        <a:bodyPr/>
        <a:lstStyle/>
        <a:p>
          <a:endParaRPr lang="en-US"/>
        </a:p>
      </dgm:t>
    </dgm:pt>
    <dgm:pt modelId="{0AD9F22E-B697-41A8-B5E7-9C3BE1628184}" type="sibTrans" cxnId="{3525D31E-F0B5-40B7-8165-6B80E35AACC6}">
      <dgm:prSet/>
      <dgm:spPr/>
      <dgm:t>
        <a:bodyPr/>
        <a:lstStyle/>
        <a:p>
          <a:endParaRPr lang="en-US"/>
        </a:p>
      </dgm:t>
    </dgm:pt>
    <dgm:pt modelId="{46C73173-C65E-4298-BEB5-53FE7A224023}">
      <dgm:prSet/>
      <dgm:spPr/>
      <dgm:t>
        <a:bodyPr/>
        <a:lstStyle/>
        <a:p>
          <a:r>
            <a:rPr lang="en-US" dirty="0"/>
            <a:t>Detailed dimensional modeling workbook</a:t>
          </a:r>
        </a:p>
      </dgm:t>
    </dgm:pt>
    <dgm:pt modelId="{B148CAF2-3B0F-4C85-95B9-FFDA21741EEE}" type="parTrans" cxnId="{2DFB5BE9-3B9A-446F-86A3-6591F249CDEB}">
      <dgm:prSet/>
      <dgm:spPr/>
      <dgm:t>
        <a:bodyPr/>
        <a:lstStyle/>
        <a:p>
          <a:endParaRPr lang="en-US"/>
        </a:p>
      </dgm:t>
    </dgm:pt>
    <dgm:pt modelId="{1F178DC3-B310-49E5-8A3B-65FDB18C34A8}" type="sibTrans" cxnId="{2DFB5BE9-3B9A-446F-86A3-6591F249CDEB}">
      <dgm:prSet/>
      <dgm:spPr/>
      <dgm:t>
        <a:bodyPr/>
        <a:lstStyle/>
        <a:p>
          <a:endParaRPr lang="en-US"/>
        </a:p>
      </dgm:t>
    </dgm:pt>
    <dgm:pt modelId="{E967614A-0471-44C6-ACE1-A4F82BED5B5D}">
      <dgm:prSet/>
      <dgm:spPr/>
      <dgm:t>
        <a:bodyPr/>
        <a:lstStyle/>
        <a:p>
          <a:r>
            <a:rPr lang="en-US" dirty="0"/>
            <a:t>Risks Concerns</a:t>
          </a:r>
        </a:p>
      </dgm:t>
    </dgm:pt>
    <dgm:pt modelId="{D0AFC9D2-0380-4BD2-BBAC-745FAC435F86}" type="parTrans" cxnId="{D50E8741-FC9B-43A9-A988-3CB46F70EAED}">
      <dgm:prSet/>
      <dgm:spPr/>
      <dgm:t>
        <a:bodyPr/>
        <a:lstStyle/>
        <a:p>
          <a:endParaRPr lang="en-US"/>
        </a:p>
      </dgm:t>
    </dgm:pt>
    <dgm:pt modelId="{C40E9E61-236F-4371-B3CC-D2C57E06F949}" type="sibTrans" cxnId="{D50E8741-FC9B-43A9-A988-3CB46F70EAED}">
      <dgm:prSet/>
      <dgm:spPr/>
      <dgm:t>
        <a:bodyPr/>
        <a:lstStyle/>
        <a:p>
          <a:endParaRPr lang="en-US"/>
        </a:p>
      </dgm:t>
    </dgm:pt>
    <dgm:pt modelId="{9412A879-0B6B-4BB7-8A08-6A02B12F3459}">
      <dgm:prSet/>
      <dgm:spPr/>
      <dgm:t>
        <a:bodyPr/>
        <a:lstStyle/>
        <a:p>
          <a:r>
            <a:rPr lang="en-US" b="0" i="0" dirty="0"/>
            <a:t>Data warehouse on SQL Server – DW tables created and unknown members inserted</a:t>
          </a:r>
          <a:endParaRPr lang="en-US" dirty="0"/>
        </a:p>
      </dgm:t>
    </dgm:pt>
    <dgm:pt modelId="{042659C7-DB10-41E2-BE33-20EF1CB215B1}" type="parTrans" cxnId="{70731E75-E2CE-42F1-9804-32587BB96D03}">
      <dgm:prSet/>
      <dgm:spPr/>
      <dgm:t>
        <a:bodyPr/>
        <a:lstStyle/>
        <a:p>
          <a:endParaRPr lang="en-US"/>
        </a:p>
      </dgm:t>
    </dgm:pt>
    <dgm:pt modelId="{B151411B-0A51-464D-86E4-C2A2F15C74B6}" type="sibTrans" cxnId="{70731E75-E2CE-42F1-9804-32587BB96D03}">
      <dgm:prSet/>
      <dgm:spPr/>
      <dgm:t>
        <a:bodyPr/>
        <a:lstStyle/>
        <a:p>
          <a:endParaRPr lang="en-US"/>
        </a:p>
      </dgm:t>
    </dgm:pt>
    <dgm:pt modelId="{D94A8696-0410-4C82-BD10-EE3805C6E339}">
      <dgm:prSet/>
      <dgm:spPr/>
      <dgm:t>
        <a:bodyPr/>
        <a:lstStyle/>
        <a:p>
          <a:r>
            <a:rPr lang="en-US" dirty="0"/>
            <a:t>SSIS ETL – DW</a:t>
          </a:r>
        </a:p>
      </dgm:t>
    </dgm:pt>
    <dgm:pt modelId="{703C59CC-5872-49DF-9555-1B1B2EF10454}" type="parTrans" cxnId="{C3243135-6D35-4961-B8B2-D81D8E0C7D54}">
      <dgm:prSet/>
      <dgm:spPr/>
      <dgm:t>
        <a:bodyPr/>
        <a:lstStyle/>
        <a:p>
          <a:endParaRPr lang="en-US"/>
        </a:p>
      </dgm:t>
    </dgm:pt>
    <dgm:pt modelId="{D4A17F49-6685-4B41-9D3A-259784A063BB}" type="sibTrans" cxnId="{C3243135-6D35-4961-B8B2-D81D8E0C7D54}">
      <dgm:prSet/>
      <dgm:spPr/>
      <dgm:t>
        <a:bodyPr/>
        <a:lstStyle/>
        <a:p>
          <a:endParaRPr lang="en-US"/>
        </a:p>
      </dgm:t>
    </dgm:pt>
    <dgm:pt modelId="{53672D7F-AFC7-43C2-A088-B56D5648BCBC}">
      <dgm:prSet/>
      <dgm:spPr/>
      <dgm:t>
        <a:bodyPr/>
        <a:lstStyle/>
        <a:p>
          <a:r>
            <a:rPr lang="en-US" dirty="0"/>
            <a:t>BI</a:t>
          </a:r>
        </a:p>
      </dgm:t>
    </dgm:pt>
    <dgm:pt modelId="{772EE8A8-CB5E-4A7F-8DE9-7C75B3CF8750}" type="parTrans" cxnId="{D774649A-1621-4EC0-A1D4-E82E51A702F2}">
      <dgm:prSet/>
      <dgm:spPr/>
      <dgm:t>
        <a:bodyPr/>
        <a:lstStyle/>
        <a:p>
          <a:endParaRPr lang="en-US"/>
        </a:p>
      </dgm:t>
    </dgm:pt>
    <dgm:pt modelId="{44BEABFD-A8A6-443B-8D8C-8EAA21548BD6}" type="sibTrans" cxnId="{D774649A-1621-4EC0-A1D4-E82E51A702F2}">
      <dgm:prSet/>
      <dgm:spPr/>
      <dgm:t>
        <a:bodyPr/>
        <a:lstStyle/>
        <a:p>
          <a:endParaRPr lang="en-US"/>
        </a:p>
      </dgm:t>
    </dgm:pt>
    <dgm:pt modelId="{E5047270-5AB1-4522-9919-51D1FCA9A283}">
      <dgm:prSet/>
      <dgm:spPr/>
      <dgm:t>
        <a:bodyPr/>
        <a:lstStyle/>
        <a:p>
          <a:r>
            <a:rPr lang="en-US" dirty="0"/>
            <a:t>Presentation prep</a:t>
          </a:r>
        </a:p>
      </dgm:t>
    </dgm:pt>
    <dgm:pt modelId="{675266FE-A6C9-4929-877A-D53902DA93E4}" type="parTrans" cxnId="{F62175AC-B0E5-4FC1-873E-C915B71B7BFE}">
      <dgm:prSet/>
      <dgm:spPr/>
      <dgm:t>
        <a:bodyPr/>
        <a:lstStyle/>
        <a:p>
          <a:endParaRPr lang="en-US"/>
        </a:p>
      </dgm:t>
    </dgm:pt>
    <dgm:pt modelId="{E5399C25-B6C3-44AC-9142-9352BDB1B205}" type="sibTrans" cxnId="{F62175AC-B0E5-4FC1-873E-C915B71B7BFE}">
      <dgm:prSet/>
      <dgm:spPr/>
      <dgm:t>
        <a:bodyPr/>
        <a:lstStyle/>
        <a:p>
          <a:endParaRPr lang="en-US"/>
        </a:p>
      </dgm:t>
    </dgm:pt>
    <dgm:pt modelId="{50B64717-AD4F-4E42-A8D2-980BA5CA4208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8E23B2E1-F92C-4A7F-9357-60587E7DFAD4}" type="parTrans" cxnId="{CDC18744-E000-4E8A-9409-47DF14D84E69}">
      <dgm:prSet/>
      <dgm:spPr/>
      <dgm:t>
        <a:bodyPr/>
        <a:lstStyle/>
        <a:p>
          <a:endParaRPr lang="en-US"/>
        </a:p>
      </dgm:t>
    </dgm:pt>
    <dgm:pt modelId="{11C84E59-FB85-4A68-A424-EA078513C5D8}" type="sibTrans" cxnId="{CDC18744-E000-4E8A-9409-47DF14D84E69}">
      <dgm:prSet/>
      <dgm:spPr/>
      <dgm:t>
        <a:bodyPr/>
        <a:lstStyle/>
        <a:p>
          <a:endParaRPr lang="en-US"/>
        </a:p>
      </dgm:t>
    </dgm:pt>
    <dgm:pt modelId="{A770BEA0-DA47-4FA5-BE9A-A49084DC2AF5}" type="pres">
      <dgm:prSet presAssocID="{201D139E-DECF-4BA2-A98E-541662F57483}" presName="Name0" presStyleCnt="0">
        <dgm:presLayoutVars>
          <dgm:dir/>
          <dgm:animLvl val="lvl"/>
          <dgm:resizeHandles val="exact"/>
        </dgm:presLayoutVars>
      </dgm:prSet>
      <dgm:spPr/>
    </dgm:pt>
    <dgm:pt modelId="{7801D4A4-91B1-4991-B291-A8F501AF9AD2}" type="pres">
      <dgm:prSet presAssocID="{E46C1AF6-8741-4DA7-9282-7A0CDA8C463D}" presName="composite" presStyleCnt="0"/>
      <dgm:spPr/>
    </dgm:pt>
    <dgm:pt modelId="{FB0F8252-D296-4FBA-BD56-D04B6065C471}" type="pres">
      <dgm:prSet presAssocID="{E46C1AF6-8741-4DA7-9282-7A0CDA8C46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3F59A50-2A8D-44E8-A8DF-6FC80E4D5782}" type="pres">
      <dgm:prSet presAssocID="{E46C1AF6-8741-4DA7-9282-7A0CDA8C463D}" presName="desTx" presStyleLbl="alignAccFollowNode1" presStyleIdx="0" presStyleCnt="4">
        <dgm:presLayoutVars>
          <dgm:bulletEnabled val="1"/>
        </dgm:presLayoutVars>
      </dgm:prSet>
      <dgm:spPr/>
    </dgm:pt>
    <dgm:pt modelId="{DC791F1A-EFEE-4DA8-8BBB-8776E1312B91}" type="pres">
      <dgm:prSet presAssocID="{D067A9B5-CF32-4765-A7F9-CC802CAB777B}" presName="space" presStyleCnt="0"/>
      <dgm:spPr/>
    </dgm:pt>
    <dgm:pt modelId="{63FEB011-42BB-4F0F-BE85-E1D5BE285A29}" type="pres">
      <dgm:prSet presAssocID="{98BE68A6-3DD2-4363-BE2E-3EFD98C8AD96}" presName="composite" presStyleCnt="0"/>
      <dgm:spPr/>
    </dgm:pt>
    <dgm:pt modelId="{624C87F0-56CB-4182-8850-071E82AD35D5}" type="pres">
      <dgm:prSet presAssocID="{98BE68A6-3DD2-4363-BE2E-3EFD98C8AD9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A3ABD73-4DC5-4493-84E1-291733316F79}" type="pres">
      <dgm:prSet presAssocID="{98BE68A6-3DD2-4363-BE2E-3EFD98C8AD96}" presName="desTx" presStyleLbl="alignAccFollowNode1" presStyleIdx="1" presStyleCnt="4">
        <dgm:presLayoutVars>
          <dgm:bulletEnabled val="1"/>
        </dgm:presLayoutVars>
      </dgm:prSet>
      <dgm:spPr/>
    </dgm:pt>
    <dgm:pt modelId="{3BA05CDF-ADB0-41C1-A704-D0E0F5DBF4BB}" type="pres">
      <dgm:prSet presAssocID="{BC805E67-48B4-46B5-988D-6A12261D5A5B}" presName="space" presStyleCnt="0"/>
      <dgm:spPr/>
    </dgm:pt>
    <dgm:pt modelId="{170D800A-5AC4-4C9B-B993-256631782381}" type="pres">
      <dgm:prSet presAssocID="{E924059A-6500-4FED-9A9E-20AA200B8EC2}" presName="composite" presStyleCnt="0"/>
      <dgm:spPr/>
    </dgm:pt>
    <dgm:pt modelId="{EBBEBAD8-5EFE-4789-BBBB-3266CE7CF9AB}" type="pres">
      <dgm:prSet presAssocID="{E924059A-6500-4FED-9A9E-20AA200B8EC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924DA37-5608-4625-8E9E-43BAC5D77398}" type="pres">
      <dgm:prSet presAssocID="{E924059A-6500-4FED-9A9E-20AA200B8EC2}" presName="desTx" presStyleLbl="alignAccFollowNode1" presStyleIdx="2" presStyleCnt="4">
        <dgm:presLayoutVars>
          <dgm:bulletEnabled val="1"/>
        </dgm:presLayoutVars>
      </dgm:prSet>
      <dgm:spPr/>
    </dgm:pt>
    <dgm:pt modelId="{918B1297-440A-45E4-9691-9569EC20C991}" type="pres">
      <dgm:prSet presAssocID="{0AD9F22E-B697-41A8-B5E7-9C3BE1628184}" presName="space" presStyleCnt="0"/>
      <dgm:spPr/>
    </dgm:pt>
    <dgm:pt modelId="{10D25087-74D3-4BBE-B089-A2D58BAD3412}" type="pres">
      <dgm:prSet presAssocID="{E967614A-0471-44C6-ACE1-A4F82BED5B5D}" presName="composite" presStyleCnt="0"/>
      <dgm:spPr/>
    </dgm:pt>
    <dgm:pt modelId="{9F2DAC28-0D5B-4ABD-ACF2-EA3237F68645}" type="pres">
      <dgm:prSet presAssocID="{E967614A-0471-44C6-ACE1-A4F82BED5B5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077B278-19F8-4970-BEE1-F25612EE8160}" type="pres">
      <dgm:prSet presAssocID="{E967614A-0471-44C6-ACE1-A4F82BED5B5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39B6218-4A68-480E-9C38-3540CE04374A}" type="presOf" srcId="{98BE68A6-3DD2-4363-BE2E-3EFD98C8AD96}" destId="{624C87F0-56CB-4182-8850-071E82AD35D5}" srcOrd="0" destOrd="0" presId="urn:microsoft.com/office/officeart/2005/8/layout/hList1"/>
    <dgm:cxn modelId="{E0FB1B1E-62D3-44F5-A819-2B1CA0DF6735}" srcId="{98BE68A6-3DD2-4363-BE2E-3EFD98C8AD96}" destId="{6BDB749A-C0A5-4782-BA50-8FD395BC8A6D}" srcOrd="0" destOrd="0" parTransId="{5DBAE6D2-A757-47E8-9840-8DAB35268EBA}" sibTransId="{DCFCA8E9-5B9D-471F-8972-7DF83F972306}"/>
    <dgm:cxn modelId="{3525D31E-F0B5-40B7-8165-6B80E35AACC6}" srcId="{201D139E-DECF-4BA2-A98E-541662F57483}" destId="{E924059A-6500-4FED-9A9E-20AA200B8EC2}" srcOrd="2" destOrd="0" parTransId="{ADCF2C96-1CB7-4BE2-8692-4E34921FC653}" sibTransId="{0AD9F22E-B697-41A8-B5E7-9C3BE1628184}"/>
    <dgm:cxn modelId="{2A773B30-2E22-4FE3-BC92-A6FD30287DCC}" type="presOf" srcId="{6BDB749A-C0A5-4782-BA50-8FD395BC8A6D}" destId="{8A3ABD73-4DC5-4493-84E1-291733316F79}" srcOrd="0" destOrd="0" presId="urn:microsoft.com/office/officeart/2005/8/layout/hList1"/>
    <dgm:cxn modelId="{C3243135-6D35-4961-B8B2-D81D8E0C7D54}" srcId="{E46C1AF6-8741-4DA7-9282-7A0CDA8C463D}" destId="{D94A8696-0410-4C82-BD10-EE3805C6E339}" srcOrd="1" destOrd="0" parTransId="{703C59CC-5872-49DF-9555-1B1B2EF10454}" sibTransId="{D4A17F49-6685-4B41-9D3A-259784A063BB}"/>
    <dgm:cxn modelId="{11E9973A-4FB8-42CB-A163-0CEC327D32C8}" type="presOf" srcId="{53672D7F-AFC7-43C2-A088-B56D5648BCBC}" destId="{B3F59A50-2A8D-44E8-A8DF-6FC80E4D5782}" srcOrd="0" destOrd="2" presId="urn:microsoft.com/office/officeart/2005/8/layout/hList1"/>
    <dgm:cxn modelId="{D50E8741-FC9B-43A9-A988-3CB46F70EAED}" srcId="{201D139E-DECF-4BA2-A98E-541662F57483}" destId="{E967614A-0471-44C6-ACE1-A4F82BED5B5D}" srcOrd="3" destOrd="0" parTransId="{D0AFC9D2-0380-4BD2-BBAC-745FAC435F86}" sibTransId="{C40E9E61-236F-4371-B3CC-D2C57E06F949}"/>
    <dgm:cxn modelId="{CDC18744-E000-4E8A-9409-47DF14D84E69}" srcId="{E46C1AF6-8741-4DA7-9282-7A0CDA8C463D}" destId="{50B64717-AD4F-4E42-A8D2-980BA5CA4208}" srcOrd="4" destOrd="0" parTransId="{8E23B2E1-F92C-4A7F-9357-60587E7DFAD4}" sibTransId="{11C84E59-FB85-4A68-A424-EA078513C5D8}"/>
    <dgm:cxn modelId="{FB7CE667-FB3E-4468-B29C-8CEFE3D17625}" type="presOf" srcId="{E46C1AF6-8741-4DA7-9282-7A0CDA8C463D}" destId="{FB0F8252-D296-4FBA-BD56-D04B6065C471}" srcOrd="0" destOrd="0" presId="urn:microsoft.com/office/officeart/2005/8/layout/hList1"/>
    <dgm:cxn modelId="{4ACCF84E-CC14-492C-A478-D95F8053E390}" srcId="{E46C1AF6-8741-4DA7-9282-7A0CDA8C463D}" destId="{FAEBC3E5-9DBE-40E2-956D-255AF98CEEDE}" srcOrd="0" destOrd="0" parTransId="{C4AC7431-4A6B-4D6C-A014-A7F6AA07CB67}" sibTransId="{51C14416-8CB0-4EE2-8AB7-B33EB1922BD3}"/>
    <dgm:cxn modelId="{F504C851-9091-433A-8358-F606194F5792}" type="presOf" srcId="{E5047270-5AB1-4522-9919-51D1FCA9A283}" destId="{B3F59A50-2A8D-44E8-A8DF-6FC80E4D5782}" srcOrd="0" destOrd="3" presId="urn:microsoft.com/office/officeart/2005/8/layout/hList1"/>
    <dgm:cxn modelId="{70731E75-E2CE-42F1-9804-32587BB96D03}" srcId="{E924059A-6500-4FED-9A9E-20AA200B8EC2}" destId="{9412A879-0B6B-4BB7-8A08-6A02B12F3459}" srcOrd="1" destOrd="0" parTransId="{042659C7-DB10-41E2-BE33-20EF1CB215B1}" sibTransId="{B151411B-0A51-464D-86E4-C2A2F15C74B6}"/>
    <dgm:cxn modelId="{72235280-90AA-4BF9-AC3B-D3B6392339F7}" type="presOf" srcId="{FAEBC3E5-9DBE-40E2-956D-255AF98CEEDE}" destId="{B3F59A50-2A8D-44E8-A8DF-6FC80E4D5782}" srcOrd="0" destOrd="0" presId="urn:microsoft.com/office/officeart/2005/8/layout/hList1"/>
    <dgm:cxn modelId="{EEAB5882-EDBE-428C-A6D1-93E197FD4833}" type="presOf" srcId="{E924059A-6500-4FED-9A9E-20AA200B8EC2}" destId="{EBBEBAD8-5EFE-4789-BBBB-3266CE7CF9AB}" srcOrd="0" destOrd="0" presId="urn:microsoft.com/office/officeart/2005/8/layout/hList1"/>
    <dgm:cxn modelId="{77813989-478E-4948-B5E9-BD2321EF2EE4}" type="presOf" srcId="{201D139E-DECF-4BA2-A98E-541662F57483}" destId="{A770BEA0-DA47-4FA5-BE9A-A49084DC2AF5}" srcOrd="0" destOrd="0" presId="urn:microsoft.com/office/officeart/2005/8/layout/hList1"/>
    <dgm:cxn modelId="{9EFDFC8A-BAA4-494A-942B-324E920DF55C}" type="presOf" srcId="{46C73173-C65E-4298-BEB5-53FE7A224023}" destId="{E924DA37-5608-4625-8E9E-43BAC5D77398}" srcOrd="0" destOrd="0" presId="urn:microsoft.com/office/officeart/2005/8/layout/hList1"/>
    <dgm:cxn modelId="{D774649A-1621-4EC0-A1D4-E82E51A702F2}" srcId="{E46C1AF6-8741-4DA7-9282-7A0CDA8C463D}" destId="{53672D7F-AFC7-43C2-A088-B56D5648BCBC}" srcOrd="2" destOrd="0" parTransId="{772EE8A8-CB5E-4A7F-8DE9-7C75B3CF8750}" sibTransId="{44BEABFD-A8A6-443B-8D8C-8EAA21548BD6}"/>
    <dgm:cxn modelId="{3D07A39E-54A7-4F0E-899A-3E2FFF01BBE7}" type="presOf" srcId="{D94A8696-0410-4C82-BD10-EE3805C6E339}" destId="{B3F59A50-2A8D-44E8-A8DF-6FC80E4D5782}" srcOrd="0" destOrd="1" presId="urn:microsoft.com/office/officeart/2005/8/layout/hList1"/>
    <dgm:cxn modelId="{38BCA09F-5FF4-45C8-BFAB-DD43291BC717}" type="presOf" srcId="{E967614A-0471-44C6-ACE1-A4F82BED5B5D}" destId="{9F2DAC28-0D5B-4ABD-ACF2-EA3237F68645}" srcOrd="0" destOrd="0" presId="urn:microsoft.com/office/officeart/2005/8/layout/hList1"/>
    <dgm:cxn modelId="{F62175AC-B0E5-4FC1-873E-C915B71B7BFE}" srcId="{E46C1AF6-8741-4DA7-9282-7A0CDA8C463D}" destId="{E5047270-5AB1-4522-9919-51D1FCA9A283}" srcOrd="3" destOrd="0" parTransId="{675266FE-A6C9-4929-877A-D53902DA93E4}" sibTransId="{E5399C25-B6C3-44AC-9142-9352BDB1B205}"/>
    <dgm:cxn modelId="{ADEDBCBE-0AF7-48CB-AC2A-EC58A3674BA8}" type="presOf" srcId="{9412A879-0B6B-4BB7-8A08-6A02B12F3459}" destId="{E924DA37-5608-4625-8E9E-43BAC5D77398}" srcOrd="0" destOrd="1" presId="urn:microsoft.com/office/officeart/2005/8/layout/hList1"/>
    <dgm:cxn modelId="{C13925C7-77D5-47C5-9C6B-3451A82A35C6}" srcId="{201D139E-DECF-4BA2-A98E-541662F57483}" destId="{98BE68A6-3DD2-4363-BE2E-3EFD98C8AD96}" srcOrd="1" destOrd="0" parTransId="{8CAC2B1A-4570-464C-B750-B50ED6F8273F}" sibTransId="{BC805E67-48B4-46B5-988D-6A12261D5A5B}"/>
    <dgm:cxn modelId="{4EAB78E1-B3E4-4910-9611-4FADB3E172A9}" srcId="{201D139E-DECF-4BA2-A98E-541662F57483}" destId="{E46C1AF6-8741-4DA7-9282-7A0CDA8C463D}" srcOrd="0" destOrd="0" parTransId="{4794A00C-8C54-46E0-BF5F-4AEECC5C7077}" sibTransId="{D067A9B5-CF32-4765-A7F9-CC802CAB777B}"/>
    <dgm:cxn modelId="{EB3E49E2-62E7-42FF-9535-3B3CF0B3B627}" type="presOf" srcId="{50B64717-AD4F-4E42-A8D2-980BA5CA4208}" destId="{B3F59A50-2A8D-44E8-A8DF-6FC80E4D5782}" srcOrd="0" destOrd="4" presId="urn:microsoft.com/office/officeart/2005/8/layout/hList1"/>
    <dgm:cxn modelId="{2DFB5BE9-3B9A-446F-86A3-6591F249CDEB}" srcId="{E924059A-6500-4FED-9A9E-20AA200B8EC2}" destId="{46C73173-C65E-4298-BEB5-53FE7A224023}" srcOrd="0" destOrd="0" parTransId="{B148CAF2-3B0F-4C85-95B9-FFDA21741EEE}" sibTransId="{1F178DC3-B310-49E5-8A3B-65FDB18C34A8}"/>
    <dgm:cxn modelId="{A1D5348B-4715-479C-96CC-C77E7F490B9C}" type="presParOf" srcId="{A770BEA0-DA47-4FA5-BE9A-A49084DC2AF5}" destId="{7801D4A4-91B1-4991-B291-A8F501AF9AD2}" srcOrd="0" destOrd="0" presId="urn:microsoft.com/office/officeart/2005/8/layout/hList1"/>
    <dgm:cxn modelId="{CE223BE3-56FC-4180-932C-4FD220607CF7}" type="presParOf" srcId="{7801D4A4-91B1-4991-B291-A8F501AF9AD2}" destId="{FB0F8252-D296-4FBA-BD56-D04B6065C471}" srcOrd="0" destOrd="0" presId="urn:microsoft.com/office/officeart/2005/8/layout/hList1"/>
    <dgm:cxn modelId="{0C7D6ED5-F2EA-4E2D-90DB-D453BD80517E}" type="presParOf" srcId="{7801D4A4-91B1-4991-B291-A8F501AF9AD2}" destId="{B3F59A50-2A8D-44E8-A8DF-6FC80E4D5782}" srcOrd="1" destOrd="0" presId="urn:microsoft.com/office/officeart/2005/8/layout/hList1"/>
    <dgm:cxn modelId="{2D5ED911-B087-48A9-9A6D-A1FE58F5305C}" type="presParOf" srcId="{A770BEA0-DA47-4FA5-BE9A-A49084DC2AF5}" destId="{DC791F1A-EFEE-4DA8-8BBB-8776E1312B91}" srcOrd="1" destOrd="0" presId="urn:microsoft.com/office/officeart/2005/8/layout/hList1"/>
    <dgm:cxn modelId="{E4CB0D19-AB36-4FCB-8461-BA19DFC65472}" type="presParOf" srcId="{A770BEA0-DA47-4FA5-BE9A-A49084DC2AF5}" destId="{63FEB011-42BB-4F0F-BE85-E1D5BE285A29}" srcOrd="2" destOrd="0" presId="urn:microsoft.com/office/officeart/2005/8/layout/hList1"/>
    <dgm:cxn modelId="{67BC8E34-240F-42B9-8AA4-1BECAB3AABE0}" type="presParOf" srcId="{63FEB011-42BB-4F0F-BE85-E1D5BE285A29}" destId="{624C87F0-56CB-4182-8850-071E82AD35D5}" srcOrd="0" destOrd="0" presId="urn:microsoft.com/office/officeart/2005/8/layout/hList1"/>
    <dgm:cxn modelId="{2A7CDC72-0C33-40D4-8668-6A4CFB76DDAF}" type="presParOf" srcId="{63FEB011-42BB-4F0F-BE85-E1D5BE285A29}" destId="{8A3ABD73-4DC5-4493-84E1-291733316F79}" srcOrd="1" destOrd="0" presId="urn:microsoft.com/office/officeart/2005/8/layout/hList1"/>
    <dgm:cxn modelId="{5EDB900D-87CB-4303-8C59-0B623B37677B}" type="presParOf" srcId="{A770BEA0-DA47-4FA5-BE9A-A49084DC2AF5}" destId="{3BA05CDF-ADB0-41C1-A704-D0E0F5DBF4BB}" srcOrd="3" destOrd="0" presId="urn:microsoft.com/office/officeart/2005/8/layout/hList1"/>
    <dgm:cxn modelId="{F7C80A86-79E0-4BF9-B8CB-7BC3C8D6F394}" type="presParOf" srcId="{A770BEA0-DA47-4FA5-BE9A-A49084DC2AF5}" destId="{170D800A-5AC4-4C9B-B993-256631782381}" srcOrd="4" destOrd="0" presId="urn:microsoft.com/office/officeart/2005/8/layout/hList1"/>
    <dgm:cxn modelId="{827AC735-1C9F-4B14-A94E-672495D4B55F}" type="presParOf" srcId="{170D800A-5AC4-4C9B-B993-256631782381}" destId="{EBBEBAD8-5EFE-4789-BBBB-3266CE7CF9AB}" srcOrd="0" destOrd="0" presId="urn:microsoft.com/office/officeart/2005/8/layout/hList1"/>
    <dgm:cxn modelId="{0AF3BBFA-7825-4C0D-B79F-001F211D37B8}" type="presParOf" srcId="{170D800A-5AC4-4C9B-B993-256631782381}" destId="{E924DA37-5608-4625-8E9E-43BAC5D77398}" srcOrd="1" destOrd="0" presId="urn:microsoft.com/office/officeart/2005/8/layout/hList1"/>
    <dgm:cxn modelId="{07838A82-A758-4083-9528-AE47D788BB0C}" type="presParOf" srcId="{A770BEA0-DA47-4FA5-BE9A-A49084DC2AF5}" destId="{918B1297-440A-45E4-9691-9569EC20C991}" srcOrd="5" destOrd="0" presId="urn:microsoft.com/office/officeart/2005/8/layout/hList1"/>
    <dgm:cxn modelId="{F3058965-A4E7-45A2-97B6-6A3826986EE0}" type="presParOf" srcId="{A770BEA0-DA47-4FA5-BE9A-A49084DC2AF5}" destId="{10D25087-74D3-4BBE-B089-A2D58BAD3412}" srcOrd="6" destOrd="0" presId="urn:microsoft.com/office/officeart/2005/8/layout/hList1"/>
    <dgm:cxn modelId="{2AAA014B-4DB2-40C7-A023-F60DB693C332}" type="presParOf" srcId="{10D25087-74D3-4BBE-B089-A2D58BAD3412}" destId="{9F2DAC28-0D5B-4ABD-ACF2-EA3237F68645}" srcOrd="0" destOrd="0" presId="urn:microsoft.com/office/officeart/2005/8/layout/hList1"/>
    <dgm:cxn modelId="{FF88236E-BAEF-4013-9A17-4855D40FB986}" type="presParOf" srcId="{10D25087-74D3-4BBE-B089-A2D58BAD3412}" destId="{D077B278-19F8-4970-BEE1-F25612EE81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F8252-D296-4FBA-BD56-D04B6065C471}">
      <dsp:nvSpPr>
        <dsp:cNvPr id="0" name=""/>
        <dsp:cNvSpPr/>
      </dsp:nvSpPr>
      <dsp:spPr>
        <a:xfrm>
          <a:off x="3953" y="81770"/>
          <a:ext cx="237730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Do</a:t>
          </a:r>
        </a:p>
      </dsp:txBody>
      <dsp:txXfrm>
        <a:off x="3953" y="81770"/>
        <a:ext cx="2377306" cy="604800"/>
      </dsp:txXfrm>
    </dsp:sp>
    <dsp:sp modelId="{B3F59A50-2A8D-44E8-A8DF-6FC80E4D5782}">
      <dsp:nvSpPr>
        <dsp:cNvPr id="0" name=""/>
        <dsp:cNvSpPr/>
      </dsp:nvSpPr>
      <dsp:spPr>
        <a:xfrm>
          <a:off x="3953" y="686570"/>
          <a:ext cx="2377306" cy="35829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SSIS ETL – stage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SSIS ETL – DW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Presentation prep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Demo</a:t>
          </a:r>
        </a:p>
      </dsp:txBody>
      <dsp:txXfrm>
        <a:off x="3953" y="686570"/>
        <a:ext cx="2377306" cy="3582997"/>
      </dsp:txXfrm>
    </dsp:sp>
    <dsp:sp modelId="{624C87F0-56CB-4182-8850-071E82AD35D5}">
      <dsp:nvSpPr>
        <dsp:cNvPr id="0" name=""/>
        <dsp:cNvSpPr/>
      </dsp:nvSpPr>
      <dsp:spPr>
        <a:xfrm>
          <a:off x="2714082" y="81770"/>
          <a:ext cx="2377306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Doing</a:t>
          </a:r>
        </a:p>
      </dsp:txBody>
      <dsp:txXfrm>
        <a:off x="2714082" y="81770"/>
        <a:ext cx="2377306" cy="604800"/>
      </dsp:txXfrm>
    </dsp:sp>
    <dsp:sp modelId="{8A3ABD73-4DC5-4493-84E1-291733316F79}">
      <dsp:nvSpPr>
        <dsp:cNvPr id="0" name=""/>
        <dsp:cNvSpPr/>
      </dsp:nvSpPr>
      <dsp:spPr>
        <a:xfrm>
          <a:off x="2714082" y="686570"/>
          <a:ext cx="2377306" cy="35829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warehouse on SQL server – stage tables created and populated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kern="1200" dirty="0"/>
        </a:p>
      </dsp:txBody>
      <dsp:txXfrm>
        <a:off x="2714082" y="686570"/>
        <a:ext cx="2377306" cy="3582997"/>
      </dsp:txXfrm>
    </dsp:sp>
    <dsp:sp modelId="{EBBEBAD8-5EFE-4789-BBBB-3266CE7CF9AB}">
      <dsp:nvSpPr>
        <dsp:cNvPr id="0" name=""/>
        <dsp:cNvSpPr/>
      </dsp:nvSpPr>
      <dsp:spPr>
        <a:xfrm>
          <a:off x="5424211" y="81770"/>
          <a:ext cx="2377306" cy="604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Done</a:t>
          </a:r>
        </a:p>
      </dsp:txBody>
      <dsp:txXfrm>
        <a:off x="5424211" y="81770"/>
        <a:ext cx="2377306" cy="604800"/>
      </dsp:txXfrm>
    </dsp:sp>
    <dsp:sp modelId="{E924DA37-5608-4625-8E9E-43BAC5D77398}">
      <dsp:nvSpPr>
        <dsp:cNvPr id="0" name=""/>
        <dsp:cNvSpPr/>
      </dsp:nvSpPr>
      <dsp:spPr>
        <a:xfrm>
          <a:off x="5424211" y="686570"/>
          <a:ext cx="2377306" cy="35829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Detailed dimensional modeling workbook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Data warehouse on SQL Server – DW tables created and unknown members inserted</a:t>
          </a:r>
          <a:endParaRPr lang="en-US" sz="2100" kern="1200" dirty="0"/>
        </a:p>
      </dsp:txBody>
      <dsp:txXfrm>
        <a:off x="5424211" y="686570"/>
        <a:ext cx="2377306" cy="3582997"/>
      </dsp:txXfrm>
    </dsp:sp>
    <dsp:sp modelId="{9F2DAC28-0D5B-4ABD-ACF2-EA3237F68645}">
      <dsp:nvSpPr>
        <dsp:cNvPr id="0" name=""/>
        <dsp:cNvSpPr/>
      </dsp:nvSpPr>
      <dsp:spPr>
        <a:xfrm>
          <a:off x="8134340" y="81770"/>
          <a:ext cx="2377306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Risks Concerns</a:t>
          </a:r>
        </a:p>
      </dsp:txBody>
      <dsp:txXfrm>
        <a:off x="8134340" y="81770"/>
        <a:ext cx="2377306" cy="604800"/>
      </dsp:txXfrm>
    </dsp:sp>
    <dsp:sp modelId="{D077B278-19F8-4970-BEE1-F25612EE8160}">
      <dsp:nvSpPr>
        <dsp:cNvPr id="0" name=""/>
        <dsp:cNvSpPr/>
      </dsp:nvSpPr>
      <dsp:spPr>
        <a:xfrm>
          <a:off x="8134340" y="686570"/>
          <a:ext cx="2377306" cy="35829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0F60-0881-4722-A38E-283CE258BEA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3307-C213-4E0F-BD0A-13C23E1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849C21-0681-464B-AFCD-710F12D3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Aggregators: Status Update 3/04/2020</a:t>
            </a:r>
            <a:br>
              <a:rPr lang="en-US" dirty="0"/>
            </a:br>
            <a:r>
              <a:rPr lang="en-US" dirty="0"/>
              <a:t>Team 1: Austin, Debasis, Levi, Monica, Jo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08790AD-8FFA-465F-BC21-93B120CF6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59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62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Aggregators: Status Update 3/04/2020 Team 1: Austin, Debasis, Levi, Monica, 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Aggregators: Status Update Team 1: Austin, Debasis, Levi, Monica, Jo</dc:title>
  <dc:creator>Monica Joyner</dc:creator>
  <cp:lastModifiedBy>Monica Joyner</cp:lastModifiedBy>
  <cp:revision>5</cp:revision>
  <dcterms:created xsi:type="dcterms:W3CDTF">2020-01-29T23:44:53Z</dcterms:created>
  <dcterms:modified xsi:type="dcterms:W3CDTF">2020-03-04T00:38:49Z</dcterms:modified>
</cp:coreProperties>
</file>