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280E-D6D4-473F-B06C-D68520D43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6F22-A957-45F0-A012-125D71EB7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AB5D-6AE6-4058-84A8-646D9C32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5DD9-8201-435A-9F40-6C493724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9F0E-5084-4C78-88EE-F116B2E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1BC6-2DC7-43F0-BD0E-F2811F1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50E21-E5A8-4FFB-9F9C-DDD55501D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363D-01E6-4E60-81EC-9CD7EE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57EC-0CEB-4A08-9B24-218375C9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EA3D-E353-45DC-BCB7-3D8434B7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2DF30-9E71-4CCF-9E59-9F079D95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E918-8A37-46C6-BCBD-261F45AA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3D14-7A77-44F4-B9DF-45BBD1E1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8507-4BC1-49B7-9ECE-3FF86042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111B-9E18-4C03-A208-FDD311E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7FA-63CE-4CCB-AA5A-4C361DA1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4465-A91A-4864-BA37-F566B8C0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88F-4287-4C65-B738-A24BC905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389F-9586-4D38-A47A-CBCC849E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3492-592F-4F25-83A6-76E075D4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A08-C807-49D9-B953-7CE76F8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9EBD-1D90-4956-B28F-CC751564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24C2-19A2-4E0E-9B21-D20D15D5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1CAA-BA4E-4228-A0A6-D518F06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6DAB-401F-4D1B-B5D0-302178E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182E-54B8-4D7D-9154-AF74A3B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FB86-DB05-4C09-A981-9DCA336A3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BF404-ED7E-46C2-BC22-2AC2D2DD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E632-B581-416F-BFBF-46C111F3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CED1-811B-4C18-825E-B3AFE14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1A77-C2DD-46ED-8C61-D2DD3CD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9D97-EC6B-428C-AC00-CB9B816F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3DF49-86FE-407B-8FAA-F23FEAB0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AD3E6-254C-4CD9-8ACC-7FE4AAF0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06A8-C58A-441E-908C-0B39C5FCD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AD33D-36CD-4653-A27B-23C1D868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9AC-8049-43A9-B4A0-1A9D3D0C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8797F-0243-4E4E-B80A-6B64263D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250AE-ACDE-431A-A2DA-E9186252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FF8-0AC7-4479-8A07-F645AD69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76CF-C0D1-47E7-8D7C-4E80488B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6F6AF-D05F-42AA-AF99-ECEB5DF9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B5C7-E082-4894-9840-8EFC3F92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1B302-1B26-40B6-97F0-5EFBF6A5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9B44-7A31-4C0D-A3A1-BB73F05F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A96F-01EB-4324-982E-14B72246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6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7FB-6E4F-47FF-A35F-C9D1B85A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17C3-40FB-4C17-96DA-68AF9957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99F93-4997-4F9D-B9A8-1A3BAB6B0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15F1-5FDC-4050-9889-32690A0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C312-BFF0-4C15-A3B0-9D7D85DB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A09A7-AC4E-471F-A0CC-923CCC6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EC49-8D7E-471C-8578-FE80E6DB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7B86F-4A19-4667-A996-09362A2A5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13B7-D654-4C30-8BCB-8E1B3451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A2206-02D8-4B2A-8CA2-B3ED8260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7D23-1F01-46A5-9842-82C6D8E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ED3F-E56E-40AB-A74A-35E49E7F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F8926-0CD1-4473-B85B-8A74D021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D5F2-CAEB-45E8-AB14-CFEE5126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2A8A-0EA1-42A3-97FC-D55AA7F2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1273-3CDD-4F03-8D15-2124080A342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827C-D5F9-459A-9B00-10260B4B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C6E2-3E98-4800-B337-F27F13BE0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30DFE-981A-4225-ADC4-35B4667C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1A9DAA17-98D8-4991-A5AA-AD0CFCD7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39" y="76591"/>
            <a:ext cx="2945190" cy="294519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F43647AF-8530-43CB-99B7-9EA8BA2D1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718" y="3543478"/>
            <a:ext cx="2945190" cy="294519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01E9341B-FC52-4BB1-B84C-9A37D6E7B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405" y="1869923"/>
            <a:ext cx="2945190" cy="294519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F93008DE-461C-4B22-8B82-61843E07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1771" y="1956405"/>
            <a:ext cx="2945190" cy="294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E746F-DE05-42A0-9663-FF5237292638}"/>
              </a:ext>
            </a:extLst>
          </p:cNvPr>
          <p:cNvSpPr txBox="1"/>
          <p:nvPr/>
        </p:nvSpPr>
        <p:spPr>
          <a:xfrm>
            <a:off x="954649" y="2837115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Fudgemart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EA19D-4161-45E7-8F55-AC38BB43971D}"/>
              </a:ext>
            </a:extLst>
          </p:cNvPr>
          <p:cNvSpPr txBox="1"/>
          <p:nvPr/>
        </p:nvSpPr>
        <p:spPr>
          <a:xfrm>
            <a:off x="954649" y="6304002"/>
            <a:ext cx="17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Fudgeflix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Joyner</dc:creator>
  <cp:lastModifiedBy>Monica Joyner</cp:lastModifiedBy>
  <cp:revision>2</cp:revision>
  <dcterms:created xsi:type="dcterms:W3CDTF">2020-03-16T17:43:23Z</dcterms:created>
  <dcterms:modified xsi:type="dcterms:W3CDTF">2020-03-16T20:08:01Z</dcterms:modified>
</cp:coreProperties>
</file>