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20104100" cy="13011150"/>
  <p:notesSz cx="20104100" cy="13011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033456"/>
            <a:ext cx="17088486" cy="2732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286244"/>
            <a:ext cx="14072870" cy="3252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5699" y="899063"/>
            <a:ext cx="17399635" cy="932815"/>
          </a:xfrm>
          <a:custGeom>
            <a:avLst/>
            <a:gdLst/>
            <a:ahLst/>
            <a:cxnLst/>
            <a:rect l="l" t="t" r="r" b="b"/>
            <a:pathLst>
              <a:path w="17399635" h="932814">
                <a:moveTo>
                  <a:pt x="0" y="932269"/>
                </a:moveTo>
                <a:lnTo>
                  <a:pt x="17399632" y="932269"/>
                </a:lnTo>
                <a:lnTo>
                  <a:pt x="17399632" y="0"/>
                </a:lnTo>
                <a:lnTo>
                  <a:pt x="0" y="0"/>
                </a:lnTo>
                <a:lnTo>
                  <a:pt x="0" y="93226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5699" y="1829383"/>
            <a:ext cx="17399635" cy="495300"/>
          </a:xfrm>
          <a:custGeom>
            <a:avLst/>
            <a:gdLst/>
            <a:ahLst/>
            <a:cxnLst/>
            <a:rect l="l" t="t" r="r" b="b"/>
            <a:pathLst>
              <a:path w="17399635" h="495300">
                <a:moveTo>
                  <a:pt x="0" y="494717"/>
                </a:moveTo>
                <a:lnTo>
                  <a:pt x="17399632" y="494717"/>
                </a:lnTo>
                <a:lnTo>
                  <a:pt x="17399632" y="0"/>
                </a:lnTo>
                <a:lnTo>
                  <a:pt x="0" y="0"/>
                </a:lnTo>
                <a:lnTo>
                  <a:pt x="0" y="494717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992564"/>
            <a:ext cx="8745284" cy="858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992564"/>
            <a:ext cx="8745284" cy="858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6435" y="726209"/>
            <a:ext cx="12771228" cy="104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992564"/>
            <a:ext cx="18093690" cy="858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100370"/>
            <a:ext cx="6433312" cy="650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100370"/>
            <a:ext cx="4623943" cy="650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100370"/>
            <a:ext cx="4623943" cy="650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8" Type="http://schemas.openxmlformats.org/officeDocument/2006/relationships/image" Target="../media/image40.png"/><Relationship Id="rId3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764" y="4038277"/>
            <a:ext cx="3270885" cy="61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u="sng" spc="-3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Optimization </a:t>
            </a:r>
            <a:r>
              <a:rPr sz="1250" u="sng" spc="-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of </a:t>
            </a:r>
            <a:r>
              <a:rPr sz="1250" u="sng" spc="-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the </a:t>
            </a: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daily</a:t>
            </a:r>
            <a:r>
              <a:rPr sz="1250" u="sng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250" u="sng" spc="-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activities:</a:t>
            </a:r>
            <a:endParaRPr sz="1250">
              <a:latin typeface="Georgia"/>
              <a:cs typeface="Georgia"/>
            </a:endParaRPr>
          </a:p>
          <a:p>
            <a:pPr marL="12700" marR="5080">
              <a:lnSpc>
                <a:spcPct val="103499"/>
              </a:lnSpc>
            </a:pPr>
            <a:r>
              <a:rPr sz="1250" spc="-25" dirty="0">
                <a:latin typeface="Georgia"/>
                <a:cs typeface="Georgia"/>
              </a:rPr>
              <a:t>Remove non-value </a:t>
            </a:r>
            <a:r>
              <a:rPr sz="1250" spc="-15" dirty="0">
                <a:latin typeface="Georgia"/>
                <a:cs typeface="Georgia"/>
              </a:rPr>
              <a:t>added items </a:t>
            </a:r>
            <a:r>
              <a:rPr sz="1250" spc="-25" dirty="0">
                <a:latin typeface="Georgia"/>
                <a:cs typeface="Georgia"/>
              </a:rPr>
              <a:t>and make </a:t>
            </a:r>
            <a:r>
              <a:rPr sz="1250" spc="-20" dirty="0">
                <a:latin typeface="Georgia"/>
                <a:cs typeface="Georgia"/>
              </a:rPr>
              <a:t>some  </a:t>
            </a:r>
            <a:r>
              <a:rPr sz="1250" spc="-5" dirty="0">
                <a:latin typeface="Georgia"/>
                <a:cs typeface="Georgia"/>
              </a:rPr>
              <a:t>process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-25" dirty="0">
                <a:latin typeface="Georgia"/>
                <a:cs typeface="Georgia"/>
              </a:rPr>
              <a:t>utomated.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764" y="4826955"/>
            <a:ext cx="3185160" cy="808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u="sng" spc="-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Buseness</a:t>
            </a:r>
            <a:r>
              <a:rPr sz="1250" u="sng" spc="-3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250" u="sng" spc="-4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Impact:</a:t>
            </a:r>
            <a:r>
              <a:rPr sz="1250" u="sng" spc="-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endParaRPr sz="1250">
              <a:latin typeface="Georgia"/>
              <a:cs typeface="Georgia"/>
            </a:endParaRPr>
          </a:p>
          <a:p>
            <a:pPr marL="12700" marR="5080" algn="just">
              <a:lnSpc>
                <a:spcPct val="103499"/>
              </a:lnSpc>
            </a:pPr>
            <a:r>
              <a:rPr sz="1250" spc="-15" dirty="0">
                <a:latin typeface="Georgia"/>
                <a:cs typeface="Georgia"/>
              </a:rPr>
              <a:t>Increase the quality </a:t>
            </a:r>
            <a:r>
              <a:rPr sz="1250" spc="-25" dirty="0">
                <a:latin typeface="Georgia"/>
                <a:cs typeface="Georgia"/>
              </a:rPr>
              <a:t>time </a:t>
            </a:r>
            <a:r>
              <a:rPr sz="1250" spc="-10" dirty="0">
                <a:latin typeface="Georgia"/>
                <a:cs typeface="Georgia"/>
              </a:rPr>
              <a:t>atleast 2hours which  </a:t>
            </a:r>
            <a:r>
              <a:rPr sz="1250" spc="-25" dirty="0">
                <a:latin typeface="Georgia"/>
                <a:cs typeface="Georgia"/>
              </a:rPr>
              <a:t>can </a:t>
            </a:r>
            <a:r>
              <a:rPr sz="1250" dirty="0">
                <a:latin typeface="Georgia"/>
                <a:cs typeface="Georgia"/>
              </a:rPr>
              <a:t>save </a:t>
            </a:r>
            <a:r>
              <a:rPr sz="1250" spc="-30" dirty="0">
                <a:latin typeface="Georgia"/>
                <a:cs typeface="Georgia"/>
              </a:rPr>
              <a:t>$100 </a:t>
            </a:r>
            <a:r>
              <a:rPr sz="1250" dirty="0">
                <a:latin typeface="Georgia"/>
                <a:cs typeface="Georgia"/>
              </a:rPr>
              <a:t>per </a:t>
            </a:r>
            <a:r>
              <a:rPr sz="1250" spc="-25" dirty="0">
                <a:latin typeface="Georgia"/>
                <a:cs typeface="Georgia"/>
              </a:rPr>
              <a:t>day. </a:t>
            </a:r>
            <a:r>
              <a:rPr sz="1250" spc="-20" dirty="0">
                <a:latin typeface="Georgia"/>
                <a:cs typeface="Georgia"/>
              </a:rPr>
              <a:t>This improvement can  </a:t>
            </a:r>
            <a:r>
              <a:rPr sz="1250" dirty="0">
                <a:latin typeface="Georgia"/>
                <a:cs typeface="Georgia"/>
              </a:rPr>
              <a:t>save </a:t>
            </a:r>
            <a:r>
              <a:rPr sz="1250" spc="-20" dirty="0">
                <a:latin typeface="Georgia"/>
                <a:cs typeface="Georgia"/>
              </a:rPr>
              <a:t>around </a:t>
            </a:r>
            <a:r>
              <a:rPr sz="1250" spc="-60" dirty="0">
                <a:latin typeface="Georgia"/>
                <a:cs typeface="Georgia"/>
              </a:rPr>
              <a:t>$24000 </a:t>
            </a:r>
            <a:r>
              <a:rPr sz="1250" spc="-25" dirty="0">
                <a:latin typeface="Georgia"/>
                <a:cs typeface="Georgia"/>
              </a:rPr>
              <a:t>in </a:t>
            </a:r>
            <a:r>
              <a:rPr sz="1250" spc="-20" dirty="0">
                <a:latin typeface="Georgia"/>
                <a:cs typeface="Georgia"/>
              </a:rPr>
              <a:t>a</a:t>
            </a:r>
            <a:r>
              <a:rPr sz="1250" spc="-30" dirty="0">
                <a:latin typeface="Georgia"/>
                <a:cs typeface="Georgia"/>
              </a:rPr>
              <a:t> </a:t>
            </a:r>
            <a:r>
              <a:rPr sz="1250" spc="-10" dirty="0">
                <a:latin typeface="Georgia"/>
                <a:cs typeface="Georgia"/>
              </a:rPr>
              <a:t>year.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764" y="2467153"/>
            <a:ext cx="5776595" cy="1394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309370">
              <a:lnSpc>
                <a:spcPct val="100000"/>
              </a:lnSpc>
              <a:spcBef>
                <a:spcPts val="115"/>
              </a:spcBef>
              <a:tabLst>
                <a:tab pos="4912995" algn="l"/>
              </a:tabLst>
            </a:pPr>
            <a:r>
              <a:rPr sz="16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DEFINE</a:t>
            </a:r>
            <a:r>
              <a:rPr sz="1600" b="1" spc="-75" dirty="0">
                <a:latin typeface="Trebuchet MS"/>
                <a:cs typeface="Trebuchet MS"/>
              </a:rPr>
              <a:t>	</a:t>
            </a:r>
            <a:r>
              <a:rPr sz="16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MEASURE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u="sng" spc="-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Problem </a:t>
            </a:r>
            <a:r>
              <a:rPr sz="1250" u="sng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Statement</a:t>
            </a:r>
            <a:r>
              <a:rPr sz="1250" u="sng" spc="-5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250" u="sng" spc="-6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:</a:t>
            </a:r>
            <a:endParaRPr sz="1250">
              <a:latin typeface="Georgia"/>
              <a:cs typeface="Georgia"/>
            </a:endParaRPr>
          </a:p>
          <a:p>
            <a:pPr marL="12700" marR="2668270">
              <a:lnSpc>
                <a:spcPct val="103499"/>
              </a:lnSpc>
            </a:pPr>
            <a:r>
              <a:rPr sz="1250" spc="-45" dirty="0">
                <a:latin typeface="Georgia"/>
                <a:cs typeface="Georgia"/>
              </a:rPr>
              <a:t>Hard </a:t>
            </a:r>
            <a:r>
              <a:rPr sz="1250" spc="-10" dirty="0">
                <a:latin typeface="Georgia"/>
                <a:cs typeface="Georgia"/>
              </a:rPr>
              <a:t>to </a:t>
            </a:r>
            <a:r>
              <a:rPr sz="1250" spc="-25" dirty="0">
                <a:latin typeface="Georgia"/>
                <a:cs typeface="Georgia"/>
              </a:rPr>
              <a:t>find </a:t>
            </a:r>
            <a:r>
              <a:rPr sz="1250" spc="-15" dirty="0">
                <a:latin typeface="Georgia"/>
                <a:cs typeface="Georgia"/>
              </a:rPr>
              <a:t>quality </a:t>
            </a:r>
            <a:r>
              <a:rPr sz="1250" spc="-25" dirty="0">
                <a:latin typeface="Georgia"/>
                <a:cs typeface="Georgia"/>
              </a:rPr>
              <a:t>time </a:t>
            </a:r>
            <a:r>
              <a:rPr sz="1250" spc="-5" dirty="0">
                <a:latin typeface="Georgia"/>
                <a:cs typeface="Georgia"/>
              </a:rPr>
              <a:t>with </a:t>
            </a:r>
            <a:r>
              <a:rPr sz="1250" spc="-25" dirty="0">
                <a:latin typeface="Georgia"/>
                <a:cs typeface="Georgia"/>
              </a:rPr>
              <a:t>my </a:t>
            </a:r>
            <a:r>
              <a:rPr sz="1250" spc="-15" dirty="0">
                <a:latin typeface="Georgia"/>
                <a:cs typeface="Georgia"/>
              </a:rPr>
              <a:t>dayghter.  </a:t>
            </a:r>
            <a:r>
              <a:rPr sz="1250" spc="-35" dirty="0">
                <a:latin typeface="Georgia"/>
                <a:cs typeface="Georgia"/>
              </a:rPr>
              <a:t>Finding </a:t>
            </a:r>
            <a:r>
              <a:rPr sz="1250" spc="-15" dirty="0">
                <a:latin typeface="Georgia"/>
                <a:cs typeface="Georgia"/>
              </a:rPr>
              <a:t>45minutes to </a:t>
            </a:r>
            <a:r>
              <a:rPr sz="1250" spc="-25" dirty="0">
                <a:latin typeface="Georgia"/>
                <a:cs typeface="Georgia"/>
              </a:rPr>
              <a:t>an </a:t>
            </a:r>
            <a:r>
              <a:rPr sz="1250" spc="-15" dirty="0">
                <a:latin typeface="Georgia"/>
                <a:cs typeface="Georgia"/>
              </a:rPr>
              <a:t>hour </a:t>
            </a:r>
            <a:r>
              <a:rPr sz="1250" spc="-25" dirty="0">
                <a:latin typeface="Georgia"/>
                <a:cs typeface="Georgia"/>
              </a:rPr>
              <a:t>in </a:t>
            </a:r>
            <a:r>
              <a:rPr sz="1250" spc="-20" dirty="0">
                <a:latin typeface="Georgia"/>
                <a:cs typeface="Georgia"/>
              </a:rPr>
              <a:t>a </a:t>
            </a:r>
            <a:r>
              <a:rPr sz="1250" spc="-5" dirty="0">
                <a:latin typeface="Georgia"/>
                <a:cs typeface="Georgia"/>
              </a:rPr>
              <a:t>day </a:t>
            </a:r>
            <a:r>
              <a:rPr sz="1250" spc="-10" dirty="0">
                <a:latin typeface="Georgia"/>
                <a:cs typeface="Georgia"/>
              </a:rPr>
              <a:t>is </a:t>
            </a:r>
            <a:r>
              <a:rPr sz="1250" spc="10" dirty="0">
                <a:latin typeface="Georgia"/>
                <a:cs typeface="Georgia"/>
              </a:rPr>
              <a:t>very  </a:t>
            </a:r>
            <a:r>
              <a:rPr sz="1250" spc="-25" dirty="0">
                <a:latin typeface="Georgia"/>
                <a:cs typeface="Georgia"/>
              </a:rPr>
              <a:t>challanging in my </a:t>
            </a:r>
            <a:r>
              <a:rPr sz="1250" spc="-10" dirty="0">
                <a:latin typeface="Georgia"/>
                <a:cs typeface="Georgia"/>
              </a:rPr>
              <a:t>daily</a:t>
            </a:r>
            <a:r>
              <a:rPr sz="1250" spc="-45" dirty="0">
                <a:latin typeface="Georgia"/>
                <a:cs typeface="Georgia"/>
              </a:rPr>
              <a:t> </a:t>
            </a:r>
            <a:r>
              <a:rPr sz="1250" spc="-20" dirty="0">
                <a:latin typeface="Georgia"/>
                <a:cs typeface="Georgia"/>
              </a:rPr>
              <a:t>schedule.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550"/>
              </a:spcBef>
            </a:pPr>
            <a:r>
              <a:rPr spc="-225" dirty="0"/>
              <a:t>Process </a:t>
            </a:r>
            <a:r>
              <a:rPr spc="-195" dirty="0"/>
              <a:t>Improvement </a:t>
            </a:r>
            <a:r>
              <a:rPr spc="-285" dirty="0"/>
              <a:t>Project </a:t>
            </a:r>
            <a:r>
              <a:rPr spc="-250" dirty="0"/>
              <a:t>- </a:t>
            </a:r>
            <a:r>
              <a:rPr spc="-204" dirty="0"/>
              <a:t>Increasing </a:t>
            </a:r>
            <a:r>
              <a:rPr spc="-190" dirty="0"/>
              <a:t>Quality</a:t>
            </a:r>
            <a:r>
              <a:rPr spc="-715" dirty="0"/>
              <a:t> </a:t>
            </a:r>
            <a:r>
              <a:rPr spc="-290" dirty="0"/>
              <a:t>Time</a:t>
            </a:r>
          </a:p>
          <a:p>
            <a:pPr marL="28575" marR="5080" algn="r">
              <a:lnSpc>
                <a:spcPct val="100000"/>
              </a:lnSpc>
              <a:spcBef>
                <a:spcPts val="355"/>
              </a:spcBef>
            </a:pPr>
            <a:r>
              <a:rPr sz="950" b="0" spc="-60" dirty="0">
                <a:latin typeface="Arial"/>
                <a:cs typeface="Arial"/>
              </a:rPr>
              <a:t>Process </a:t>
            </a:r>
            <a:r>
              <a:rPr sz="950" b="0" spc="-15" dirty="0">
                <a:latin typeface="Arial"/>
                <a:cs typeface="Arial"/>
              </a:rPr>
              <a:t>owner </a:t>
            </a:r>
            <a:r>
              <a:rPr sz="950" b="0" spc="-20" dirty="0">
                <a:latin typeface="Arial"/>
                <a:cs typeface="Arial"/>
              </a:rPr>
              <a:t>- </a:t>
            </a:r>
            <a:r>
              <a:rPr sz="950" b="0" spc="-60" dirty="0">
                <a:latin typeface="Arial"/>
                <a:cs typeface="Arial"/>
              </a:rPr>
              <a:t>Debasis </a:t>
            </a:r>
            <a:r>
              <a:rPr sz="950" b="0" spc="-40" dirty="0">
                <a:latin typeface="Arial"/>
                <a:cs typeface="Arial"/>
              </a:rPr>
              <a:t>Chatterjee(SUID:</a:t>
            </a:r>
            <a:r>
              <a:rPr sz="950" b="0" spc="-70" dirty="0">
                <a:latin typeface="Arial"/>
                <a:cs typeface="Arial"/>
              </a:rPr>
              <a:t> </a:t>
            </a:r>
            <a:r>
              <a:rPr sz="950" b="0" spc="-35" dirty="0">
                <a:latin typeface="Arial"/>
                <a:cs typeface="Arial"/>
              </a:rPr>
              <a:t>233176962)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0166" y="1938878"/>
            <a:ext cx="145326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81754" algn="l"/>
                <a:tab pos="8496300" algn="l"/>
                <a:tab pos="12696825" algn="l"/>
              </a:tabLst>
            </a:pPr>
            <a:r>
              <a:rPr sz="1400" b="1" spc="-85" dirty="0">
                <a:latin typeface="Trebuchet MS"/>
                <a:cs typeface="Trebuchet MS"/>
              </a:rPr>
              <a:t>Key </a:t>
            </a:r>
            <a:r>
              <a:rPr sz="1400" b="1" spc="-50" dirty="0">
                <a:latin typeface="Trebuchet MS"/>
                <a:cs typeface="Trebuchet MS"/>
              </a:rPr>
              <a:t>Dates </a:t>
            </a:r>
            <a:r>
              <a:rPr sz="1400" b="1" spc="-80" dirty="0">
                <a:latin typeface="Trebuchet MS"/>
                <a:cs typeface="Trebuchet MS"/>
              </a:rPr>
              <a:t>- </a:t>
            </a:r>
            <a:r>
              <a:rPr sz="1400" b="1" spc="-65" dirty="0">
                <a:latin typeface="Trebuchet MS"/>
                <a:cs typeface="Trebuchet MS"/>
              </a:rPr>
              <a:t>Define(10/12</a:t>
            </a:r>
            <a:r>
              <a:rPr sz="1400" b="1" spc="-16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-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10/15)	</a:t>
            </a:r>
            <a:r>
              <a:rPr sz="1400" b="1" spc="-35" dirty="0">
                <a:latin typeface="Trebuchet MS"/>
                <a:cs typeface="Trebuchet MS"/>
              </a:rPr>
              <a:t>Measure </a:t>
            </a:r>
            <a:r>
              <a:rPr sz="1400" b="1" spc="-65" dirty="0">
                <a:latin typeface="Trebuchet MS"/>
                <a:cs typeface="Trebuchet MS"/>
              </a:rPr>
              <a:t>(10/16</a:t>
            </a:r>
            <a:r>
              <a:rPr sz="1400" b="1" spc="-15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-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10/31)	</a:t>
            </a:r>
            <a:r>
              <a:rPr sz="1400" b="1" spc="-75" dirty="0">
                <a:latin typeface="Trebuchet MS"/>
                <a:cs typeface="Trebuchet MS"/>
              </a:rPr>
              <a:t>Analyze </a:t>
            </a:r>
            <a:r>
              <a:rPr sz="1400" b="1" spc="-65" dirty="0">
                <a:latin typeface="Trebuchet MS"/>
                <a:cs typeface="Trebuchet MS"/>
              </a:rPr>
              <a:t>(11/01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-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11/08)	</a:t>
            </a:r>
            <a:r>
              <a:rPr sz="1400" b="1" spc="-55" dirty="0">
                <a:latin typeface="Trebuchet MS"/>
                <a:cs typeface="Trebuchet MS"/>
              </a:rPr>
              <a:t>Improve </a:t>
            </a:r>
            <a:r>
              <a:rPr sz="1400" b="1" spc="-65" dirty="0">
                <a:latin typeface="Trebuchet MS"/>
                <a:cs typeface="Trebuchet MS"/>
              </a:rPr>
              <a:t>(11/09 </a:t>
            </a:r>
            <a:r>
              <a:rPr sz="1400" b="1" spc="-80" dirty="0">
                <a:latin typeface="Trebuchet MS"/>
                <a:cs typeface="Trebuchet MS"/>
              </a:rPr>
              <a:t>-</a:t>
            </a:r>
            <a:r>
              <a:rPr sz="1400" b="1" spc="-240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11/24)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3459" y="1938878"/>
            <a:ext cx="17754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65" dirty="0">
                <a:latin typeface="Trebuchet MS"/>
                <a:cs typeface="Trebuchet MS"/>
              </a:rPr>
              <a:t>Control (11/25 </a:t>
            </a:r>
            <a:r>
              <a:rPr sz="1400" b="1" spc="-80" dirty="0">
                <a:latin typeface="Trebuchet MS"/>
                <a:cs typeface="Trebuchet MS"/>
              </a:rPr>
              <a:t>-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12/10)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4523" y="2467153"/>
            <a:ext cx="670433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872480" algn="l"/>
              </a:tabLst>
            </a:pP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</a:t>
            </a:r>
            <a:r>
              <a:rPr sz="16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ALYZE</a:t>
            </a:r>
            <a:r>
              <a:rPr sz="1600" b="1" spc="-130" dirty="0">
                <a:latin typeface="Trebuchet MS"/>
                <a:cs typeface="Trebuchet MS"/>
              </a:rPr>
              <a:t>	</a:t>
            </a:r>
            <a:r>
              <a:rPr sz="16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IM</a:t>
            </a:r>
            <a:r>
              <a:rPr sz="1600" b="1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6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16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OVE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790" y="883071"/>
            <a:ext cx="0" cy="10994390"/>
          </a:xfrm>
          <a:custGeom>
            <a:avLst/>
            <a:gdLst/>
            <a:ahLst/>
            <a:cxnLst/>
            <a:rect l="l" t="t" r="r" b="b"/>
            <a:pathLst>
              <a:path h="10994390">
                <a:moveTo>
                  <a:pt x="0" y="0"/>
                </a:moveTo>
                <a:lnTo>
                  <a:pt x="0" y="10993896"/>
                </a:lnTo>
              </a:path>
            </a:pathLst>
          </a:custGeom>
          <a:ln w="19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33434" y="903018"/>
            <a:ext cx="0" cy="10974070"/>
          </a:xfrm>
          <a:custGeom>
            <a:avLst/>
            <a:gdLst/>
            <a:ahLst/>
            <a:cxnLst/>
            <a:rect l="l" t="t" r="r" b="b"/>
            <a:pathLst>
              <a:path h="10974070">
                <a:moveTo>
                  <a:pt x="0" y="0"/>
                </a:moveTo>
                <a:lnTo>
                  <a:pt x="0" y="10973950"/>
                </a:lnTo>
              </a:path>
            </a:pathLst>
          </a:custGeom>
          <a:ln w="19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5197" y="1839255"/>
            <a:ext cx="0" cy="10038080"/>
          </a:xfrm>
          <a:custGeom>
            <a:avLst/>
            <a:gdLst/>
            <a:ahLst/>
            <a:cxnLst/>
            <a:rect l="l" t="t" r="r" b="b"/>
            <a:pathLst>
              <a:path h="10038080">
                <a:moveTo>
                  <a:pt x="0" y="0"/>
                </a:moveTo>
                <a:lnTo>
                  <a:pt x="0" y="10037713"/>
                </a:lnTo>
              </a:path>
            </a:pathLst>
          </a:custGeom>
          <a:ln w="19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4711" y="1839255"/>
            <a:ext cx="0" cy="10038080"/>
          </a:xfrm>
          <a:custGeom>
            <a:avLst/>
            <a:gdLst/>
            <a:ahLst/>
            <a:cxnLst/>
            <a:rect l="l" t="t" r="r" b="b"/>
            <a:pathLst>
              <a:path h="10038080">
                <a:moveTo>
                  <a:pt x="0" y="0"/>
                </a:moveTo>
                <a:lnTo>
                  <a:pt x="0" y="10037713"/>
                </a:lnTo>
              </a:path>
            </a:pathLst>
          </a:custGeom>
          <a:ln w="19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1498" y="1839255"/>
            <a:ext cx="0" cy="10038080"/>
          </a:xfrm>
          <a:custGeom>
            <a:avLst/>
            <a:gdLst/>
            <a:ahLst/>
            <a:cxnLst/>
            <a:rect l="l" t="t" r="r" b="b"/>
            <a:pathLst>
              <a:path h="10038080">
                <a:moveTo>
                  <a:pt x="0" y="0"/>
                </a:moveTo>
                <a:lnTo>
                  <a:pt x="0" y="10037713"/>
                </a:lnTo>
              </a:path>
            </a:pathLst>
          </a:custGeom>
          <a:ln w="19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9643" y="883038"/>
            <a:ext cx="17404080" cy="20320"/>
          </a:xfrm>
          <a:custGeom>
            <a:avLst/>
            <a:gdLst/>
            <a:ahLst/>
            <a:cxnLst/>
            <a:rect l="l" t="t" r="r" b="b"/>
            <a:pathLst>
              <a:path w="17404080" h="20319">
                <a:moveTo>
                  <a:pt x="0" y="19991"/>
                </a:moveTo>
                <a:lnTo>
                  <a:pt x="17403621" y="19991"/>
                </a:lnTo>
                <a:lnTo>
                  <a:pt x="17403621" y="0"/>
                </a:lnTo>
                <a:lnTo>
                  <a:pt x="0" y="0"/>
                </a:lnTo>
                <a:lnTo>
                  <a:pt x="0" y="19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9643" y="1829411"/>
            <a:ext cx="17404080" cy="0"/>
          </a:xfrm>
          <a:custGeom>
            <a:avLst/>
            <a:gdLst/>
            <a:ahLst/>
            <a:cxnLst/>
            <a:rect l="l" t="t" r="r" b="b"/>
            <a:pathLst>
              <a:path w="17404080">
                <a:moveTo>
                  <a:pt x="0" y="0"/>
                </a:moveTo>
                <a:lnTo>
                  <a:pt x="17403621" y="0"/>
                </a:lnTo>
              </a:path>
            </a:pathLst>
          </a:custGeom>
          <a:ln w="19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9643" y="2322179"/>
            <a:ext cx="17404080" cy="0"/>
          </a:xfrm>
          <a:custGeom>
            <a:avLst/>
            <a:gdLst/>
            <a:ahLst/>
            <a:cxnLst/>
            <a:rect l="l" t="t" r="r" b="b"/>
            <a:pathLst>
              <a:path w="17404080">
                <a:moveTo>
                  <a:pt x="0" y="0"/>
                </a:moveTo>
                <a:lnTo>
                  <a:pt x="17403621" y="0"/>
                </a:lnTo>
              </a:path>
            </a:pathLst>
          </a:custGeom>
          <a:ln w="19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9643" y="11867113"/>
            <a:ext cx="17404080" cy="0"/>
          </a:xfrm>
          <a:custGeom>
            <a:avLst/>
            <a:gdLst/>
            <a:ahLst/>
            <a:cxnLst/>
            <a:rect l="l" t="t" r="r" b="b"/>
            <a:pathLst>
              <a:path w="17404080">
                <a:moveTo>
                  <a:pt x="0" y="0"/>
                </a:moveTo>
                <a:lnTo>
                  <a:pt x="17403621" y="0"/>
                </a:lnTo>
              </a:path>
            </a:pathLst>
          </a:custGeom>
          <a:ln w="19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5851" y="889010"/>
            <a:ext cx="2273895" cy="92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1058" y="2538525"/>
            <a:ext cx="819150" cy="83185"/>
          </a:xfrm>
          <a:custGeom>
            <a:avLst/>
            <a:gdLst/>
            <a:ahLst/>
            <a:cxnLst/>
            <a:rect l="l" t="t" r="r" b="b"/>
            <a:pathLst>
              <a:path w="819150" h="83185">
                <a:moveTo>
                  <a:pt x="777458" y="0"/>
                </a:moveTo>
                <a:lnTo>
                  <a:pt x="777458" y="20739"/>
                </a:lnTo>
                <a:lnTo>
                  <a:pt x="0" y="20739"/>
                </a:lnTo>
                <a:lnTo>
                  <a:pt x="0" y="62106"/>
                </a:lnTo>
                <a:lnTo>
                  <a:pt x="777458" y="62106"/>
                </a:lnTo>
                <a:lnTo>
                  <a:pt x="777458" y="82845"/>
                </a:lnTo>
                <a:lnTo>
                  <a:pt x="818824" y="41479"/>
                </a:lnTo>
                <a:lnTo>
                  <a:pt x="77745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1058" y="2538525"/>
            <a:ext cx="819150" cy="83185"/>
          </a:xfrm>
          <a:custGeom>
            <a:avLst/>
            <a:gdLst/>
            <a:ahLst/>
            <a:cxnLst/>
            <a:rect l="l" t="t" r="r" b="b"/>
            <a:pathLst>
              <a:path w="819150" h="83185">
                <a:moveTo>
                  <a:pt x="0" y="20739"/>
                </a:moveTo>
                <a:lnTo>
                  <a:pt x="777458" y="20739"/>
                </a:lnTo>
                <a:lnTo>
                  <a:pt x="777458" y="0"/>
                </a:lnTo>
                <a:lnTo>
                  <a:pt x="818824" y="41479"/>
                </a:lnTo>
                <a:lnTo>
                  <a:pt x="777458" y="82845"/>
                </a:lnTo>
                <a:lnTo>
                  <a:pt x="777458" y="62106"/>
                </a:lnTo>
                <a:lnTo>
                  <a:pt x="0" y="62106"/>
                </a:lnTo>
                <a:lnTo>
                  <a:pt x="0" y="20739"/>
                </a:lnTo>
                <a:close/>
              </a:path>
            </a:pathLst>
          </a:custGeom>
          <a:ln w="2266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1420" y="2594455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797" y="0"/>
                </a:lnTo>
              </a:path>
            </a:pathLst>
          </a:custGeom>
          <a:ln w="4657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1420" y="2571165"/>
            <a:ext cx="845819" cy="46990"/>
          </a:xfrm>
          <a:custGeom>
            <a:avLst/>
            <a:gdLst/>
            <a:ahLst/>
            <a:cxnLst/>
            <a:rect l="l" t="t" r="r" b="b"/>
            <a:pathLst>
              <a:path w="845820" h="46989">
                <a:moveTo>
                  <a:pt x="0" y="11673"/>
                </a:moveTo>
                <a:lnTo>
                  <a:pt x="822451" y="11673"/>
                </a:lnTo>
                <a:lnTo>
                  <a:pt x="822451" y="0"/>
                </a:lnTo>
                <a:lnTo>
                  <a:pt x="845797" y="23346"/>
                </a:lnTo>
                <a:lnTo>
                  <a:pt x="822451" y="46579"/>
                </a:lnTo>
                <a:lnTo>
                  <a:pt x="822451" y="34906"/>
                </a:lnTo>
                <a:lnTo>
                  <a:pt x="0" y="34906"/>
                </a:lnTo>
                <a:lnTo>
                  <a:pt x="0" y="11673"/>
                </a:lnTo>
                <a:close/>
              </a:path>
            </a:pathLst>
          </a:custGeom>
          <a:ln w="2266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62928" y="2554845"/>
            <a:ext cx="975360" cy="95250"/>
          </a:xfrm>
          <a:custGeom>
            <a:avLst/>
            <a:gdLst/>
            <a:ahLst/>
            <a:cxnLst/>
            <a:rect l="l" t="t" r="r" b="b"/>
            <a:pathLst>
              <a:path w="975359" h="95250">
                <a:moveTo>
                  <a:pt x="927736" y="0"/>
                </a:moveTo>
                <a:lnTo>
                  <a:pt x="927736" y="23686"/>
                </a:lnTo>
                <a:lnTo>
                  <a:pt x="0" y="23686"/>
                </a:lnTo>
                <a:lnTo>
                  <a:pt x="0" y="71172"/>
                </a:lnTo>
                <a:lnTo>
                  <a:pt x="927736" y="71172"/>
                </a:lnTo>
                <a:lnTo>
                  <a:pt x="927736" y="94858"/>
                </a:lnTo>
                <a:lnTo>
                  <a:pt x="975222" y="47372"/>
                </a:lnTo>
                <a:lnTo>
                  <a:pt x="92773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62928" y="2554845"/>
            <a:ext cx="975360" cy="95250"/>
          </a:xfrm>
          <a:custGeom>
            <a:avLst/>
            <a:gdLst/>
            <a:ahLst/>
            <a:cxnLst/>
            <a:rect l="l" t="t" r="r" b="b"/>
            <a:pathLst>
              <a:path w="975359" h="95250">
                <a:moveTo>
                  <a:pt x="0" y="23686"/>
                </a:moveTo>
                <a:lnTo>
                  <a:pt x="927736" y="23686"/>
                </a:lnTo>
                <a:lnTo>
                  <a:pt x="927736" y="0"/>
                </a:lnTo>
                <a:lnTo>
                  <a:pt x="975222" y="47372"/>
                </a:lnTo>
                <a:lnTo>
                  <a:pt x="927736" y="94858"/>
                </a:lnTo>
                <a:lnTo>
                  <a:pt x="927736" y="71172"/>
                </a:lnTo>
                <a:lnTo>
                  <a:pt x="0" y="71172"/>
                </a:lnTo>
                <a:lnTo>
                  <a:pt x="0" y="23686"/>
                </a:lnTo>
                <a:close/>
              </a:path>
            </a:pathLst>
          </a:custGeom>
          <a:ln w="2266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24486" y="2554845"/>
            <a:ext cx="0" cy="4943475"/>
          </a:xfrm>
          <a:custGeom>
            <a:avLst/>
            <a:gdLst/>
            <a:ahLst/>
            <a:cxnLst/>
            <a:rect l="l" t="t" r="r" b="b"/>
            <a:pathLst>
              <a:path h="4943475">
                <a:moveTo>
                  <a:pt x="0" y="0"/>
                </a:moveTo>
                <a:lnTo>
                  <a:pt x="0" y="4943094"/>
                </a:lnTo>
                <a:lnTo>
                  <a:pt x="0" y="0"/>
                </a:lnTo>
                <a:close/>
              </a:path>
            </a:pathLst>
          </a:custGeom>
          <a:ln w="2266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2498" y="5609373"/>
            <a:ext cx="3288105" cy="6231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248" y="5605179"/>
            <a:ext cx="3296920" cy="6240780"/>
          </a:xfrm>
          <a:custGeom>
            <a:avLst/>
            <a:gdLst/>
            <a:ahLst/>
            <a:cxnLst/>
            <a:rect l="l" t="t" r="r" b="b"/>
            <a:pathLst>
              <a:path w="3296920" h="6240780">
                <a:moveTo>
                  <a:pt x="0" y="6240293"/>
                </a:moveTo>
                <a:lnTo>
                  <a:pt x="3296605" y="6240293"/>
                </a:lnTo>
                <a:lnTo>
                  <a:pt x="3296605" y="0"/>
                </a:lnTo>
                <a:lnTo>
                  <a:pt x="0" y="0"/>
                </a:lnTo>
                <a:lnTo>
                  <a:pt x="0" y="6240293"/>
                </a:lnTo>
                <a:close/>
              </a:path>
            </a:pathLst>
          </a:custGeom>
          <a:ln w="8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2356" y="10252477"/>
            <a:ext cx="1702815" cy="1290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0954" y="3114479"/>
            <a:ext cx="3575628" cy="5283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6760" y="3110172"/>
            <a:ext cx="3584575" cy="5292090"/>
          </a:xfrm>
          <a:custGeom>
            <a:avLst/>
            <a:gdLst/>
            <a:ahLst/>
            <a:cxnLst/>
            <a:rect l="l" t="t" r="r" b="b"/>
            <a:pathLst>
              <a:path w="3584575" h="5292090">
                <a:moveTo>
                  <a:pt x="0" y="5291703"/>
                </a:moveTo>
                <a:lnTo>
                  <a:pt x="3584128" y="5291703"/>
                </a:lnTo>
                <a:lnTo>
                  <a:pt x="3584128" y="0"/>
                </a:lnTo>
                <a:lnTo>
                  <a:pt x="0" y="0"/>
                </a:lnTo>
                <a:lnTo>
                  <a:pt x="0" y="5291703"/>
                </a:lnTo>
                <a:close/>
              </a:path>
            </a:pathLst>
          </a:custGeom>
          <a:ln w="8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18288" y="3126152"/>
            <a:ext cx="5527887" cy="8069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13982" y="3121846"/>
            <a:ext cx="5536565" cy="8078470"/>
          </a:xfrm>
          <a:custGeom>
            <a:avLst/>
            <a:gdLst/>
            <a:ahLst/>
            <a:cxnLst/>
            <a:rect l="l" t="t" r="r" b="b"/>
            <a:pathLst>
              <a:path w="5536565" h="8078470">
                <a:moveTo>
                  <a:pt x="0" y="8077860"/>
                </a:moveTo>
                <a:lnTo>
                  <a:pt x="5536387" y="8077860"/>
                </a:lnTo>
                <a:lnTo>
                  <a:pt x="5536387" y="0"/>
                </a:lnTo>
                <a:lnTo>
                  <a:pt x="0" y="0"/>
                </a:lnTo>
                <a:lnTo>
                  <a:pt x="0" y="8077860"/>
                </a:lnTo>
                <a:close/>
              </a:path>
            </a:pathLst>
          </a:custGeom>
          <a:ln w="8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70487" y="3126039"/>
            <a:ext cx="354965" cy="8027670"/>
          </a:xfrm>
          <a:custGeom>
            <a:avLst/>
            <a:gdLst/>
            <a:ahLst/>
            <a:cxnLst/>
            <a:rect l="l" t="t" r="r" b="b"/>
            <a:pathLst>
              <a:path w="354965" h="8027670">
                <a:moveTo>
                  <a:pt x="354956" y="7849836"/>
                </a:moveTo>
                <a:lnTo>
                  <a:pt x="0" y="7849836"/>
                </a:lnTo>
                <a:lnTo>
                  <a:pt x="177478" y="8027314"/>
                </a:lnTo>
                <a:lnTo>
                  <a:pt x="354956" y="7849836"/>
                </a:lnTo>
                <a:close/>
              </a:path>
              <a:path w="354965" h="8027670">
                <a:moveTo>
                  <a:pt x="266217" y="0"/>
                </a:moveTo>
                <a:lnTo>
                  <a:pt x="88739" y="0"/>
                </a:lnTo>
                <a:lnTo>
                  <a:pt x="88739" y="7849836"/>
                </a:lnTo>
                <a:lnTo>
                  <a:pt x="266217" y="7849836"/>
                </a:lnTo>
                <a:lnTo>
                  <a:pt x="2662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70488" y="3126039"/>
            <a:ext cx="354965" cy="8027670"/>
          </a:xfrm>
          <a:custGeom>
            <a:avLst/>
            <a:gdLst/>
            <a:ahLst/>
            <a:cxnLst/>
            <a:rect l="l" t="t" r="r" b="b"/>
            <a:pathLst>
              <a:path w="354965" h="8027670">
                <a:moveTo>
                  <a:pt x="0" y="7849836"/>
                </a:moveTo>
                <a:lnTo>
                  <a:pt x="88739" y="7849836"/>
                </a:lnTo>
                <a:lnTo>
                  <a:pt x="88739" y="0"/>
                </a:lnTo>
                <a:lnTo>
                  <a:pt x="266217" y="0"/>
                </a:lnTo>
                <a:lnTo>
                  <a:pt x="266217" y="7849836"/>
                </a:lnTo>
                <a:lnTo>
                  <a:pt x="354956" y="7849836"/>
                </a:lnTo>
                <a:lnTo>
                  <a:pt x="177478" y="8027314"/>
                </a:lnTo>
                <a:lnTo>
                  <a:pt x="0" y="7849836"/>
                </a:lnTo>
                <a:close/>
              </a:path>
            </a:pathLst>
          </a:custGeom>
          <a:ln w="2266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03570" y="3114253"/>
            <a:ext cx="1840853" cy="13797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407551" y="3408376"/>
            <a:ext cx="88011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Too </a:t>
            </a:r>
            <a:r>
              <a:rPr sz="950" b="1" spc="-3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95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b="1" spc="-35" dirty="0">
                <a:solidFill>
                  <a:srgbClr val="FFFFFF"/>
                </a:solidFill>
                <a:latin typeface="Trebuchet MS"/>
                <a:cs typeface="Trebuchet MS"/>
              </a:rPr>
              <a:t>steps!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842484" y="7318308"/>
            <a:ext cx="2132570" cy="1525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274046" y="7883942"/>
            <a:ext cx="1206500" cy="685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75"/>
              </a:spcBef>
            </a:pPr>
            <a:r>
              <a:rPr sz="1050" b="1" spc="-45" dirty="0">
                <a:solidFill>
                  <a:srgbClr val="FFFFFF"/>
                </a:solidFill>
                <a:latin typeface="Trebuchet MS"/>
                <a:cs typeface="Trebuchet MS"/>
              </a:rPr>
              <a:t>Remove </a:t>
            </a:r>
            <a:r>
              <a:rPr sz="1050" b="1" spc="-40" dirty="0">
                <a:solidFill>
                  <a:srgbClr val="FFFFFF"/>
                </a:solidFill>
                <a:latin typeface="Trebuchet MS"/>
                <a:cs typeface="Trebuchet MS"/>
              </a:rPr>
              <a:t>non </a:t>
            </a:r>
            <a:r>
              <a:rPr sz="1050" b="1" spc="-50" dirty="0">
                <a:solidFill>
                  <a:srgbClr val="FFFFFF"/>
                </a:solidFill>
                <a:latin typeface="Trebuchet MS"/>
                <a:cs typeface="Trebuchet MS"/>
              </a:rPr>
              <a:t>value  </a:t>
            </a:r>
            <a:r>
              <a:rPr sz="1050" b="1" spc="-45" dirty="0">
                <a:solidFill>
                  <a:srgbClr val="FFFFFF"/>
                </a:solidFill>
                <a:latin typeface="Trebuchet MS"/>
                <a:cs typeface="Trebuchet MS"/>
              </a:rPr>
              <a:t>addved </a:t>
            </a:r>
            <a:r>
              <a:rPr sz="1050" b="1" spc="-50" dirty="0">
                <a:solidFill>
                  <a:srgbClr val="FFFFFF"/>
                </a:solidFill>
                <a:latin typeface="Trebuchet MS"/>
                <a:cs typeface="Trebuchet MS"/>
              </a:rPr>
              <a:t>steps,  </a:t>
            </a:r>
            <a:r>
              <a:rPr sz="1050" b="1" spc="-55" dirty="0">
                <a:solidFill>
                  <a:srgbClr val="FFFFFF"/>
                </a:solidFill>
                <a:latin typeface="Trebuchet MS"/>
                <a:cs typeface="Trebuchet MS"/>
              </a:rPr>
              <a:t>optimize activity</a:t>
            </a:r>
            <a:r>
              <a:rPr sz="105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50" b="1" spc="-40" dirty="0">
                <a:solidFill>
                  <a:srgbClr val="FFFFFF"/>
                </a:solidFill>
                <a:latin typeface="Trebuchet MS"/>
                <a:cs typeface="Trebuchet MS"/>
              </a:rPr>
              <a:t>and  automate</a:t>
            </a:r>
            <a:r>
              <a:rPr sz="105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50" b="1" spc="-5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226680" y="9631077"/>
            <a:ext cx="1911350" cy="1487805"/>
          </a:xfrm>
          <a:custGeom>
            <a:avLst/>
            <a:gdLst/>
            <a:ahLst/>
            <a:cxnLst/>
            <a:rect l="l" t="t" r="r" b="b"/>
            <a:pathLst>
              <a:path w="1911350" h="1487804">
                <a:moveTo>
                  <a:pt x="600546" y="27539"/>
                </a:moveTo>
                <a:lnTo>
                  <a:pt x="518721" y="514187"/>
                </a:lnTo>
                <a:lnTo>
                  <a:pt x="0" y="771338"/>
                </a:lnTo>
                <a:lnTo>
                  <a:pt x="436782" y="1000836"/>
                </a:lnTo>
                <a:lnTo>
                  <a:pt x="354956" y="1487484"/>
                </a:lnTo>
                <a:lnTo>
                  <a:pt x="873677" y="1230333"/>
                </a:lnTo>
                <a:lnTo>
                  <a:pt x="1349160" y="1230333"/>
                </a:lnTo>
                <a:lnTo>
                  <a:pt x="1392398" y="973182"/>
                </a:lnTo>
                <a:lnTo>
                  <a:pt x="1911119" y="716032"/>
                </a:lnTo>
                <a:lnTo>
                  <a:pt x="1474224" y="486534"/>
                </a:lnTo>
                <a:lnTo>
                  <a:pt x="1512874" y="257037"/>
                </a:lnTo>
                <a:lnTo>
                  <a:pt x="1037442" y="257037"/>
                </a:lnTo>
                <a:lnTo>
                  <a:pt x="600546" y="27539"/>
                </a:lnTo>
                <a:close/>
              </a:path>
              <a:path w="1911350" h="1487804">
                <a:moveTo>
                  <a:pt x="1349160" y="1230333"/>
                </a:moveTo>
                <a:lnTo>
                  <a:pt x="873677" y="1230333"/>
                </a:lnTo>
                <a:lnTo>
                  <a:pt x="1310572" y="1459831"/>
                </a:lnTo>
                <a:lnTo>
                  <a:pt x="1349160" y="1230333"/>
                </a:lnTo>
                <a:close/>
              </a:path>
              <a:path w="1911350" h="1487804">
                <a:moveTo>
                  <a:pt x="1556163" y="0"/>
                </a:moveTo>
                <a:lnTo>
                  <a:pt x="1037442" y="257037"/>
                </a:lnTo>
                <a:lnTo>
                  <a:pt x="1512874" y="257037"/>
                </a:lnTo>
                <a:lnTo>
                  <a:pt x="155616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6680" y="9631077"/>
            <a:ext cx="1911350" cy="1487805"/>
          </a:xfrm>
          <a:custGeom>
            <a:avLst/>
            <a:gdLst/>
            <a:ahLst/>
            <a:cxnLst/>
            <a:rect l="l" t="t" r="r" b="b"/>
            <a:pathLst>
              <a:path w="1911350" h="1487804">
                <a:moveTo>
                  <a:pt x="0" y="771338"/>
                </a:moveTo>
                <a:lnTo>
                  <a:pt x="518721" y="514187"/>
                </a:lnTo>
                <a:lnTo>
                  <a:pt x="600546" y="27539"/>
                </a:lnTo>
                <a:lnTo>
                  <a:pt x="1037442" y="257037"/>
                </a:lnTo>
                <a:lnTo>
                  <a:pt x="1556163" y="0"/>
                </a:lnTo>
                <a:lnTo>
                  <a:pt x="1474224" y="486534"/>
                </a:lnTo>
                <a:lnTo>
                  <a:pt x="1911119" y="716032"/>
                </a:lnTo>
                <a:lnTo>
                  <a:pt x="1392398" y="973183"/>
                </a:lnTo>
                <a:lnTo>
                  <a:pt x="1310572" y="1459831"/>
                </a:lnTo>
                <a:lnTo>
                  <a:pt x="873677" y="1230333"/>
                </a:lnTo>
                <a:lnTo>
                  <a:pt x="354956" y="1487484"/>
                </a:lnTo>
                <a:lnTo>
                  <a:pt x="436782" y="1000836"/>
                </a:lnTo>
                <a:lnTo>
                  <a:pt x="0" y="771338"/>
                </a:lnTo>
                <a:close/>
              </a:path>
            </a:pathLst>
          </a:custGeom>
          <a:ln w="2266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49482" y="10122711"/>
            <a:ext cx="700732" cy="4453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9003" y="11276093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9003" y="11035602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9003" y="10797151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89003" y="10556660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9003" y="10316169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89003" y="10077718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89003" y="9837228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89003" y="9596850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89003" y="9596850"/>
            <a:ext cx="0" cy="1920239"/>
          </a:xfrm>
          <a:custGeom>
            <a:avLst/>
            <a:gdLst/>
            <a:ahLst/>
            <a:cxnLst/>
            <a:rect l="l" t="t" r="r" b="b"/>
            <a:pathLst>
              <a:path h="1920240">
                <a:moveTo>
                  <a:pt x="0" y="1919732"/>
                </a:moveTo>
                <a:lnTo>
                  <a:pt x="0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53530" y="1151658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53530" y="1127609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53530" y="1103560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53530" y="1079715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53530" y="1055666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53530" y="1031616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53530" y="1007771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53530" y="983722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53530" y="959685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89003" y="11516583"/>
            <a:ext cx="2042160" cy="0"/>
          </a:xfrm>
          <a:custGeom>
            <a:avLst/>
            <a:gdLst/>
            <a:ahLst/>
            <a:cxnLst/>
            <a:rect l="l" t="t" r="r" b="b"/>
            <a:pathLst>
              <a:path w="2042159">
                <a:moveTo>
                  <a:pt x="0" y="0"/>
                </a:moveTo>
                <a:lnTo>
                  <a:pt x="204190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89003" y="11516583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68996" y="11516583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50915" y="11516583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30908" y="11516583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82123" y="9766841"/>
            <a:ext cx="581025" cy="1406525"/>
          </a:xfrm>
          <a:custGeom>
            <a:avLst/>
            <a:gdLst/>
            <a:ahLst/>
            <a:cxnLst/>
            <a:rect l="l" t="t" r="r" b="b"/>
            <a:pathLst>
              <a:path w="581025" h="1406525">
                <a:moveTo>
                  <a:pt x="136111" y="745052"/>
                </a:moveTo>
                <a:lnTo>
                  <a:pt x="143110" y="706929"/>
                </a:lnTo>
                <a:lnTo>
                  <a:pt x="151190" y="663169"/>
                </a:lnTo>
                <a:lnTo>
                  <a:pt x="160103" y="615074"/>
                </a:lnTo>
                <a:lnTo>
                  <a:pt x="169597" y="563944"/>
                </a:lnTo>
                <a:lnTo>
                  <a:pt x="179426" y="511081"/>
                </a:lnTo>
                <a:lnTo>
                  <a:pt x="189338" y="457786"/>
                </a:lnTo>
                <a:lnTo>
                  <a:pt x="199085" y="405360"/>
                </a:lnTo>
                <a:lnTo>
                  <a:pt x="208417" y="355104"/>
                </a:lnTo>
                <a:lnTo>
                  <a:pt x="217085" y="308321"/>
                </a:lnTo>
                <a:lnTo>
                  <a:pt x="224840" y="266310"/>
                </a:lnTo>
                <a:lnTo>
                  <a:pt x="236612" y="201812"/>
                </a:lnTo>
                <a:lnTo>
                  <a:pt x="241738" y="172020"/>
                </a:lnTo>
                <a:lnTo>
                  <a:pt x="241186" y="173392"/>
                </a:lnTo>
                <a:lnTo>
                  <a:pt x="229509" y="230588"/>
                </a:lnTo>
                <a:lnTo>
                  <a:pt x="215422" y="301770"/>
                </a:lnTo>
                <a:lnTo>
                  <a:pt x="206679" y="346214"/>
                </a:lnTo>
                <a:lnTo>
                  <a:pt x="196969" y="395692"/>
                </a:lnTo>
                <a:lnTo>
                  <a:pt x="186418" y="449554"/>
                </a:lnTo>
                <a:lnTo>
                  <a:pt x="175152" y="507151"/>
                </a:lnTo>
                <a:lnTo>
                  <a:pt x="163296" y="567832"/>
                </a:lnTo>
                <a:lnTo>
                  <a:pt x="150976" y="630948"/>
                </a:lnTo>
                <a:lnTo>
                  <a:pt x="138317" y="695848"/>
                </a:lnTo>
                <a:lnTo>
                  <a:pt x="125444" y="761882"/>
                </a:lnTo>
                <a:lnTo>
                  <a:pt x="112483" y="828400"/>
                </a:lnTo>
                <a:lnTo>
                  <a:pt x="99560" y="894752"/>
                </a:lnTo>
                <a:lnTo>
                  <a:pt x="86800" y="960287"/>
                </a:lnTo>
                <a:lnTo>
                  <a:pt x="74329" y="1024357"/>
                </a:lnTo>
                <a:lnTo>
                  <a:pt x="62271" y="1086310"/>
                </a:lnTo>
                <a:lnTo>
                  <a:pt x="50753" y="1145497"/>
                </a:lnTo>
                <a:lnTo>
                  <a:pt x="39900" y="1201267"/>
                </a:lnTo>
                <a:lnTo>
                  <a:pt x="29837" y="1252971"/>
                </a:lnTo>
                <a:lnTo>
                  <a:pt x="20690" y="1299958"/>
                </a:lnTo>
                <a:lnTo>
                  <a:pt x="12584" y="1341578"/>
                </a:lnTo>
                <a:lnTo>
                  <a:pt x="5646" y="1377182"/>
                </a:lnTo>
                <a:lnTo>
                  <a:pt x="0" y="1406118"/>
                </a:lnTo>
                <a:lnTo>
                  <a:pt x="8352" y="1379586"/>
                </a:lnTo>
                <a:lnTo>
                  <a:pt x="29483" y="1311671"/>
                </a:lnTo>
                <a:lnTo>
                  <a:pt x="42023" y="1271120"/>
                </a:lnTo>
                <a:lnTo>
                  <a:pt x="55719" y="1226725"/>
                </a:lnTo>
                <a:lnTo>
                  <a:pt x="70454" y="1178904"/>
                </a:lnTo>
                <a:lnTo>
                  <a:pt x="86107" y="1128070"/>
                </a:lnTo>
                <a:lnTo>
                  <a:pt x="102559" y="1074639"/>
                </a:lnTo>
                <a:lnTo>
                  <a:pt x="119691" y="1019026"/>
                </a:lnTo>
                <a:lnTo>
                  <a:pt x="137383" y="961647"/>
                </a:lnTo>
                <a:lnTo>
                  <a:pt x="155517" y="902916"/>
                </a:lnTo>
                <a:lnTo>
                  <a:pt x="173973" y="843248"/>
                </a:lnTo>
                <a:lnTo>
                  <a:pt x="192632" y="783060"/>
                </a:lnTo>
                <a:lnTo>
                  <a:pt x="211374" y="722766"/>
                </a:lnTo>
                <a:lnTo>
                  <a:pt x="230080" y="662781"/>
                </a:lnTo>
                <a:lnTo>
                  <a:pt x="248631" y="603520"/>
                </a:lnTo>
                <a:lnTo>
                  <a:pt x="266908" y="545399"/>
                </a:lnTo>
                <a:lnTo>
                  <a:pt x="284791" y="488833"/>
                </a:lnTo>
                <a:lnTo>
                  <a:pt x="302160" y="434237"/>
                </a:lnTo>
                <a:lnTo>
                  <a:pt x="318898" y="382026"/>
                </a:lnTo>
                <a:lnTo>
                  <a:pt x="334884" y="332616"/>
                </a:lnTo>
                <a:lnTo>
                  <a:pt x="349999" y="286421"/>
                </a:lnTo>
                <a:lnTo>
                  <a:pt x="364124" y="243857"/>
                </a:lnTo>
                <a:lnTo>
                  <a:pt x="377139" y="205339"/>
                </a:lnTo>
                <a:lnTo>
                  <a:pt x="399364" y="142101"/>
                </a:lnTo>
                <a:lnTo>
                  <a:pt x="420078" y="103134"/>
                </a:lnTo>
                <a:lnTo>
                  <a:pt x="428382" y="120554"/>
                </a:lnTo>
                <a:lnTo>
                  <a:pt x="434005" y="158034"/>
                </a:lnTo>
                <a:lnTo>
                  <a:pt x="437701" y="203136"/>
                </a:lnTo>
                <a:lnTo>
                  <a:pt x="440226" y="243420"/>
                </a:lnTo>
                <a:lnTo>
                  <a:pt x="442335" y="266450"/>
                </a:lnTo>
                <a:lnTo>
                  <a:pt x="454847" y="298207"/>
                </a:lnTo>
                <a:lnTo>
                  <a:pt x="473315" y="330676"/>
                </a:lnTo>
                <a:lnTo>
                  <a:pt x="488928" y="365332"/>
                </a:lnTo>
                <a:lnTo>
                  <a:pt x="492872" y="403649"/>
                </a:lnTo>
                <a:lnTo>
                  <a:pt x="476334" y="447102"/>
                </a:lnTo>
                <a:lnTo>
                  <a:pt x="429441" y="507982"/>
                </a:lnTo>
                <a:lnTo>
                  <a:pt x="394909" y="547619"/>
                </a:lnTo>
                <a:lnTo>
                  <a:pt x="355850" y="589951"/>
                </a:lnTo>
                <a:lnTo>
                  <a:pt x="314413" y="632396"/>
                </a:lnTo>
                <a:lnTo>
                  <a:pt x="272744" y="672378"/>
                </a:lnTo>
                <a:lnTo>
                  <a:pt x="232993" y="707315"/>
                </a:lnTo>
                <a:lnTo>
                  <a:pt x="197306" y="734631"/>
                </a:lnTo>
                <a:lnTo>
                  <a:pt x="146718" y="756078"/>
                </a:lnTo>
                <a:lnTo>
                  <a:pt x="136111" y="745052"/>
                </a:lnTo>
                <a:lnTo>
                  <a:pt x="135901" y="724668"/>
                </a:lnTo>
                <a:lnTo>
                  <a:pt x="141527" y="693323"/>
                </a:lnTo>
                <a:lnTo>
                  <a:pt x="152171" y="652617"/>
                </a:lnTo>
                <a:lnTo>
                  <a:pt x="167018" y="604150"/>
                </a:lnTo>
                <a:lnTo>
                  <a:pt x="185251" y="549521"/>
                </a:lnTo>
                <a:lnTo>
                  <a:pt x="206055" y="490329"/>
                </a:lnTo>
                <a:lnTo>
                  <a:pt x="228611" y="428174"/>
                </a:lnTo>
                <a:lnTo>
                  <a:pt x="252105" y="364655"/>
                </a:lnTo>
                <a:lnTo>
                  <a:pt x="275719" y="301373"/>
                </a:lnTo>
                <a:lnTo>
                  <a:pt x="298638" y="239927"/>
                </a:lnTo>
                <a:lnTo>
                  <a:pt x="320045" y="181915"/>
                </a:lnTo>
                <a:lnTo>
                  <a:pt x="339123" y="128939"/>
                </a:lnTo>
                <a:lnTo>
                  <a:pt x="355056" y="82596"/>
                </a:lnTo>
                <a:lnTo>
                  <a:pt x="367028" y="44488"/>
                </a:lnTo>
                <a:lnTo>
                  <a:pt x="359847" y="0"/>
                </a:lnTo>
                <a:lnTo>
                  <a:pt x="321863" y="4228"/>
                </a:lnTo>
                <a:lnTo>
                  <a:pt x="284559" y="25584"/>
                </a:lnTo>
                <a:lnTo>
                  <a:pt x="272223" y="60753"/>
                </a:lnTo>
                <a:lnTo>
                  <a:pt x="278884" y="90669"/>
                </a:lnTo>
                <a:lnTo>
                  <a:pt x="288444" y="128885"/>
                </a:lnTo>
                <a:lnTo>
                  <a:pt x="300573" y="174345"/>
                </a:lnTo>
                <a:lnTo>
                  <a:pt x="314940" y="225994"/>
                </a:lnTo>
                <a:lnTo>
                  <a:pt x="331211" y="282776"/>
                </a:lnTo>
                <a:lnTo>
                  <a:pt x="349056" y="343635"/>
                </a:lnTo>
                <a:lnTo>
                  <a:pt x="368143" y="407518"/>
                </a:lnTo>
                <a:lnTo>
                  <a:pt x="388141" y="473367"/>
                </a:lnTo>
                <a:lnTo>
                  <a:pt x="408718" y="540128"/>
                </a:lnTo>
                <a:lnTo>
                  <a:pt x="429542" y="606744"/>
                </a:lnTo>
                <a:lnTo>
                  <a:pt x="450283" y="672162"/>
                </a:lnTo>
                <a:lnTo>
                  <a:pt x="470607" y="735324"/>
                </a:lnTo>
                <a:lnTo>
                  <a:pt x="490184" y="795177"/>
                </a:lnTo>
                <a:lnTo>
                  <a:pt x="508682" y="850664"/>
                </a:lnTo>
                <a:lnTo>
                  <a:pt x="525770" y="900730"/>
                </a:lnTo>
                <a:lnTo>
                  <a:pt x="541116" y="944319"/>
                </a:lnTo>
                <a:lnTo>
                  <a:pt x="554388" y="980376"/>
                </a:lnTo>
                <a:lnTo>
                  <a:pt x="573385" y="1025673"/>
                </a:lnTo>
                <a:lnTo>
                  <a:pt x="578447" y="1032802"/>
                </a:lnTo>
                <a:lnTo>
                  <a:pt x="580518" y="1028034"/>
                </a:lnTo>
                <a:lnTo>
                  <a:pt x="576461" y="984435"/>
                </a:lnTo>
                <a:lnTo>
                  <a:pt x="563358" y="903590"/>
                </a:lnTo>
                <a:lnTo>
                  <a:pt x="554121" y="852263"/>
                </a:lnTo>
                <a:lnTo>
                  <a:pt x="543470" y="795301"/>
                </a:lnTo>
                <a:lnTo>
                  <a:pt x="531689" y="733929"/>
                </a:lnTo>
                <a:lnTo>
                  <a:pt x="519060" y="669371"/>
                </a:lnTo>
                <a:lnTo>
                  <a:pt x="505866" y="602855"/>
                </a:lnTo>
                <a:lnTo>
                  <a:pt x="492389" y="535604"/>
                </a:lnTo>
                <a:lnTo>
                  <a:pt x="478912" y="468844"/>
                </a:lnTo>
                <a:lnTo>
                  <a:pt x="465719" y="403802"/>
                </a:lnTo>
                <a:lnTo>
                  <a:pt x="453091" y="341701"/>
                </a:lnTo>
                <a:lnTo>
                  <a:pt x="441312" y="283767"/>
                </a:lnTo>
                <a:lnTo>
                  <a:pt x="430664" y="231226"/>
                </a:lnTo>
                <a:lnTo>
                  <a:pt x="421430" y="185303"/>
                </a:lnTo>
                <a:lnTo>
                  <a:pt x="413893" y="147223"/>
                </a:lnTo>
                <a:lnTo>
                  <a:pt x="408335" y="118212"/>
                </a:lnTo>
                <a:lnTo>
                  <a:pt x="400088" y="90561"/>
                </a:lnTo>
                <a:lnTo>
                  <a:pt x="386136" y="43625"/>
                </a:lnTo>
                <a:lnTo>
                  <a:pt x="374755" y="8483"/>
                </a:lnTo>
                <a:lnTo>
                  <a:pt x="374222" y="16213"/>
                </a:lnTo>
                <a:lnTo>
                  <a:pt x="386811" y="76989"/>
                </a:lnTo>
                <a:lnTo>
                  <a:pt x="396104" y="120183"/>
                </a:lnTo>
                <a:lnTo>
                  <a:pt x="406901" y="169804"/>
                </a:lnTo>
                <a:lnTo>
                  <a:pt x="418829" y="224272"/>
                </a:lnTo>
                <a:lnTo>
                  <a:pt x="431516" y="282004"/>
                </a:lnTo>
                <a:lnTo>
                  <a:pt x="444591" y="341417"/>
                </a:lnTo>
                <a:lnTo>
                  <a:pt x="457680" y="400932"/>
                </a:lnTo>
                <a:lnTo>
                  <a:pt x="470413" y="458964"/>
                </a:lnTo>
                <a:lnTo>
                  <a:pt x="482416" y="513933"/>
                </a:lnTo>
                <a:lnTo>
                  <a:pt x="493319" y="564257"/>
                </a:lnTo>
                <a:lnTo>
                  <a:pt x="502749" y="608353"/>
                </a:lnTo>
                <a:lnTo>
                  <a:pt x="523121" y="710884"/>
                </a:lnTo>
                <a:lnTo>
                  <a:pt x="531966" y="763624"/>
                </a:lnTo>
                <a:lnTo>
                  <a:pt x="538495" y="806738"/>
                </a:lnTo>
                <a:lnTo>
                  <a:pt x="544334" y="844104"/>
                </a:lnTo>
              </a:path>
            </a:pathLst>
          </a:custGeom>
          <a:ln w="2365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76301" y="1047075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76302" y="1047075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74504" y="9908910"/>
            <a:ext cx="87265" cy="87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6053" y="11128591"/>
            <a:ext cx="87379" cy="8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50112" y="984414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50112" y="984414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79409" y="9987676"/>
            <a:ext cx="87265" cy="873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12955" y="10169007"/>
            <a:ext cx="87265" cy="8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76301" y="1047075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76302" y="1047075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14752" y="974168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14752" y="974168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14227" y="978702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14227" y="978702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15407" y="10754142"/>
            <a:ext cx="87265" cy="873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50112" y="984414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50112" y="984414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50112" y="984414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50112" y="984414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14752" y="974168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14752" y="974168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46388" y="10365978"/>
            <a:ext cx="87379" cy="873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81861" y="10567030"/>
            <a:ext cx="87379" cy="872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514125" y="11423905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70533" y="11183980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370533" y="10944113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5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70533" y="10704472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70533" y="10464548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370533" y="10224737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370533" y="9984757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5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370533" y="9745116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370533" y="9505305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647856" y="11571123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299743" y="11571123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80302" y="11571123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660749" y="11571123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965505" y="10598051"/>
            <a:ext cx="216804" cy="758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193523" y="10543654"/>
            <a:ext cx="357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4" dirty="0">
                <a:latin typeface="Arial"/>
                <a:cs typeface="Arial"/>
              </a:rPr>
              <a:t>S</a:t>
            </a:r>
            <a:r>
              <a:rPr sz="900" spc="-15" dirty="0">
                <a:latin typeface="Arial"/>
                <a:cs typeface="Arial"/>
              </a:rPr>
              <a:t>er</a:t>
            </a:r>
            <a:r>
              <a:rPr sz="900" spc="-20" dirty="0">
                <a:latin typeface="Arial"/>
                <a:cs typeface="Arial"/>
              </a:rPr>
              <a:t>i</a:t>
            </a:r>
            <a:r>
              <a:rPr sz="900" spc="-80" dirty="0">
                <a:latin typeface="Arial"/>
                <a:cs typeface="Arial"/>
              </a:rPr>
              <a:t>e</a:t>
            </a:r>
            <a:r>
              <a:rPr sz="900" spc="-85" dirty="0">
                <a:latin typeface="Arial"/>
                <a:cs typeface="Arial"/>
              </a:rPr>
              <a:t>s</a:t>
            </a: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309114" y="9472072"/>
            <a:ext cx="3343910" cy="2328545"/>
          </a:xfrm>
          <a:custGeom>
            <a:avLst/>
            <a:gdLst/>
            <a:ahLst/>
            <a:cxnLst/>
            <a:rect l="l" t="t" r="r" b="b"/>
            <a:pathLst>
              <a:path w="3343909" h="2328545">
                <a:moveTo>
                  <a:pt x="0" y="2328068"/>
                </a:moveTo>
                <a:lnTo>
                  <a:pt x="3343411" y="2328068"/>
                </a:lnTo>
                <a:lnTo>
                  <a:pt x="3343411" y="0"/>
                </a:lnTo>
                <a:lnTo>
                  <a:pt x="0" y="0"/>
                </a:lnTo>
                <a:lnTo>
                  <a:pt x="0" y="2328068"/>
                </a:lnTo>
                <a:close/>
              </a:path>
            </a:pathLst>
          </a:custGeom>
          <a:ln w="84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79619" y="9782148"/>
            <a:ext cx="120234" cy="17955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30619" y="9803341"/>
            <a:ext cx="19050" cy="1716405"/>
          </a:xfrm>
          <a:custGeom>
            <a:avLst/>
            <a:gdLst/>
            <a:ahLst/>
            <a:cxnLst/>
            <a:rect l="l" t="t" r="r" b="b"/>
            <a:pathLst>
              <a:path w="19050" h="1716404">
                <a:moveTo>
                  <a:pt x="0" y="0"/>
                </a:moveTo>
                <a:lnTo>
                  <a:pt x="18699" y="1716188"/>
                </a:lnTo>
              </a:path>
            </a:pathLst>
          </a:custGeom>
          <a:ln w="22666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744954" y="11032796"/>
            <a:ext cx="74930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65" dirty="0">
                <a:latin typeface="Arial"/>
                <a:cs typeface="Arial"/>
              </a:rPr>
              <a:t>1-P </a:t>
            </a:r>
            <a:r>
              <a:rPr sz="950" spc="-70" dirty="0">
                <a:latin typeface="Arial"/>
                <a:cs typeface="Arial"/>
              </a:rPr>
              <a:t>= </a:t>
            </a:r>
            <a:r>
              <a:rPr sz="950" spc="-6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area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00954" y="8397717"/>
            <a:ext cx="2734250" cy="10144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57365" y="10827750"/>
            <a:ext cx="214424" cy="8896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473524" y="10897896"/>
            <a:ext cx="98425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Area </a:t>
            </a:r>
            <a:r>
              <a:rPr sz="700" spc="-20" dirty="0">
                <a:latin typeface="Arial"/>
                <a:cs typeface="Arial"/>
              </a:rPr>
              <a:t>Under </a:t>
            </a:r>
            <a:r>
              <a:rPr sz="700" spc="-25" dirty="0">
                <a:latin typeface="Arial"/>
                <a:cs typeface="Arial"/>
              </a:rPr>
              <a:t>curve </a:t>
            </a:r>
            <a:r>
              <a:rPr sz="700" spc="-20" dirty="0">
                <a:latin typeface="Arial"/>
                <a:cs typeface="Arial"/>
              </a:rPr>
              <a:t>on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right</a:t>
            </a:r>
            <a:endParaRPr sz="7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908202" y="11179840"/>
            <a:ext cx="5510530" cy="647065"/>
          </a:xfrm>
          <a:custGeom>
            <a:avLst/>
            <a:gdLst/>
            <a:ahLst/>
            <a:cxnLst/>
            <a:rect l="l" t="t" r="r" b="b"/>
            <a:pathLst>
              <a:path w="5510530" h="647065">
                <a:moveTo>
                  <a:pt x="0" y="646480"/>
                </a:moveTo>
                <a:lnTo>
                  <a:pt x="5509981" y="646480"/>
                </a:lnTo>
                <a:lnTo>
                  <a:pt x="5509981" y="0"/>
                </a:lnTo>
                <a:lnTo>
                  <a:pt x="0" y="0"/>
                </a:lnTo>
                <a:lnTo>
                  <a:pt x="0" y="6464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08202" y="11179840"/>
            <a:ext cx="5510530" cy="647065"/>
          </a:xfrm>
          <a:custGeom>
            <a:avLst/>
            <a:gdLst/>
            <a:ahLst/>
            <a:cxnLst/>
            <a:rect l="l" t="t" r="r" b="b"/>
            <a:pathLst>
              <a:path w="5510530" h="647065">
                <a:moveTo>
                  <a:pt x="0" y="646480"/>
                </a:moveTo>
                <a:lnTo>
                  <a:pt x="5509981" y="646480"/>
                </a:lnTo>
                <a:lnTo>
                  <a:pt x="5509981" y="0"/>
                </a:lnTo>
                <a:lnTo>
                  <a:pt x="0" y="0"/>
                </a:lnTo>
                <a:lnTo>
                  <a:pt x="0" y="646480"/>
                </a:lnTo>
                <a:close/>
              </a:path>
            </a:pathLst>
          </a:custGeom>
          <a:ln w="849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977668" y="11201774"/>
            <a:ext cx="1241425" cy="588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105"/>
              </a:spcBef>
            </a:pPr>
            <a:r>
              <a:rPr sz="1250" b="1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Hypothesis</a:t>
            </a:r>
            <a:r>
              <a:rPr sz="1250" b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</a:t>
            </a:r>
            <a:r>
              <a:rPr sz="1250" b="1" spc="25" dirty="0">
                <a:latin typeface="Times New Roman"/>
                <a:cs typeface="Times New Roman"/>
              </a:rPr>
              <a:t>:</a:t>
            </a:r>
            <a:endParaRPr sz="1250">
              <a:latin typeface="Times New Roman"/>
              <a:cs typeface="Times New Roman"/>
            </a:endParaRPr>
          </a:p>
          <a:p>
            <a:pPr marL="12700" marR="285115">
              <a:lnSpc>
                <a:spcPts val="1460"/>
              </a:lnSpc>
              <a:spcBef>
                <a:spcPts val="60"/>
              </a:spcBef>
            </a:pPr>
            <a:r>
              <a:rPr sz="1250" spc="-114" dirty="0">
                <a:latin typeface="Georgia"/>
                <a:cs typeface="Georgia"/>
              </a:rPr>
              <a:t>H0 </a:t>
            </a:r>
            <a:r>
              <a:rPr sz="1250" spc="-60" dirty="0">
                <a:latin typeface="Georgia"/>
                <a:cs typeface="Georgia"/>
              </a:rPr>
              <a:t>: </a:t>
            </a:r>
            <a:r>
              <a:rPr sz="1250" spc="-70" dirty="0">
                <a:latin typeface="Georgia"/>
                <a:cs typeface="Georgia"/>
              </a:rPr>
              <a:t>U2 </a:t>
            </a:r>
            <a:r>
              <a:rPr sz="1250" spc="-110" dirty="0">
                <a:latin typeface="Georgia"/>
                <a:cs typeface="Georgia"/>
              </a:rPr>
              <a:t>&lt;= </a:t>
            </a:r>
            <a:r>
              <a:rPr sz="1250" spc="5" dirty="0">
                <a:latin typeface="Georgia"/>
                <a:cs typeface="Georgia"/>
              </a:rPr>
              <a:t>U1  </a:t>
            </a:r>
            <a:r>
              <a:rPr sz="1250" spc="-80" dirty="0">
                <a:latin typeface="Georgia"/>
                <a:cs typeface="Georgia"/>
              </a:rPr>
              <a:t>Ha: </a:t>
            </a:r>
            <a:r>
              <a:rPr sz="1250" spc="-75" dirty="0">
                <a:latin typeface="Georgia"/>
                <a:cs typeface="Georgia"/>
              </a:rPr>
              <a:t>U2 </a:t>
            </a:r>
            <a:r>
              <a:rPr sz="1250" spc="-110" dirty="0">
                <a:latin typeface="Georgia"/>
                <a:cs typeface="Georgia"/>
              </a:rPr>
              <a:t>&gt;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5" dirty="0">
                <a:latin typeface="Georgia"/>
                <a:cs typeface="Georgia"/>
              </a:rPr>
              <a:t>U1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3464423" y="3098612"/>
            <a:ext cx="4732020" cy="1703070"/>
          </a:xfrm>
          <a:custGeom>
            <a:avLst/>
            <a:gdLst/>
            <a:ahLst/>
            <a:cxnLst/>
            <a:rect l="l" t="t" r="r" b="b"/>
            <a:pathLst>
              <a:path w="4732019" h="1703070">
                <a:moveTo>
                  <a:pt x="0" y="1702588"/>
                </a:moveTo>
                <a:lnTo>
                  <a:pt x="4731616" y="1702588"/>
                </a:lnTo>
                <a:lnTo>
                  <a:pt x="4731616" y="0"/>
                </a:lnTo>
                <a:lnTo>
                  <a:pt x="0" y="0"/>
                </a:lnTo>
                <a:lnTo>
                  <a:pt x="0" y="1702588"/>
                </a:lnTo>
                <a:close/>
              </a:path>
            </a:pathLst>
          </a:custGeom>
          <a:ln w="849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3534456" y="3880292"/>
            <a:ext cx="4076065" cy="7753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90"/>
              </a:spcBef>
            </a:pPr>
            <a:r>
              <a:rPr sz="1250" spc="-35" dirty="0">
                <a:latin typeface="Georgia"/>
                <a:cs typeface="Georgia"/>
              </a:rPr>
              <a:t>Alpha </a:t>
            </a:r>
            <a:r>
              <a:rPr sz="1250" spc="-110" dirty="0">
                <a:latin typeface="Georgia"/>
                <a:cs typeface="Georgia"/>
              </a:rPr>
              <a:t>= </a:t>
            </a:r>
            <a:r>
              <a:rPr sz="1250" spc="-55" dirty="0">
                <a:latin typeface="Georgia"/>
                <a:cs typeface="Georgia"/>
              </a:rPr>
              <a:t>0.05, </a:t>
            </a:r>
            <a:r>
              <a:rPr sz="1250" spc="-80" dirty="0">
                <a:latin typeface="Georgia"/>
                <a:cs typeface="Georgia"/>
              </a:rPr>
              <a:t>Z </a:t>
            </a:r>
            <a:r>
              <a:rPr sz="1250" spc="-110" dirty="0">
                <a:latin typeface="Georgia"/>
                <a:cs typeface="Georgia"/>
              </a:rPr>
              <a:t>= </a:t>
            </a:r>
            <a:r>
              <a:rPr sz="1250" spc="-15" dirty="0">
                <a:latin typeface="Georgia"/>
                <a:cs typeface="Georgia"/>
              </a:rPr>
              <a:t>-31.20866 </a:t>
            </a:r>
            <a:r>
              <a:rPr sz="1250" b="1" spc="15" dirty="0">
                <a:latin typeface="Times New Roman"/>
                <a:cs typeface="Times New Roman"/>
              </a:rPr>
              <a:t>P-Value </a:t>
            </a:r>
            <a:r>
              <a:rPr sz="1250" spc="-70" dirty="0">
                <a:latin typeface="Georgia"/>
                <a:cs typeface="Georgia"/>
              </a:rPr>
              <a:t>--&gt; </a:t>
            </a:r>
            <a:r>
              <a:rPr sz="1250" spc="-80" dirty="0">
                <a:latin typeface="Georgia"/>
                <a:cs typeface="Georgia"/>
              </a:rPr>
              <a:t>0, </a:t>
            </a:r>
            <a:r>
              <a:rPr sz="1250" spc="-55" dirty="0">
                <a:latin typeface="Georgia"/>
                <a:cs typeface="Georgia"/>
              </a:rPr>
              <a:t>Home </a:t>
            </a:r>
            <a:r>
              <a:rPr sz="1250" spc="-10" dirty="0">
                <a:latin typeface="Georgia"/>
                <a:cs typeface="Georgia"/>
              </a:rPr>
              <a:t>is </a:t>
            </a:r>
            <a:r>
              <a:rPr sz="1250" spc="-15" dirty="0">
                <a:latin typeface="Georgia"/>
                <a:cs typeface="Georgia"/>
              </a:rPr>
              <a:t>rejected.  </a:t>
            </a:r>
            <a:r>
              <a:rPr sz="1250" spc="-45" dirty="0">
                <a:latin typeface="Georgia"/>
                <a:cs typeface="Georgia"/>
              </a:rPr>
              <a:t>Mean </a:t>
            </a:r>
            <a:r>
              <a:rPr sz="1250" spc="-30" dirty="0">
                <a:latin typeface="Georgia"/>
                <a:cs typeface="Georgia"/>
              </a:rPr>
              <a:t>Quality </a:t>
            </a:r>
            <a:r>
              <a:rPr sz="1250" spc="-25" dirty="0">
                <a:latin typeface="Georgia"/>
                <a:cs typeface="Georgia"/>
              </a:rPr>
              <a:t>time </a:t>
            </a:r>
            <a:r>
              <a:rPr sz="1250" spc="-10" dirty="0">
                <a:latin typeface="Georgia"/>
                <a:cs typeface="Georgia"/>
              </a:rPr>
              <a:t>increased </a:t>
            </a:r>
            <a:r>
              <a:rPr sz="1250" spc="-20" dirty="0">
                <a:latin typeface="Georgia"/>
                <a:cs typeface="Georgia"/>
              </a:rPr>
              <a:t>from </a:t>
            </a:r>
            <a:r>
              <a:rPr sz="1250" spc="15" dirty="0">
                <a:latin typeface="Georgia"/>
                <a:cs typeface="Georgia"/>
              </a:rPr>
              <a:t>47.75 </a:t>
            </a:r>
            <a:r>
              <a:rPr sz="1250" spc="-25" dirty="0">
                <a:latin typeface="Georgia"/>
                <a:cs typeface="Georgia"/>
              </a:rPr>
              <a:t>minutes </a:t>
            </a:r>
            <a:r>
              <a:rPr sz="1250" spc="-15" dirty="0">
                <a:latin typeface="Georgia"/>
                <a:cs typeface="Georgia"/>
              </a:rPr>
              <a:t>to </a:t>
            </a:r>
            <a:r>
              <a:rPr sz="1250" dirty="0">
                <a:latin typeface="Georgia"/>
                <a:cs typeface="Georgia"/>
              </a:rPr>
              <a:t>128.44  </a:t>
            </a:r>
            <a:r>
              <a:rPr sz="1250" spc="-30" dirty="0">
                <a:latin typeface="Georgia"/>
                <a:cs typeface="Georgia"/>
              </a:rPr>
              <a:t>minutes!</a:t>
            </a:r>
            <a:endParaRPr sz="1250">
              <a:latin typeface="Georgia"/>
              <a:cs typeface="Georgia"/>
            </a:endParaRPr>
          </a:p>
          <a:p>
            <a:pPr marL="12700">
              <a:lnSpc>
                <a:spcPts val="1430"/>
              </a:lnSpc>
            </a:pPr>
            <a:r>
              <a:rPr sz="1250" spc="-35" dirty="0">
                <a:latin typeface="Georgia"/>
                <a:cs typeface="Georgia"/>
              </a:rPr>
              <a:t>Annual </a:t>
            </a:r>
            <a:r>
              <a:rPr sz="1250" spc="-15" dirty="0">
                <a:latin typeface="Georgia"/>
                <a:cs typeface="Georgia"/>
              </a:rPr>
              <a:t>approx savings</a:t>
            </a:r>
            <a:r>
              <a:rPr sz="1250" spc="-130" dirty="0">
                <a:latin typeface="Georgia"/>
                <a:cs typeface="Georgia"/>
              </a:rPr>
              <a:t> </a:t>
            </a:r>
            <a:r>
              <a:rPr sz="1250" spc="-55" dirty="0">
                <a:latin typeface="Georgia"/>
                <a:cs typeface="Georgia"/>
              </a:rPr>
              <a:t>$24,000/-!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3464423" y="3098613"/>
            <a:ext cx="3440536" cy="6778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929439" y="3098658"/>
            <a:ext cx="1185794" cy="6703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336131" y="4062116"/>
            <a:ext cx="415925" cy="7220584"/>
          </a:xfrm>
          <a:custGeom>
            <a:avLst/>
            <a:gdLst/>
            <a:ahLst/>
            <a:cxnLst/>
            <a:rect l="l" t="t" r="r" b="b"/>
            <a:pathLst>
              <a:path w="415925" h="7220584">
                <a:moveTo>
                  <a:pt x="319029" y="59318"/>
                </a:moveTo>
                <a:lnTo>
                  <a:pt x="7706" y="59318"/>
                </a:lnTo>
                <a:lnTo>
                  <a:pt x="0" y="66911"/>
                </a:lnTo>
                <a:lnTo>
                  <a:pt x="0" y="7220322"/>
                </a:lnTo>
                <a:lnTo>
                  <a:pt x="33999" y="7220322"/>
                </a:lnTo>
                <a:lnTo>
                  <a:pt x="33999" y="93318"/>
                </a:lnTo>
                <a:lnTo>
                  <a:pt x="16999" y="93318"/>
                </a:lnTo>
                <a:lnTo>
                  <a:pt x="33999" y="76318"/>
                </a:lnTo>
                <a:lnTo>
                  <a:pt x="348172" y="76318"/>
                </a:lnTo>
                <a:lnTo>
                  <a:pt x="319029" y="59318"/>
                </a:lnTo>
                <a:close/>
              </a:path>
              <a:path w="415925" h="7220584">
                <a:moveTo>
                  <a:pt x="348269" y="76375"/>
                </a:moveTo>
                <a:lnTo>
                  <a:pt x="271430" y="121198"/>
                </a:lnTo>
                <a:lnTo>
                  <a:pt x="266410" y="125688"/>
                </a:lnTo>
                <a:lnTo>
                  <a:pt x="263568" y="131539"/>
                </a:lnTo>
                <a:lnTo>
                  <a:pt x="263127" y="138027"/>
                </a:lnTo>
                <a:lnTo>
                  <a:pt x="265310" y="144431"/>
                </a:lnTo>
                <a:lnTo>
                  <a:pt x="269817" y="149451"/>
                </a:lnTo>
                <a:lnTo>
                  <a:pt x="275694" y="152293"/>
                </a:lnTo>
                <a:lnTo>
                  <a:pt x="282188" y="152734"/>
                </a:lnTo>
                <a:lnTo>
                  <a:pt x="288543" y="150551"/>
                </a:lnTo>
                <a:lnTo>
                  <a:pt x="386581" y="93318"/>
                </a:lnTo>
                <a:lnTo>
                  <a:pt x="382042" y="93318"/>
                </a:lnTo>
                <a:lnTo>
                  <a:pt x="382042" y="91051"/>
                </a:lnTo>
                <a:lnTo>
                  <a:pt x="373429" y="91051"/>
                </a:lnTo>
                <a:lnTo>
                  <a:pt x="348269" y="76375"/>
                </a:lnTo>
                <a:close/>
              </a:path>
              <a:path w="415925" h="7220584">
                <a:moveTo>
                  <a:pt x="33999" y="76318"/>
                </a:moveTo>
                <a:lnTo>
                  <a:pt x="16999" y="93318"/>
                </a:lnTo>
                <a:lnTo>
                  <a:pt x="33999" y="93318"/>
                </a:lnTo>
                <a:lnTo>
                  <a:pt x="33999" y="76318"/>
                </a:lnTo>
                <a:close/>
              </a:path>
              <a:path w="415925" h="7220584">
                <a:moveTo>
                  <a:pt x="348172" y="76318"/>
                </a:moveTo>
                <a:lnTo>
                  <a:pt x="33999" y="76318"/>
                </a:lnTo>
                <a:lnTo>
                  <a:pt x="33999" y="93318"/>
                </a:lnTo>
                <a:lnTo>
                  <a:pt x="319224" y="93318"/>
                </a:lnTo>
                <a:lnTo>
                  <a:pt x="348269" y="76375"/>
                </a:lnTo>
                <a:close/>
              </a:path>
              <a:path w="415925" h="7220584">
                <a:moveTo>
                  <a:pt x="386537" y="59318"/>
                </a:moveTo>
                <a:lnTo>
                  <a:pt x="382042" y="59318"/>
                </a:lnTo>
                <a:lnTo>
                  <a:pt x="382042" y="93318"/>
                </a:lnTo>
                <a:lnTo>
                  <a:pt x="386581" y="93318"/>
                </a:lnTo>
                <a:lnTo>
                  <a:pt x="415702" y="76318"/>
                </a:lnTo>
                <a:lnTo>
                  <a:pt x="386537" y="59318"/>
                </a:lnTo>
                <a:close/>
              </a:path>
              <a:path w="415925" h="7220584">
                <a:moveTo>
                  <a:pt x="373429" y="61698"/>
                </a:moveTo>
                <a:lnTo>
                  <a:pt x="348269" y="76375"/>
                </a:lnTo>
                <a:lnTo>
                  <a:pt x="373429" y="91051"/>
                </a:lnTo>
                <a:lnTo>
                  <a:pt x="373429" y="61698"/>
                </a:lnTo>
                <a:close/>
              </a:path>
              <a:path w="415925" h="7220584">
                <a:moveTo>
                  <a:pt x="382042" y="61698"/>
                </a:moveTo>
                <a:lnTo>
                  <a:pt x="373429" y="61698"/>
                </a:lnTo>
                <a:lnTo>
                  <a:pt x="373429" y="91051"/>
                </a:lnTo>
                <a:lnTo>
                  <a:pt x="382042" y="91051"/>
                </a:lnTo>
                <a:lnTo>
                  <a:pt x="382042" y="61698"/>
                </a:lnTo>
                <a:close/>
              </a:path>
              <a:path w="415925" h="7220584">
                <a:moveTo>
                  <a:pt x="282188" y="0"/>
                </a:moveTo>
                <a:lnTo>
                  <a:pt x="275694" y="414"/>
                </a:lnTo>
                <a:lnTo>
                  <a:pt x="269817" y="3251"/>
                </a:lnTo>
                <a:lnTo>
                  <a:pt x="265310" y="8319"/>
                </a:lnTo>
                <a:lnTo>
                  <a:pt x="263127" y="14674"/>
                </a:lnTo>
                <a:lnTo>
                  <a:pt x="263568" y="21168"/>
                </a:lnTo>
                <a:lnTo>
                  <a:pt x="266410" y="27045"/>
                </a:lnTo>
                <a:lnTo>
                  <a:pt x="271430" y="31552"/>
                </a:lnTo>
                <a:lnTo>
                  <a:pt x="348269" y="76375"/>
                </a:lnTo>
                <a:lnTo>
                  <a:pt x="373429" y="61698"/>
                </a:lnTo>
                <a:lnTo>
                  <a:pt x="382042" y="61698"/>
                </a:lnTo>
                <a:lnTo>
                  <a:pt x="382042" y="59318"/>
                </a:lnTo>
                <a:lnTo>
                  <a:pt x="386537" y="59318"/>
                </a:lnTo>
                <a:lnTo>
                  <a:pt x="288543" y="2199"/>
                </a:lnTo>
                <a:lnTo>
                  <a:pt x="282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473717" y="4791568"/>
            <a:ext cx="4720590" cy="2729865"/>
          </a:xfrm>
          <a:custGeom>
            <a:avLst/>
            <a:gdLst/>
            <a:ahLst/>
            <a:cxnLst/>
            <a:rect l="l" t="t" r="r" b="b"/>
            <a:pathLst>
              <a:path w="4720590" h="2729865">
                <a:moveTo>
                  <a:pt x="0" y="2729831"/>
                </a:moveTo>
                <a:lnTo>
                  <a:pt x="4720509" y="2729831"/>
                </a:lnTo>
                <a:lnTo>
                  <a:pt x="4720509" y="0"/>
                </a:lnTo>
                <a:lnTo>
                  <a:pt x="0" y="0"/>
                </a:lnTo>
                <a:lnTo>
                  <a:pt x="0" y="2729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54059" y="4917593"/>
            <a:ext cx="3390265" cy="2320290"/>
          </a:xfrm>
          <a:custGeom>
            <a:avLst/>
            <a:gdLst/>
            <a:ahLst/>
            <a:cxnLst/>
            <a:rect l="l" t="t" r="r" b="b"/>
            <a:pathLst>
              <a:path w="3390265" h="2320290">
                <a:moveTo>
                  <a:pt x="0" y="2319908"/>
                </a:moveTo>
                <a:lnTo>
                  <a:pt x="3390103" y="2319908"/>
                </a:lnTo>
                <a:lnTo>
                  <a:pt x="3390103" y="0"/>
                </a:lnTo>
                <a:lnTo>
                  <a:pt x="0" y="0"/>
                </a:lnTo>
                <a:lnTo>
                  <a:pt x="0" y="2319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854059" y="6851266"/>
            <a:ext cx="3390265" cy="0"/>
          </a:xfrm>
          <a:custGeom>
            <a:avLst/>
            <a:gdLst/>
            <a:ahLst/>
            <a:cxnLst/>
            <a:rect l="l" t="t" r="r" b="b"/>
            <a:pathLst>
              <a:path w="3390265">
                <a:moveTo>
                  <a:pt x="0" y="0"/>
                </a:moveTo>
                <a:lnTo>
                  <a:pt x="3390217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854059" y="6464917"/>
            <a:ext cx="3390265" cy="0"/>
          </a:xfrm>
          <a:custGeom>
            <a:avLst/>
            <a:gdLst/>
            <a:ahLst/>
            <a:cxnLst/>
            <a:rect l="l" t="t" r="r" b="b"/>
            <a:pathLst>
              <a:path w="3390265">
                <a:moveTo>
                  <a:pt x="0" y="0"/>
                </a:moveTo>
                <a:lnTo>
                  <a:pt x="3390217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854059" y="6078568"/>
            <a:ext cx="3390265" cy="0"/>
          </a:xfrm>
          <a:custGeom>
            <a:avLst/>
            <a:gdLst/>
            <a:ahLst/>
            <a:cxnLst/>
            <a:rect l="l" t="t" r="r" b="b"/>
            <a:pathLst>
              <a:path w="3390265">
                <a:moveTo>
                  <a:pt x="0" y="0"/>
                </a:moveTo>
                <a:lnTo>
                  <a:pt x="3390217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854059" y="5690292"/>
            <a:ext cx="3390265" cy="0"/>
          </a:xfrm>
          <a:custGeom>
            <a:avLst/>
            <a:gdLst/>
            <a:ahLst/>
            <a:cxnLst/>
            <a:rect l="l" t="t" r="r" b="b"/>
            <a:pathLst>
              <a:path w="3390265">
                <a:moveTo>
                  <a:pt x="0" y="0"/>
                </a:moveTo>
                <a:lnTo>
                  <a:pt x="3390217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854059" y="5303942"/>
            <a:ext cx="3390265" cy="0"/>
          </a:xfrm>
          <a:custGeom>
            <a:avLst/>
            <a:gdLst/>
            <a:ahLst/>
            <a:cxnLst/>
            <a:rect l="l" t="t" r="r" b="b"/>
            <a:pathLst>
              <a:path w="3390265">
                <a:moveTo>
                  <a:pt x="0" y="0"/>
                </a:moveTo>
                <a:lnTo>
                  <a:pt x="3390217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854059" y="4917707"/>
            <a:ext cx="3390265" cy="0"/>
          </a:xfrm>
          <a:custGeom>
            <a:avLst/>
            <a:gdLst/>
            <a:ahLst/>
            <a:cxnLst/>
            <a:rect l="l" t="t" r="r" b="b"/>
            <a:pathLst>
              <a:path w="3390265">
                <a:moveTo>
                  <a:pt x="0" y="0"/>
                </a:moveTo>
                <a:lnTo>
                  <a:pt x="3390217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3854059" y="4917707"/>
            <a:ext cx="0" cy="2320290"/>
          </a:xfrm>
          <a:custGeom>
            <a:avLst/>
            <a:gdLst/>
            <a:ahLst/>
            <a:cxnLst/>
            <a:rect l="l" t="t" r="r" b="b"/>
            <a:pathLst>
              <a:path h="2320290">
                <a:moveTo>
                  <a:pt x="0" y="2319795"/>
                </a:moveTo>
                <a:lnTo>
                  <a:pt x="0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816660" y="723750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7399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3816660" y="6851266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7399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3816660" y="6464917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7399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3816660" y="607856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7399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816660" y="569029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7399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816660" y="530394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7399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816660" y="4917707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37399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854059" y="7237502"/>
            <a:ext cx="3390265" cy="0"/>
          </a:xfrm>
          <a:custGeom>
            <a:avLst/>
            <a:gdLst/>
            <a:ahLst/>
            <a:cxnLst/>
            <a:rect l="l" t="t" r="r" b="b"/>
            <a:pathLst>
              <a:path w="3390265">
                <a:moveTo>
                  <a:pt x="0" y="0"/>
                </a:moveTo>
                <a:lnTo>
                  <a:pt x="3390217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3854059" y="723750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336968" y="723750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821915" y="723750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306750" y="723750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791586" y="723750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274493" y="723750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759328" y="723750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244277" y="723750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076271" y="5026777"/>
            <a:ext cx="2929890" cy="2009139"/>
          </a:xfrm>
          <a:custGeom>
            <a:avLst/>
            <a:gdLst/>
            <a:ahLst/>
            <a:cxnLst/>
            <a:rect l="l" t="t" r="r" b="b"/>
            <a:pathLst>
              <a:path w="2929890" h="2009140">
                <a:moveTo>
                  <a:pt x="988175" y="851419"/>
                </a:moveTo>
                <a:lnTo>
                  <a:pt x="956146" y="893089"/>
                </a:lnTo>
                <a:lnTo>
                  <a:pt x="923321" y="936019"/>
                </a:lnTo>
                <a:lnTo>
                  <a:pt x="889818" y="980019"/>
                </a:lnTo>
                <a:lnTo>
                  <a:pt x="855758" y="1024902"/>
                </a:lnTo>
                <a:lnTo>
                  <a:pt x="821259" y="1070478"/>
                </a:lnTo>
                <a:lnTo>
                  <a:pt x="786441" y="1116559"/>
                </a:lnTo>
                <a:lnTo>
                  <a:pt x="751424" y="1162955"/>
                </a:lnTo>
                <a:lnTo>
                  <a:pt x="716327" y="1209478"/>
                </a:lnTo>
                <a:lnTo>
                  <a:pt x="681270" y="1255938"/>
                </a:lnTo>
                <a:lnTo>
                  <a:pt x="646372" y="1302148"/>
                </a:lnTo>
                <a:lnTo>
                  <a:pt x="611754" y="1347918"/>
                </a:lnTo>
                <a:lnTo>
                  <a:pt x="577534" y="1393060"/>
                </a:lnTo>
                <a:lnTo>
                  <a:pt x="543832" y="1437384"/>
                </a:lnTo>
                <a:lnTo>
                  <a:pt x="510767" y="1480701"/>
                </a:lnTo>
                <a:lnTo>
                  <a:pt x="478460" y="1522824"/>
                </a:lnTo>
                <a:lnTo>
                  <a:pt x="447029" y="1563562"/>
                </a:lnTo>
                <a:lnTo>
                  <a:pt x="416595" y="1602728"/>
                </a:lnTo>
                <a:lnTo>
                  <a:pt x="387276" y="1640132"/>
                </a:lnTo>
                <a:lnTo>
                  <a:pt x="359192" y="1675585"/>
                </a:lnTo>
                <a:lnTo>
                  <a:pt x="332464" y="1708899"/>
                </a:lnTo>
                <a:lnTo>
                  <a:pt x="307210" y="1739885"/>
                </a:lnTo>
                <a:lnTo>
                  <a:pt x="261603" y="1794116"/>
                </a:lnTo>
                <a:lnTo>
                  <a:pt x="206310" y="1851531"/>
                </a:lnTo>
                <a:lnTo>
                  <a:pt x="173335" y="1882387"/>
                </a:lnTo>
                <a:lnTo>
                  <a:pt x="139049" y="1912800"/>
                </a:lnTo>
                <a:lnTo>
                  <a:pt x="105134" y="1941361"/>
                </a:lnTo>
                <a:lnTo>
                  <a:pt x="73273" y="1966664"/>
                </a:lnTo>
                <a:lnTo>
                  <a:pt x="22438" y="2001866"/>
                </a:lnTo>
                <a:lnTo>
                  <a:pt x="6828" y="2008951"/>
                </a:lnTo>
                <a:lnTo>
                  <a:pt x="0" y="2007149"/>
                </a:lnTo>
                <a:lnTo>
                  <a:pt x="3633" y="1995052"/>
                </a:lnTo>
                <a:lnTo>
                  <a:pt x="19412" y="1971254"/>
                </a:lnTo>
                <a:lnTo>
                  <a:pt x="32265" y="1953278"/>
                </a:lnTo>
                <a:lnTo>
                  <a:pt x="46588" y="1932008"/>
                </a:lnTo>
                <a:lnTo>
                  <a:pt x="79457" y="1880323"/>
                </a:lnTo>
                <a:lnTo>
                  <a:pt x="117656" y="1817662"/>
                </a:lnTo>
                <a:lnTo>
                  <a:pt x="138641" y="1782673"/>
                </a:lnTo>
                <a:lnTo>
                  <a:pt x="160822" y="1745490"/>
                </a:lnTo>
                <a:lnTo>
                  <a:pt x="184154" y="1706295"/>
                </a:lnTo>
                <a:lnTo>
                  <a:pt x="208591" y="1665271"/>
                </a:lnTo>
                <a:lnTo>
                  <a:pt x="234089" y="1622602"/>
                </a:lnTo>
                <a:lnTo>
                  <a:pt x="260601" y="1578470"/>
                </a:lnTo>
                <a:lnTo>
                  <a:pt x="288081" y="1533059"/>
                </a:lnTo>
                <a:lnTo>
                  <a:pt x="316486" y="1486551"/>
                </a:lnTo>
                <a:lnTo>
                  <a:pt x="345769" y="1439130"/>
                </a:lnTo>
                <a:lnTo>
                  <a:pt x="375884" y="1390979"/>
                </a:lnTo>
                <a:lnTo>
                  <a:pt x="406787" y="1342280"/>
                </a:lnTo>
                <a:lnTo>
                  <a:pt x="438432" y="1293217"/>
                </a:lnTo>
                <a:lnTo>
                  <a:pt x="470773" y="1243973"/>
                </a:lnTo>
                <a:lnTo>
                  <a:pt x="503765" y="1194731"/>
                </a:lnTo>
                <a:lnTo>
                  <a:pt x="537363" y="1145673"/>
                </a:lnTo>
                <a:lnTo>
                  <a:pt x="571521" y="1096983"/>
                </a:lnTo>
                <a:lnTo>
                  <a:pt x="606194" y="1048845"/>
                </a:lnTo>
                <a:lnTo>
                  <a:pt x="641336" y="1001440"/>
                </a:lnTo>
                <a:lnTo>
                  <a:pt x="676902" y="954953"/>
                </a:lnTo>
                <a:lnTo>
                  <a:pt x="712846" y="909565"/>
                </a:lnTo>
                <a:lnTo>
                  <a:pt x="749124" y="865461"/>
                </a:lnTo>
                <a:lnTo>
                  <a:pt x="785689" y="822823"/>
                </a:lnTo>
                <a:lnTo>
                  <a:pt x="822496" y="781834"/>
                </a:lnTo>
                <a:lnTo>
                  <a:pt x="859500" y="742677"/>
                </a:lnTo>
                <a:lnTo>
                  <a:pt x="896656" y="705536"/>
                </a:lnTo>
                <a:lnTo>
                  <a:pt x="933917" y="670593"/>
                </a:lnTo>
                <a:lnTo>
                  <a:pt x="971239" y="638031"/>
                </a:lnTo>
                <a:lnTo>
                  <a:pt x="1008575" y="608034"/>
                </a:lnTo>
                <a:lnTo>
                  <a:pt x="1045881" y="580785"/>
                </a:lnTo>
                <a:lnTo>
                  <a:pt x="1083112" y="556466"/>
                </a:lnTo>
                <a:lnTo>
                  <a:pt x="1120221" y="535260"/>
                </a:lnTo>
                <a:lnTo>
                  <a:pt x="1157163" y="517352"/>
                </a:lnTo>
                <a:lnTo>
                  <a:pt x="1193893" y="502923"/>
                </a:lnTo>
                <a:lnTo>
                  <a:pt x="1266936" y="485395"/>
                </a:lnTo>
                <a:lnTo>
                  <a:pt x="1305665" y="482305"/>
                </a:lnTo>
                <a:lnTo>
                  <a:pt x="1346403" y="482701"/>
                </a:lnTo>
                <a:lnTo>
                  <a:pt x="1389004" y="486399"/>
                </a:lnTo>
                <a:lnTo>
                  <a:pt x="1433320" y="493215"/>
                </a:lnTo>
                <a:lnTo>
                  <a:pt x="1479204" y="502965"/>
                </a:lnTo>
                <a:lnTo>
                  <a:pt x="1526507" y="515465"/>
                </a:lnTo>
                <a:lnTo>
                  <a:pt x="1575082" y="530530"/>
                </a:lnTo>
                <a:lnTo>
                  <a:pt x="1624782" y="547976"/>
                </a:lnTo>
                <a:lnTo>
                  <a:pt x="1675458" y="567620"/>
                </a:lnTo>
                <a:lnTo>
                  <a:pt x="1726964" y="589276"/>
                </a:lnTo>
                <a:lnTo>
                  <a:pt x="1779152" y="612762"/>
                </a:lnTo>
                <a:lnTo>
                  <a:pt x="1831874" y="637892"/>
                </a:lnTo>
                <a:lnTo>
                  <a:pt x="1884983" y="664482"/>
                </a:lnTo>
                <a:lnTo>
                  <a:pt x="1938330" y="692349"/>
                </a:lnTo>
                <a:lnTo>
                  <a:pt x="1991769" y="721308"/>
                </a:lnTo>
                <a:lnTo>
                  <a:pt x="2045152" y="751176"/>
                </a:lnTo>
                <a:lnTo>
                  <a:pt x="2098330" y="781767"/>
                </a:lnTo>
                <a:lnTo>
                  <a:pt x="2151158" y="812897"/>
                </a:lnTo>
                <a:lnTo>
                  <a:pt x="2203486" y="844384"/>
                </a:lnTo>
                <a:lnTo>
                  <a:pt x="2255167" y="876041"/>
                </a:lnTo>
                <a:lnTo>
                  <a:pt x="2306055" y="907686"/>
                </a:lnTo>
                <a:lnTo>
                  <a:pt x="2356000" y="939134"/>
                </a:lnTo>
                <a:lnTo>
                  <a:pt x="2404856" y="970201"/>
                </a:lnTo>
                <a:lnTo>
                  <a:pt x="2452475" y="1000702"/>
                </a:lnTo>
                <a:lnTo>
                  <a:pt x="2498710" y="1030454"/>
                </a:lnTo>
                <a:lnTo>
                  <a:pt x="2543412" y="1059272"/>
                </a:lnTo>
                <a:lnTo>
                  <a:pt x="2586434" y="1086973"/>
                </a:lnTo>
                <a:lnTo>
                  <a:pt x="2627629" y="1113372"/>
                </a:lnTo>
                <a:lnTo>
                  <a:pt x="2666849" y="1138284"/>
                </a:lnTo>
                <a:lnTo>
                  <a:pt x="2703946" y="1161526"/>
                </a:lnTo>
                <a:lnTo>
                  <a:pt x="2738773" y="1182914"/>
                </a:lnTo>
                <a:lnTo>
                  <a:pt x="2801026" y="1219390"/>
                </a:lnTo>
                <a:lnTo>
                  <a:pt x="2852426" y="1246238"/>
                </a:lnTo>
                <a:lnTo>
                  <a:pt x="2891794" y="1261985"/>
                </a:lnTo>
                <a:lnTo>
                  <a:pt x="2906597" y="1265235"/>
                </a:lnTo>
                <a:lnTo>
                  <a:pt x="2917948" y="1265158"/>
                </a:lnTo>
                <a:lnTo>
                  <a:pt x="2925701" y="1261568"/>
                </a:lnTo>
                <a:lnTo>
                  <a:pt x="2929578" y="1253378"/>
                </a:lnTo>
                <a:lnTo>
                  <a:pt x="2927958" y="1241267"/>
                </a:lnTo>
                <a:lnTo>
                  <a:pt x="2909410" y="1206155"/>
                </a:lnTo>
                <a:lnTo>
                  <a:pt x="2872424" y="1157969"/>
                </a:lnTo>
                <a:lnTo>
                  <a:pt x="2819368" y="1098449"/>
                </a:lnTo>
                <a:lnTo>
                  <a:pt x="2787553" y="1064983"/>
                </a:lnTo>
                <a:lnTo>
                  <a:pt x="2752608" y="1029335"/>
                </a:lnTo>
                <a:lnTo>
                  <a:pt x="2714828" y="991723"/>
                </a:lnTo>
                <a:lnTo>
                  <a:pt x="2674511" y="952365"/>
                </a:lnTo>
                <a:lnTo>
                  <a:pt x="2631951" y="911477"/>
                </a:lnTo>
                <a:lnTo>
                  <a:pt x="2587445" y="869277"/>
                </a:lnTo>
                <a:lnTo>
                  <a:pt x="2541288" y="825983"/>
                </a:lnTo>
                <a:lnTo>
                  <a:pt x="2493777" y="781811"/>
                </a:lnTo>
                <a:lnTo>
                  <a:pt x="2445206" y="736980"/>
                </a:lnTo>
                <a:lnTo>
                  <a:pt x="2395873" y="691706"/>
                </a:lnTo>
                <a:lnTo>
                  <a:pt x="2346073" y="646207"/>
                </a:lnTo>
                <a:lnTo>
                  <a:pt x="2296102" y="600700"/>
                </a:lnTo>
                <a:lnTo>
                  <a:pt x="2246256" y="555403"/>
                </a:lnTo>
                <a:lnTo>
                  <a:pt x="2196830" y="510533"/>
                </a:lnTo>
                <a:lnTo>
                  <a:pt x="2148121" y="466308"/>
                </a:lnTo>
                <a:lnTo>
                  <a:pt x="2100425" y="422944"/>
                </a:lnTo>
                <a:lnTo>
                  <a:pt x="2054037" y="380659"/>
                </a:lnTo>
                <a:lnTo>
                  <a:pt x="2009253" y="339671"/>
                </a:lnTo>
                <a:lnTo>
                  <a:pt x="1966369" y="300196"/>
                </a:lnTo>
                <a:lnTo>
                  <a:pt x="1925682" y="262453"/>
                </a:lnTo>
                <a:lnTo>
                  <a:pt x="1887486" y="226659"/>
                </a:lnTo>
                <a:lnTo>
                  <a:pt x="1852078" y="193030"/>
                </a:lnTo>
                <a:lnTo>
                  <a:pt x="1819754" y="161784"/>
                </a:lnTo>
                <a:lnTo>
                  <a:pt x="1790810" y="133140"/>
                </a:lnTo>
                <a:lnTo>
                  <a:pt x="1744244" y="84521"/>
                </a:lnTo>
                <a:lnTo>
                  <a:pt x="1714747" y="48914"/>
                </a:lnTo>
                <a:lnTo>
                  <a:pt x="1700291" y="10588"/>
                </a:lnTo>
                <a:lnTo>
                  <a:pt x="1726658" y="0"/>
                </a:lnTo>
                <a:lnTo>
                  <a:pt x="1751972" y="3341"/>
                </a:lnTo>
                <a:lnTo>
                  <a:pt x="1820506" y="23767"/>
                </a:lnTo>
                <a:lnTo>
                  <a:pt x="1861183" y="39439"/>
                </a:lnTo>
                <a:lnTo>
                  <a:pt x="1904438" y="57808"/>
                </a:lnTo>
                <a:lnTo>
                  <a:pt x="1949001" y="78170"/>
                </a:lnTo>
                <a:lnTo>
                  <a:pt x="1993600" y="99817"/>
                </a:lnTo>
                <a:lnTo>
                  <a:pt x="2036963" y="122044"/>
                </a:lnTo>
                <a:lnTo>
                  <a:pt x="2077819" y="144144"/>
                </a:lnTo>
                <a:lnTo>
                  <a:pt x="2114898" y="165412"/>
                </a:lnTo>
                <a:lnTo>
                  <a:pt x="2172636" y="202626"/>
                </a:lnTo>
                <a:lnTo>
                  <a:pt x="2199129" y="234552"/>
                </a:lnTo>
                <a:lnTo>
                  <a:pt x="2155431" y="242332"/>
                </a:lnTo>
                <a:lnTo>
                  <a:pt x="2115819" y="244389"/>
                </a:lnTo>
                <a:lnTo>
                  <a:pt x="2066949" y="245330"/>
                </a:lnTo>
                <a:lnTo>
                  <a:pt x="2010758" y="245235"/>
                </a:lnTo>
                <a:lnTo>
                  <a:pt x="1949185" y="244183"/>
                </a:lnTo>
                <a:lnTo>
                  <a:pt x="1884167" y="242253"/>
                </a:lnTo>
                <a:lnTo>
                  <a:pt x="1817643" y="239525"/>
                </a:lnTo>
                <a:lnTo>
                  <a:pt x="1751549" y="236078"/>
                </a:lnTo>
                <a:lnTo>
                  <a:pt x="1687824" y="231992"/>
                </a:lnTo>
                <a:lnTo>
                  <a:pt x="1628406" y="227345"/>
                </a:lnTo>
                <a:lnTo>
                  <a:pt x="1575233" y="222218"/>
                </a:lnTo>
                <a:lnTo>
                  <a:pt x="1530241" y="216690"/>
                </a:lnTo>
                <a:lnTo>
                  <a:pt x="1472556" y="204746"/>
                </a:lnTo>
                <a:lnTo>
                  <a:pt x="1455591" y="191089"/>
                </a:lnTo>
                <a:lnTo>
                  <a:pt x="1456573" y="172028"/>
                </a:lnTo>
                <a:lnTo>
                  <a:pt x="1500413" y="125389"/>
                </a:lnTo>
                <a:lnTo>
                  <a:pt x="1537292" y="101660"/>
                </a:lnTo>
                <a:lnTo>
                  <a:pt x="1580155" y="80223"/>
                </a:lnTo>
                <a:lnTo>
                  <a:pt x="1626012" y="63004"/>
                </a:lnTo>
                <a:lnTo>
                  <a:pt x="1671873" y="51926"/>
                </a:lnTo>
                <a:lnTo>
                  <a:pt x="1714747" y="48914"/>
                </a:lnTo>
                <a:lnTo>
                  <a:pt x="1754451" y="53139"/>
                </a:lnTo>
                <a:lnTo>
                  <a:pt x="1799971" y="62367"/>
                </a:lnTo>
                <a:lnTo>
                  <a:pt x="1849854" y="75918"/>
                </a:lnTo>
                <a:lnTo>
                  <a:pt x="1902646" y="93108"/>
                </a:lnTo>
                <a:lnTo>
                  <a:pt x="1956895" y="113259"/>
                </a:lnTo>
                <a:lnTo>
                  <a:pt x="2011148" y="135687"/>
                </a:lnTo>
                <a:lnTo>
                  <a:pt x="2063951" y="159712"/>
                </a:lnTo>
                <a:lnTo>
                  <a:pt x="2113850" y="184652"/>
                </a:lnTo>
                <a:lnTo>
                  <a:pt x="2159394" y="209826"/>
                </a:lnTo>
                <a:lnTo>
                  <a:pt x="2199129" y="234552"/>
                </a:lnTo>
                <a:lnTo>
                  <a:pt x="2240972" y="266138"/>
                </a:lnTo>
                <a:lnTo>
                  <a:pt x="2276671" y="300009"/>
                </a:lnTo>
                <a:lnTo>
                  <a:pt x="2307644" y="335866"/>
                </a:lnTo>
                <a:lnTo>
                  <a:pt x="2335311" y="373413"/>
                </a:lnTo>
                <a:lnTo>
                  <a:pt x="2361093" y="412351"/>
                </a:lnTo>
                <a:lnTo>
                  <a:pt x="2386408" y="452384"/>
                </a:lnTo>
                <a:lnTo>
                  <a:pt x="2412677" y="493214"/>
                </a:lnTo>
                <a:lnTo>
                  <a:pt x="2441319" y="534543"/>
                </a:lnTo>
                <a:lnTo>
                  <a:pt x="2466057" y="569040"/>
                </a:lnTo>
                <a:lnTo>
                  <a:pt x="2495165" y="610622"/>
                </a:lnTo>
                <a:lnTo>
                  <a:pt x="2527004" y="656829"/>
                </a:lnTo>
                <a:lnTo>
                  <a:pt x="2559937" y="705203"/>
                </a:lnTo>
                <a:lnTo>
                  <a:pt x="2592326" y="753286"/>
                </a:lnTo>
                <a:lnTo>
                  <a:pt x="2622533" y="798619"/>
                </a:lnTo>
                <a:lnTo>
                  <a:pt x="2648920" y="838745"/>
                </a:lnTo>
                <a:lnTo>
                  <a:pt x="2669849" y="871204"/>
                </a:lnTo>
                <a:lnTo>
                  <a:pt x="2688782" y="903289"/>
                </a:lnTo>
                <a:lnTo>
                  <a:pt x="2683510" y="897999"/>
                </a:lnTo>
                <a:lnTo>
                  <a:pt x="2657139" y="863054"/>
                </a:lnTo>
                <a:lnTo>
                  <a:pt x="2608027" y="796126"/>
                </a:lnTo>
                <a:lnTo>
                  <a:pt x="2577062" y="753640"/>
                </a:lnTo>
                <a:lnTo>
                  <a:pt x="2542954" y="706725"/>
                </a:lnTo>
                <a:lnTo>
                  <a:pt x="2506550" y="656568"/>
                </a:lnTo>
                <a:lnTo>
                  <a:pt x="2468698" y="604358"/>
                </a:lnTo>
                <a:lnTo>
                  <a:pt x="2430246" y="551285"/>
                </a:lnTo>
                <a:lnTo>
                  <a:pt x="2392041" y="498537"/>
                </a:lnTo>
                <a:lnTo>
                  <a:pt x="2354930" y="447302"/>
                </a:lnTo>
                <a:lnTo>
                  <a:pt x="2319761" y="398769"/>
                </a:lnTo>
                <a:lnTo>
                  <a:pt x="2287380" y="354128"/>
                </a:lnTo>
                <a:lnTo>
                  <a:pt x="2258637" y="314566"/>
                </a:lnTo>
                <a:lnTo>
                  <a:pt x="2234377" y="281272"/>
                </a:lnTo>
                <a:lnTo>
                  <a:pt x="2202700" y="238244"/>
                </a:lnTo>
                <a:lnTo>
                  <a:pt x="2196978" y="230887"/>
                </a:lnTo>
                <a:lnTo>
                  <a:pt x="2199129" y="234552"/>
                </a:lnTo>
                <a:lnTo>
                  <a:pt x="2236000" y="286700"/>
                </a:lnTo>
                <a:lnTo>
                  <a:pt x="2282914" y="351974"/>
                </a:lnTo>
                <a:lnTo>
                  <a:pt x="2311743" y="391971"/>
                </a:lnTo>
                <a:lnTo>
                  <a:pt x="2343561" y="436079"/>
                </a:lnTo>
                <a:lnTo>
                  <a:pt x="2377927" y="483699"/>
                </a:lnTo>
                <a:lnTo>
                  <a:pt x="2414397" y="534236"/>
                </a:lnTo>
                <a:lnTo>
                  <a:pt x="2452528" y="587091"/>
                </a:lnTo>
                <a:lnTo>
                  <a:pt x="2491878" y="641668"/>
                </a:lnTo>
                <a:lnTo>
                  <a:pt x="2532002" y="697368"/>
                </a:lnTo>
                <a:lnTo>
                  <a:pt x="2572460" y="753596"/>
                </a:lnTo>
                <a:lnTo>
                  <a:pt x="2612806" y="809752"/>
                </a:lnTo>
                <a:lnTo>
                  <a:pt x="2652599" y="865240"/>
                </a:lnTo>
                <a:lnTo>
                  <a:pt x="2691396" y="919463"/>
                </a:lnTo>
                <a:lnTo>
                  <a:pt x="2728753" y="971824"/>
                </a:lnTo>
                <a:lnTo>
                  <a:pt x="2764228" y="1021724"/>
                </a:lnTo>
                <a:lnTo>
                  <a:pt x="2797377" y="1068567"/>
                </a:lnTo>
                <a:lnTo>
                  <a:pt x="2827758" y="1111755"/>
                </a:lnTo>
                <a:lnTo>
                  <a:pt x="2854928" y="1150691"/>
                </a:lnTo>
                <a:lnTo>
                  <a:pt x="2878443" y="1184778"/>
                </a:lnTo>
                <a:lnTo>
                  <a:pt x="2912739" y="1236015"/>
                </a:lnTo>
                <a:lnTo>
                  <a:pt x="2927102" y="1260687"/>
                </a:lnTo>
                <a:lnTo>
                  <a:pt x="2925701" y="1261568"/>
                </a:lnTo>
                <a:lnTo>
                  <a:pt x="2892040" y="1225458"/>
                </a:lnTo>
                <a:lnTo>
                  <a:pt x="2848337" y="1174310"/>
                </a:lnTo>
                <a:lnTo>
                  <a:pt x="2821076" y="1141816"/>
                </a:lnTo>
                <a:lnTo>
                  <a:pt x="2790640" y="1105242"/>
                </a:lnTo>
                <a:lnTo>
                  <a:pt x="2757351" y="1064990"/>
                </a:lnTo>
                <a:lnTo>
                  <a:pt x="2721532" y="1021460"/>
                </a:lnTo>
                <a:lnTo>
                  <a:pt x="2683506" y="975052"/>
                </a:lnTo>
                <a:lnTo>
                  <a:pt x="2643596" y="926168"/>
                </a:lnTo>
                <a:lnTo>
                  <a:pt x="2602126" y="875207"/>
                </a:lnTo>
                <a:lnTo>
                  <a:pt x="2559418" y="822571"/>
                </a:lnTo>
                <a:lnTo>
                  <a:pt x="2515794" y="768661"/>
                </a:lnTo>
                <a:lnTo>
                  <a:pt x="2471579" y="713876"/>
                </a:lnTo>
                <a:lnTo>
                  <a:pt x="2427095" y="658619"/>
                </a:lnTo>
                <a:lnTo>
                  <a:pt x="2382665" y="603288"/>
                </a:lnTo>
                <a:lnTo>
                  <a:pt x="2338612" y="548286"/>
                </a:lnTo>
                <a:lnTo>
                  <a:pt x="2295258" y="494012"/>
                </a:lnTo>
                <a:lnTo>
                  <a:pt x="2252928" y="440867"/>
                </a:lnTo>
                <a:lnTo>
                  <a:pt x="2211943" y="389253"/>
                </a:lnTo>
                <a:lnTo>
                  <a:pt x="2172628" y="339569"/>
                </a:lnTo>
                <a:lnTo>
                  <a:pt x="2135304" y="292216"/>
                </a:lnTo>
                <a:lnTo>
                  <a:pt x="2100295" y="247596"/>
                </a:lnTo>
                <a:lnTo>
                  <a:pt x="2067924" y="206108"/>
                </a:lnTo>
                <a:lnTo>
                  <a:pt x="2038513" y="168153"/>
                </a:lnTo>
                <a:lnTo>
                  <a:pt x="2012386" y="134132"/>
                </a:lnTo>
                <a:lnTo>
                  <a:pt x="1971276" y="79496"/>
                </a:lnTo>
                <a:lnTo>
                  <a:pt x="1942486" y="36710"/>
                </a:lnTo>
                <a:lnTo>
                  <a:pt x="1940933" y="27404"/>
                </a:lnTo>
                <a:lnTo>
                  <a:pt x="1950299" y="29710"/>
                </a:lnTo>
                <a:lnTo>
                  <a:pt x="1993864" y="60954"/>
                </a:lnTo>
                <a:lnTo>
                  <a:pt x="2024101" y="85790"/>
                </a:lnTo>
                <a:lnTo>
                  <a:pt x="2057335" y="114032"/>
                </a:lnTo>
                <a:lnTo>
                  <a:pt x="2091585" y="143631"/>
                </a:lnTo>
                <a:lnTo>
                  <a:pt x="2124870" y="172533"/>
                </a:lnTo>
                <a:lnTo>
                  <a:pt x="2155209" y="198689"/>
                </a:lnTo>
                <a:lnTo>
                  <a:pt x="2180622" y="220045"/>
                </a:lnTo>
                <a:lnTo>
                  <a:pt x="2199129" y="234552"/>
                </a:lnTo>
              </a:path>
            </a:pathLst>
          </a:custGeom>
          <a:ln w="2365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020644" y="5834734"/>
            <a:ext cx="87379" cy="873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293619" y="6776637"/>
            <a:ext cx="87265" cy="8726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051201" y="6953888"/>
            <a:ext cx="87379" cy="873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5263062" y="5474224"/>
            <a:ext cx="87265" cy="8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961853" y="624890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6961853" y="624890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752032" y="503511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752032" y="503511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234714" y="52222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6234714" y="52222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505365" y="5186474"/>
            <a:ext cx="87379" cy="873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752032" y="503511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752032" y="503511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6234714" y="52222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6234714" y="52222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472881" y="5517517"/>
            <a:ext cx="87265" cy="873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6715185" y="5880066"/>
            <a:ext cx="87379" cy="873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6234714" y="52222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6234714" y="52222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6961853" y="624890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6961853" y="624890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990087" y="5042655"/>
            <a:ext cx="87379" cy="873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6234714" y="52222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6234714" y="52222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13536722" y="6372239"/>
            <a:ext cx="227329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900" spc="-4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3536722" y="5985379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5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3536722" y="5598747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4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3594182" y="5212171"/>
            <a:ext cx="1701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3536722" y="4825595"/>
            <a:ext cx="22732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.</a:t>
            </a:r>
            <a:r>
              <a:rPr sz="900" spc="-55" dirty="0">
                <a:latin typeface="Arial"/>
                <a:cs typeface="Arial"/>
              </a:rPr>
              <a:t>1</a:t>
            </a: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3756699" y="7292722"/>
            <a:ext cx="197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120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4241195" y="7292722"/>
            <a:ext cx="197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122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4725577" y="7292722"/>
            <a:ext cx="197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5210071" y="7292722"/>
            <a:ext cx="197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126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5417696" y="7292722"/>
            <a:ext cx="95885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  <a:tabLst>
                <a:tab pos="773430" algn="l"/>
              </a:tabLst>
            </a:pPr>
            <a:r>
              <a:rPr sz="900" spc="-55" dirty="0">
                <a:latin typeface="Arial"/>
                <a:cs typeface="Arial"/>
              </a:rPr>
              <a:t>12</a:t>
            </a:r>
            <a:r>
              <a:rPr sz="900" spc="-45" dirty="0">
                <a:latin typeface="Arial"/>
                <a:cs typeface="Arial"/>
              </a:rPr>
              <a:t>8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5" dirty="0">
                <a:latin typeface="Arial"/>
                <a:cs typeface="Arial"/>
              </a:rPr>
              <a:t>130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CONTROL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7508340" y="6118938"/>
            <a:ext cx="216804" cy="758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17738058" y="6064428"/>
            <a:ext cx="357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4" dirty="0">
                <a:latin typeface="Arial"/>
                <a:cs typeface="Arial"/>
              </a:rPr>
              <a:t>S</a:t>
            </a:r>
            <a:r>
              <a:rPr sz="900" spc="-15" dirty="0">
                <a:latin typeface="Arial"/>
                <a:cs typeface="Arial"/>
              </a:rPr>
              <a:t>er</a:t>
            </a:r>
            <a:r>
              <a:rPr sz="900" spc="-20" dirty="0">
                <a:latin typeface="Arial"/>
                <a:cs typeface="Arial"/>
              </a:rPr>
              <a:t>i</a:t>
            </a:r>
            <a:r>
              <a:rPr sz="900" spc="-80" dirty="0">
                <a:latin typeface="Arial"/>
                <a:cs typeface="Arial"/>
              </a:rPr>
              <a:t>e</a:t>
            </a:r>
            <a:r>
              <a:rPr sz="900" spc="-85" dirty="0">
                <a:latin typeface="Arial"/>
                <a:cs typeface="Arial"/>
              </a:rPr>
              <a:t>s</a:t>
            </a: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3474510" y="4793041"/>
            <a:ext cx="4721860" cy="2729865"/>
          </a:xfrm>
          <a:custGeom>
            <a:avLst/>
            <a:gdLst/>
            <a:ahLst/>
            <a:cxnLst/>
            <a:rect l="l" t="t" r="r" b="b"/>
            <a:pathLst>
              <a:path w="4721859" h="2729865">
                <a:moveTo>
                  <a:pt x="0" y="2729264"/>
                </a:moveTo>
                <a:lnTo>
                  <a:pt x="4721416" y="2729264"/>
                </a:lnTo>
                <a:lnTo>
                  <a:pt x="4721416" y="0"/>
                </a:lnTo>
                <a:lnTo>
                  <a:pt x="0" y="0"/>
                </a:lnTo>
                <a:lnTo>
                  <a:pt x="0" y="2729264"/>
                </a:lnTo>
                <a:close/>
              </a:path>
            </a:pathLst>
          </a:custGeom>
          <a:ln w="84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5029653" y="5694258"/>
            <a:ext cx="0" cy="1547495"/>
          </a:xfrm>
          <a:custGeom>
            <a:avLst/>
            <a:gdLst/>
            <a:ahLst/>
            <a:cxnLst/>
            <a:rect l="l" t="t" r="r" b="b"/>
            <a:pathLst>
              <a:path h="1547495">
                <a:moveTo>
                  <a:pt x="0" y="0"/>
                </a:moveTo>
                <a:lnTo>
                  <a:pt x="0" y="1547436"/>
                </a:lnTo>
              </a:path>
            </a:pathLst>
          </a:custGeom>
          <a:ln w="169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076233" y="6015328"/>
            <a:ext cx="1332230" cy="89535"/>
          </a:xfrm>
          <a:custGeom>
            <a:avLst/>
            <a:gdLst/>
            <a:ahLst/>
            <a:cxnLst/>
            <a:rect l="l" t="t" r="r" b="b"/>
            <a:pathLst>
              <a:path w="1332230" h="89535">
                <a:moveTo>
                  <a:pt x="76272" y="0"/>
                </a:moveTo>
                <a:lnTo>
                  <a:pt x="74345" y="1246"/>
                </a:lnTo>
                <a:lnTo>
                  <a:pt x="0" y="44539"/>
                </a:lnTo>
                <a:lnTo>
                  <a:pt x="74345" y="87832"/>
                </a:lnTo>
                <a:lnTo>
                  <a:pt x="76272" y="89079"/>
                </a:lnTo>
                <a:lnTo>
                  <a:pt x="78879" y="88399"/>
                </a:lnTo>
                <a:lnTo>
                  <a:pt x="80125" y="86359"/>
                </a:lnTo>
                <a:lnTo>
                  <a:pt x="81259" y="84319"/>
                </a:lnTo>
                <a:lnTo>
                  <a:pt x="80579" y="81712"/>
                </a:lnTo>
                <a:lnTo>
                  <a:pt x="78539" y="80579"/>
                </a:lnTo>
                <a:lnTo>
                  <a:pt x="24139" y="48846"/>
                </a:lnTo>
                <a:lnTo>
                  <a:pt x="8386" y="48846"/>
                </a:lnTo>
                <a:lnTo>
                  <a:pt x="8386" y="40346"/>
                </a:lnTo>
                <a:lnTo>
                  <a:pt x="23945" y="40346"/>
                </a:lnTo>
                <a:lnTo>
                  <a:pt x="78539" y="8499"/>
                </a:lnTo>
                <a:lnTo>
                  <a:pt x="80579" y="7366"/>
                </a:lnTo>
                <a:lnTo>
                  <a:pt x="81259" y="4759"/>
                </a:lnTo>
                <a:lnTo>
                  <a:pt x="80125" y="2719"/>
                </a:lnTo>
                <a:lnTo>
                  <a:pt x="78879" y="679"/>
                </a:lnTo>
                <a:lnTo>
                  <a:pt x="76272" y="0"/>
                </a:lnTo>
                <a:close/>
              </a:path>
              <a:path w="1332230" h="89535">
                <a:moveTo>
                  <a:pt x="1314895" y="44539"/>
                </a:moveTo>
                <a:lnTo>
                  <a:pt x="1253113" y="80579"/>
                </a:lnTo>
                <a:lnTo>
                  <a:pt x="1251073" y="81712"/>
                </a:lnTo>
                <a:lnTo>
                  <a:pt x="1250393" y="84319"/>
                </a:lnTo>
                <a:lnTo>
                  <a:pt x="1251640" y="86359"/>
                </a:lnTo>
                <a:lnTo>
                  <a:pt x="1252773" y="88399"/>
                </a:lnTo>
                <a:lnTo>
                  <a:pt x="1255379" y="89079"/>
                </a:lnTo>
                <a:lnTo>
                  <a:pt x="1257419" y="87832"/>
                </a:lnTo>
                <a:lnTo>
                  <a:pt x="1324370" y="48846"/>
                </a:lnTo>
                <a:lnTo>
                  <a:pt x="1323265" y="48846"/>
                </a:lnTo>
                <a:lnTo>
                  <a:pt x="1323265" y="48166"/>
                </a:lnTo>
                <a:lnTo>
                  <a:pt x="1321112" y="48166"/>
                </a:lnTo>
                <a:lnTo>
                  <a:pt x="1314895" y="44539"/>
                </a:lnTo>
                <a:close/>
              </a:path>
              <a:path w="1332230" h="89535">
                <a:moveTo>
                  <a:pt x="23945" y="40346"/>
                </a:moveTo>
                <a:lnTo>
                  <a:pt x="8386" y="40346"/>
                </a:lnTo>
                <a:lnTo>
                  <a:pt x="8386" y="48846"/>
                </a:lnTo>
                <a:lnTo>
                  <a:pt x="24139" y="48846"/>
                </a:lnTo>
                <a:lnTo>
                  <a:pt x="22974" y="48166"/>
                </a:lnTo>
                <a:lnTo>
                  <a:pt x="10539" y="48166"/>
                </a:lnTo>
                <a:lnTo>
                  <a:pt x="10539" y="40912"/>
                </a:lnTo>
                <a:lnTo>
                  <a:pt x="22974" y="40912"/>
                </a:lnTo>
                <a:lnTo>
                  <a:pt x="23945" y="40346"/>
                </a:lnTo>
                <a:close/>
              </a:path>
              <a:path w="1332230" h="89535">
                <a:moveTo>
                  <a:pt x="1307707" y="40346"/>
                </a:moveTo>
                <a:lnTo>
                  <a:pt x="23945" y="40346"/>
                </a:lnTo>
                <a:lnTo>
                  <a:pt x="16756" y="44539"/>
                </a:lnTo>
                <a:lnTo>
                  <a:pt x="24139" y="48846"/>
                </a:lnTo>
                <a:lnTo>
                  <a:pt x="1307512" y="48846"/>
                </a:lnTo>
                <a:lnTo>
                  <a:pt x="1314895" y="44539"/>
                </a:lnTo>
                <a:lnTo>
                  <a:pt x="1307707" y="40346"/>
                </a:lnTo>
                <a:close/>
              </a:path>
              <a:path w="1332230" h="89535">
                <a:moveTo>
                  <a:pt x="1324564" y="40346"/>
                </a:moveTo>
                <a:lnTo>
                  <a:pt x="1323265" y="40346"/>
                </a:lnTo>
                <a:lnTo>
                  <a:pt x="1323265" y="48846"/>
                </a:lnTo>
                <a:lnTo>
                  <a:pt x="1324370" y="48846"/>
                </a:lnTo>
                <a:lnTo>
                  <a:pt x="1331765" y="44539"/>
                </a:lnTo>
                <a:lnTo>
                  <a:pt x="1324564" y="40346"/>
                </a:lnTo>
                <a:close/>
              </a:path>
              <a:path w="1332230" h="89535">
                <a:moveTo>
                  <a:pt x="10539" y="40912"/>
                </a:moveTo>
                <a:lnTo>
                  <a:pt x="10539" y="48166"/>
                </a:lnTo>
                <a:lnTo>
                  <a:pt x="16756" y="44539"/>
                </a:lnTo>
                <a:lnTo>
                  <a:pt x="10539" y="40912"/>
                </a:lnTo>
                <a:close/>
              </a:path>
              <a:path w="1332230" h="89535">
                <a:moveTo>
                  <a:pt x="16756" y="44539"/>
                </a:moveTo>
                <a:lnTo>
                  <a:pt x="10539" y="48166"/>
                </a:lnTo>
                <a:lnTo>
                  <a:pt x="22974" y="48166"/>
                </a:lnTo>
                <a:lnTo>
                  <a:pt x="16756" y="44539"/>
                </a:lnTo>
                <a:close/>
              </a:path>
              <a:path w="1332230" h="89535">
                <a:moveTo>
                  <a:pt x="1321112" y="40912"/>
                </a:moveTo>
                <a:lnTo>
                  <a:pt x="1314895" y="44539"/>
                </a:lnTo>
                <a:lnTo>
                  <a:pt x="1321112" y="48166"/>
                </a:lnTo>
                <a:lnTo>
                  <a:pt x="1321112" y="40912"/>
                </a:lnTo>
                <a:close/>
              </a:path>
              <a:path w="1332230" h="89535">
                <a:moveTo>
                  <a:pt x="1323265" y="40912"/>
                </a:moveTo>
                <a:lnTo>
                  <a:pt x="1321112" y="40912"/>
                </a:lnTo>
                <a:lnTo>
                  <a:pt x="1321112" y="48166"/>
                </a:lnTo>
                <a:lnTo>
                  <a:pt x="1323265" y="48166"/>
                </a:lnTo>
                <a:lnTo>
                  <a:pt x="1323265" y="40912"/>
                </a:lnTo>
                <a:close/>
              </a:path>
              <a:path w="1332230" h="89535">
                <a:moveTo>
                  <a:pt x="22974" y="40912"/>
                </a:moveTo>
                <a:lnTo>
                  <a:pt x="10539" y="40912"/>
                </a:lnTo>
                <a:lnTo>
                  <a:pt x="16756" y="44539"/>
                </a:lnTo>
                <a:lnTo>
                  <a:pt x="22974" y="40912"/>
                </a:lnTo>
                <a:close/>
              </a:path>
              <a:path w="1332230" h="89535">
                <a:moveTo>
                  <a:pt x="1255379" y="0"/>
                </a:moveTo>
                <a:lnTo>
                  <a:pt x="1252773" y="679"/>
                </a:lnTo>
                <a:lnTo>
                  <a:pt x="1251640" y="2719"/>
                </a:lnTo>
                <a:lnTo>
                  <a:pt x="1250393" y="4759"/>
                </a:lnTo>
                <a:lnTo>
                  <a:pt x="1251073" y="7366"/>
                </a:lnTo>
                <a:lnTo>
                  <a:pt x="1253113" y="8499"/>
                </a:lnTo>
                <a:lnTo>
                  <a:pt x="1314895" y="44539"/>
                </a:lnTo>
                <a:lnTo>
                  <a:pt x="1321112" y="40912"/>
                </a:lnTo>
                <a:lnTo>
                  <a:pt x="1323265" y="40912"/>
                </a:lnTo>
                <a:lnTo>
                  <a:pt x="1323265" y="40346"/>
                </a:lnTo>
                <a:lnTo>
                  <a:pt x="1324564" y="40346"/>
                </a:lnTo>
                <a:lnTo>
                  <a:pt x="1257419" y="1246"/>
                </a:lnTo>
                <a:lnTo>
                  <a:pt x="12553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15306403" y="6084488"/>
            <a:ext cx="74930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65" dirty="0">
                <a:latin typeface="Arial"/>
                <a:cs typeface="Arial"/>
              </a:rPr>
              <a:t>1-P </a:t>
            </a:r>
            <a:r>
              <a:rPr sz="950" spc="-70" dirty="0">
                <a:latin typeface="Arial"/>
                <a:cs typeface="Arial"/>
              </a:rPr>
              <a:t>= </a:t>
            </a:r>
            <a:r>
              <a:rPr sz="950" spc="-6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area</a:t>
            </a:r>
            <a:endParaRPr sz="95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6474411" y="4149881"/>
            <a:ext cx="1421130" cy="1189990"/>
          </a:xfrm>
          <a:custGeom>
            <a:avLst/>
            <a:gdLst/>
            <a:ahLst/>
            <a:cxnLst/>
            <a:rect l="l" t="t" r="r" b="b"/>
            <a:pathLst>
              <a:path w="1421130" h="1189989">
                <a:moveTo>
                  <a:pt x="1152021" y="0"/>
                </a:moveTo>
                <a:lnTo>
                  <a:pt x="0" y="805791"/>
                </a:lnTo>
                <a:lnTo>
                  <a:pt x="268483" y="1189760"/>
                </a:lnTo>
                <a:lnTo>
                  <a:pt x="1420504" y="383969"/>
                </a:lnTo>
                <a:lnTo>
                  <a:pt x="1152021" y="0"/>
                </a:lnTo>
                <a:close/>
              </a:path>
            </a:pathLst>
          </a:custGeom>
          <a:solidFill>
            <a:srgbClr val="FFFFFF">
              <a:alpha val="211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6474411" y="4149881"/>
            <a:ext cx="1421130" cy="1189990"/>
          </a:xfrm>
          <a:custGeom>
            <a:avLst/>
            <a:gdLst/>
            <a:ahLst/>
            <a:cxnLst/>
            <a:rect l="l" t="t" r="r" b="b"/>
            <a:pathLst>
              <a:path w="1421130" h="1189989">
                <a:moveTo>
                  <a:pt x="0" y="805791"/>
                </a:moveTo>
                <a:lnTo>
                  <a:pt x="1152021" y="0"/>
                </a:lnTo>
                <a:lnTo>
                  <a:pt x="1420504" y="383969"/>
                </a:lnTo>
                <a:lnTo>
                  <a:pt x="268483" y="1189760"/>
                </a:lnTo>
                <a:lnTo>
                  <a:pt x="0" y="805791"/>
                </a:lnTo>
                <a:close/>
              </a:path>
            </a:pathLst>
          </a:custGeom>
          <a:ln w="8499">
            <a:solidFill>
              <a:srgbClr val="BBBBB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6631702" y="4414041"/>
            <a:ext cx="953769" cy="709930"/>
          </a:xfrm>
          <a:custGeom>
            <a:avLst/>
            <a:gdLst/>
            <a:ahLst/>
            <a:cxnLst/>
            <a:rect l="l" t="t" r="r" b="b"/>
            <a:pathLst>
              <a:path w="953769" h="709929">
                <a:moveTo>
                  <a:pt x="75380" y="698499"/>
                </a:moveTo>
                <a:lnTo>
                  <a:pt x="70053" y="698499"/>
                </a:lnTo>
                <a:lnTo>
                  <a:pt x="68806" y="699769"/>
                </a:lnTo>
                <a:lnTo>
                  <a:pt x="67786" y="699769"/>
                </a:lnTo>
                <a:lnTo>
                  <a:pt x="67106" y="701039"/>
                </a:lnTo>
                <a:lnTo>
                  <a:pt x="66653" y="703579"/>
                </a:lnTo>
                <a:lnTo>
                  <a:pt x="66880" y="704849"/>
                </a:lnTo>
                <a:lnTo>
                  <a:pt x="67560" y="706119"/>
                </a:lnTo>
                <a:lnTo>
                  <a:pt x="69826" y="708659"/>
                </a:lnTo>
                <a:lnTo>
                  <a:pt x="77306" y="709929"/>
                </a:lnTo>
                <a:lnTo>
                  <a:pt x="89773" y="709929"/>
                </a:lnTo>
                <a:lnTo>
                  <a:pt x="103031" y="708659"/>
                </a:lnTo>
                <a:lnTo>
                  <a:pt x="115938" y="706119"/>
                </a:lnTo>
                <a:lnTo>
                  <a:pt x="128484" y="701039"/>
                </a:lnTo>
                <a:lnTo>
                  <a:pt x="90099" y="701039"/>
                </a:lnTo>
                <a:lnTo>
                  <a:pt x="75380" y="698499"/>
                </a:lnTo>
                <a:close/>
              </a:path>
              <a:path w="953769" h="709929">
                <a:moveTo>
                  <a:pt x="85579" y="514349"/>
                </a:moveTo>
                <a:lnTo>
                  <a:pt x="80819" y="514349"/>
                </a:lnTo>
                <a:lnTo>
                  <a:pt x="75720" y="515619"/>
                </a:lnTo>
                <a:lnTo>
                  <a:pt x="65817" y="516889"/>
                </a:lnTo>
                <a:lnTo>
                  <a:pt x="25866" y="539749"/>
                </a:lnTo>
                <a:lnTo>
                  <a:pt x="3187" y="574039"/>
                </a:lnTo>
                <a:lnTo>
                  <a:pt x="0" y="598169"/>
                </a:lnTo>
                <a:lnTo>
                  <a:pt x="2693" y="608329"/>
                </a:lnTo>
                <a:lnTo>
                  <a:pt x="37187" y="640079"/>
                </a:lnTo>
                <a:lnTo>
                  <a:pt x="46002" y="643889"/>
                </a:lnTo>
                <a:lnTo>
                  <a:pt x="57643" y="646429"/>
                </a:lnTo>
                <a:lnTo>
                  <a:pt x="72089" y="650239"/>
                </a:lnTo>
                <a:lnTo>
                  <a:pt x="89319" y="654049"/>
                </a:lnTo>
                <a:lnTo>
                  <a:pt x="102811" y="657859"/>
                </a:lnTo>
                <a:lnTo>
                  <a:pt x="113700" y="660399"/>
                </a:lnTo>
                <a:lnTo>
                  <a:pt x="121975" y="661669"/>
                </a:lnTo>
                <a:lnTo>
                  <a:pt x="127626" y="664209"/>
                </a:lnTo>
                <a:lnTo>
                  <a:pt x="133519" y="665479"/>
                </a:lnTo>
                <a:lnTo>
                  <a:pt x="137599" y="668019"/>
                </a:lnTo>
                <a:lnTo>
                  <a:pt x="139866" y="671829"/>
                </a:lnTo>
                <a:lnTo>
                  <a:pt x="143492" y="676909"/>
                </a:lnTo>
                <a:lnTo>
                  <a:pt x="105413" y="699769"/>
                </a:lnTo>
                <a:lnTo>
                  <a:pt x="97676" y="701039"/>
                </a:lnTo>
                <a:lnTo>
                  <a:pt x="128484" y="701039"/>
                </a:lnTo>
                <a:lnTo>
                  <a:pt x="162773" y="674369"/>
                </a:lnTo>
                <a:lnTo>
                  <a:pt x="181048" y="638809"/>
                </a:lnTo>
                <a:lnTo>
                  <a:pt x="181821" y="633729"/>
                </a:lnTo>
                <a:lnTo>
                  <a:pt x="181798" y="627379"/>
                </a:lnTo>
                <a:lnTo>
                  <a:pt x="157262" y="589279"/>
                </a:lnTo>
                <a:lnTo>
                  <a:pt x="103744" y="572769"/>
                </a:lnTo>
                <a:lnTo>
                  <a:pt x="62970" y="563879"/>
                </a:lnTo>
                <a:lnTo>
                  <a:pt x="56938" y="561339"/>
                </a:lnTo>
                <a:lnTo>
                  <a:pt x="38207" y="547369"/>
                </a:lnTo>
                <a:lnTo>
                  <a:pt x="39340" y="543559"/>
                </a:lnTo>
                <a:lnTo>
                  <a:pt x="75606" y="524509"/>
                </a:lnTo>
                <a:lnTo>
                  <a:pt x="82973" y="523239"/>
                </a:lnTo>
                <a:lnTo>
                  <a:pt x="98046" y="523239"/>
                </a:lnTo>
                <a:lnTo>
                  <a:pt x="98613" y="521969"/>
                </a:lnTo>
                <a:lnTo>
                  <a:pt x="98839" y="520699"/>
                </a:lnTo>
                <a:lnTo>
                  <a:pt x="99179" y="519429"/>
                </a:lnTo>
                <a:lnTo>
                  <a:pt x="98499" y="518159"/>
                </a:lnTo>
                <a:lnTo>
                  <a:pt x="97253" y="516889"/>
                </a:lnTo>
                <a:lnTo>
                  <a:pt x="94533" y="515619"/>
                </a:lnTo>
                <a:lnTo>
                  <a:pt x="85579" y="514349"/>
                </a:lnTo>
                <a:close/>
              </a:path>
              <a:path w="953769" h="709929">
                <a:moveTo>
                  <a:pt x="191432" y="473709"/>
                </a:moveTo>
                <a:lnTo>
                  <a:pt x="135672" y="513079"/>
                </a:lnTo>
                <a:lnTo>
                  <a:pt x="161285" y="548639"/>
                </a:lnTo>
                <a:lnTo>
                  <a:pt x="173072" y="565149"/>
                </a:lnTo>
                <a:lnTo>
                  <a:pt x="196078" y="599439"/>
                </a:lnTo>
                <a:lnTo>
                  <a:pt x="228001" y="618489"/>
                </a:lnTo>
                <a:lnTo>
                  <a:pt x="238422" y="617219"/>
                </a:lnTo>
                <a:lnTo>
                  <a:pt x="271742" y="596899"/>
                </a:lnTo>
                <a:lnTo>
                  <a:pt x="285356" y="579119"/>
                </a:lnTo>
                <a:lnTo>
                  <a:pt x="267931" y="579119"/>
                </a:lnTo>
                <a:lnTo>
                  <a:pt x="263171" y="576579"/>
                </a:lnTo>
                <a:lnTo>
                  <a:pt x="259204" y="572769"/>
                </a:lnTo>
                <a:lnTo>
                  <a:pt x="253424" y="563879"/>
                </a:lnTo>
                <a:lnTo>
                  <a:pt x="243564" y="549909"/>
                </a:lnTo>
                <a:lnTo>
                  <a:pt x="228945" y="529589"/>
                </a:lnTo>
                <a:lnTo>
                  <a:pt x="191432" y="473709"/>
                </a:lnTo>
                <a:close/>
              </a:path>
              <a:path w="953769" h="709929">
                <a:moveTo>
                  <a:pt x="280171" y="412749"/>
                </a:moveTo>
                <a:lnTo>
                  <a:pt x="224411" y="450849"/>
                </a:lnTo>
                <a:lnTo>
                  <a:pt x="254218" y="492759"/>
                </a:lnTo>
                <a:lnTo>
                  <a:pt x="291051" y="546099"/>
                </a:lnTo>
                <a:lnTo>
                  <a:pt x="288331" y="554989"/>
                </a:lnTo>
                <a:lnTo>
                  <a:pt x="285724" y="561339"/>
                </a:lnTo>
                <a:lnTo>
                  <a:pt x="283231" y="565149"/>
                </a:lnTo>
                <a:lnTo>
                  <a:pt x="280851" y="570229"/>
                </a:lnTo>
                <a:lnTo>
                  <a:pt x="277791" y="572769"/>
                </a:lnTo>
                <a:lnTo>
                  <a:pt x="274391" y="575309"/>
                </a:lnTo>
                <a:lnTo>
                  <a:pt x="270877" y="577849"/>
                </a:lnTo>
                <a:lnTo>
                  <a:pt x="267931" y="579119"/>
                </a:lnTo>
                <a:lnTo>
                  <a:pt x="285356" y="579119"/>
                </a:lnTo>
                <a:lnTo>
                  <a:pt x="289351" y="571499"/>
                </a:lnTo>
                <a:lnTo>
                  <a:pt x="293176" y="563879"/>
                </a:lnTo>
                <a:lnTo>
                  <a:pt x="296831" y="554989"/>
                </a:lnTo>
                <a:lnTo>
                  <a:pt x="329181" y="554989"/>
                </a:lnTo>
                <a:lnTo>
                  <a:pt x="363356" y="530859"/>
                </a:lnTo>
                <a:lnTo>
                  <a:pt x="339670" y="497839"/>
                </a:lnTo>
                <a:lnTo>
                  <a:pt x="280171" y="412749"/>
                </a:lnTo>
                <a:close/>
              </a:path>
              <a:path w="953769" h="709929">
                <a:moveTo>
                  <a:pt x="329181" y="554989"/>
                </a:moveTo>
                <a:lnTo>
                  <a:pt x="296831" y="554989"/>
                </a:lnTo>
                <a:lnTo>
                  <a:pt x="307597" y="570229"/>
                </a:lnTo>
                <a:lnTo>
                  <a:pt x="329181" y="554989"/>
                </a:lnTo>
                <a:close/>
              </a:path>
              <a:path w="953769" h="709929">
                <a:moveTo>
                  <a:pt x="98046" y="523239"/>
                </a:moveTo>
                <a:lnTo>
                  <a:pt x="82973" y="523239"/>
                </a:lnTo>
                <a:lnTo>
                  <a:pt x="89433" y="524509"/>
                </a:lnTo>
                <a:lnTo>
                  <a:pt x="97253" y="524509"/>
                </a:lnTo>
                <a:lnTo>
                  <a:pt x="98046" y="523239"/>
                </a:lnTo>
                <a:close/>
              </a:path>
              <a:path w="953769" h="709929">
                <a:moveTo>
                  <a:pt x="414243" y="336549"/>
                </a:moveTo>
                <a:lnTo>
                  <a:pt x="402343" y="336549"/>
                </a:lnTo>
                <a:lnTo>
                  <a:pt x="391399" y="337819"/>
                </a:lnTo>
                <a:lnTo>
                  <a:pt x="348198" y="361949"/>
                </a:lnTo>
                <a:lnTo>
                  <a:pt x="327544" y="397509"/>
                </a:lnTo>
                <a:lnTo>
                  <a:pt x="325367" y="415289"/>
                </a:lnTo>
                <a:lnTo>
                  <a:pt x="326439" y="429259"/>
                </a:lnTo>
                <a:lnTo>
                  <a:pt x="349410" y="471169"/>
                </a:lnTo>
                <a:lnTo>
                  <a:pt x="390783" y="490219"/>
                </a:lnTo>
                <a:lnTo>
                  <a:pt x="405151" y="491489"/>
                </a:lnTo>
                <a:lnTo>
                  <a:pt x="419201" y="488949"/>
                </a:lnTo>
                <a:lnTo>
                  <a:pt x="432953" y="483869"/>
                </a:lnTo>
                <a:lnTo>
                  <a:pt x="446429" y="476249"/>
                </a:lnTo>
                <a:lnTo>
                  <a:pt x="452506" y="471169"/>
                </a:lnTo>
                <a:lnTo>
                  <a:pt x="438609" y="471169"/>
                </a:lnTo>
                <a:lnTo>
                  <a:pt x="436456" y="469899"/>
                </a:lnTo>
                <a:lnTo>
                  <a:pt x="434189" y="469899"/>
                </a:lnTo>
                <a:lnTo>
                  <a:pt x="431582" y="467359"/>
                </a:lnTo>
                <a:lnTo>
                  <a:pt x="423649" y="454659"/>
                </a:lnTo>
                <a:lnTo>
                  <a:pt x="372876" y="382269"/>
                </a:lnTo>
                <a:lnTo>
                  <a:pt x="367096" y="374649"/>
                </a:lnTo>
                <a:lnTo>
                  <a:pt x="364036" y="368299"/>
                </a:lnTo>
                <a:lnTo>
                  <a:pt x="363583" y="365759"/>
                </a:lnTo>
                <a:lnTo>
                  <a:pt x="363243" y="361949"/>
                </a:lnTo>
                <a:lnTo>
                  <a:pt x="365056" y="359409"/>
                </a:lnTo>
                <a:lnTo>
                  <a:pt x="403249" y="345439"/>
                </a:lnTo>
                <a:lnTo>
                  <a:pt x="429996" y="345439"/>
                </a:lnTo>
                <a:lnTo>
                  <a:pt x="429769" y="344169"/>
                </a:lnTo>
                <a:lnTo>
                  <a:pt x="428976" y="342899"/>
                </a:lnTo>
                <a:lnTo>
                  <a:pt x="427502" y="341629"/>
                </a:lnTo>
                <a:lnTo>
                  <a:pt x="424216" y="339089"/>
                </a:lnTo>
                <a:lnTo>
                  <a:pt x="414243" y="336549"/>
                </a:lnTo>
                <a:close/>
              </a:path>
              <a:path w="953769" h="709929">
                <a:moveTo>
                  <a:pt x="477369" y="398779"/>
                </a:moveTo>
                <a:lnTo>
                  <a:pt x="471815" y="398779"/>
                </a:lnTo>
                <a:lnTo>
                  <a:pt x="470229" y="400049"/>
                </a:lnTo>
                <a:lnTo>
                  <a:pt x="469662" y="402589"/>
                </a:lnTo>
                <a:lnTo>
                  <a:pt x="469889" y="406399"/>
                </a:lnTo>
                <a:lnTo>
                  <a:pt x="470122" y="415289"/>
                </a:lnTo>
                <a:lnTo>
                  <a:pt x="456119" y="457199"/>
                </a:lnTo>
                <a:lnTo>
                  <a:pt x="438609" y="471169"/>
                </a:lnTo>
                <a:lnTo>
                  <a:pt x="452506" y="471169"/>
                </a:lnTo>
                <a:lnTo>
                  <a:pt x="474989" y="439419"/>
                </a:lnTo>
                <a:lnTo>
                  <a:pt x="481675" y="408939"/>
                </a:lnTo>
                <a:lnTo>
                  <a:pt x="481222" y="403859"/>
                </a:lnTo>
                <a:lnTo>
                  <a:pt x="479295" y="401319"/>
                </a:lnTo>
                <a:lnTo>
                  <a:pt x="478615" y="400049"/>
                </a:lnTo>
                <a:lnTo>
                  <a:pt x="477369" y="398779"/>
                </a:lnTo>
                <a:close/>
              </a:path>
              <a:path w="953769" h="709929">
                <a:moveTo>
                  <a:pt x="534601" y="247649"/>
                </a:moveTo>
                <a:lnTo>
                  <a:pt x="528368" y="248919"/>
                </a:lnTo>
                <a:lnTo>
                  <a:pt x="517423" y="250189"/>
                </a:lnTo>
                <a:lnTo>
                  <a:pt x="506679" y="252729"/>
                </a:lnTo>
                <a:lnTo>
                  <a:pt x="474112" y="273049"/>
                </a:lnTo>
                <a:lnTo>
                  <a:pt x="453569" y="309879"/>
                </a:lnTo>
                <a:lnTo>
                  <a:pt x="451293" y="326389"/>
                </a:lnTo>
                <a:lnTo>
                  <a:pt x="452450" y="341629"/>
                </a:lnTo>
                <a:lnTo>
                  <a:pt x="475387" y="383539"/>
                </a:lnTo>
                <a:lnTo>
                  <a:pt x="516808" y="402589"/>
                </a:lnTo>
                <a:lnTo>
                  <a:pt x="531129" y="403859"/>
                </a:lnTo>
                <a:lnTo>
                  <a:pt x="545184" y="401319"/>
                </a:lnTo>
                <a:lnTo>
                  <a:pt x="558962" y="396239"/>
                </a:lnTo>
                <a:lnTo>
                  <a:pt x="572454" y="388619"/>
                </a:lnTo>
                <a:lnTo>
                  <a:pt x="579998" y="382269"/>
                </a:lnTo>
                <a:lnTo>
                  <a:pt x="564521" y="382269"/>
                </a:lnTo>
                <a:lnTo>
                  <a:pt x="560214" y="380999"/>
                </a:lnTo>
                <a:lnTo>
                  <a:pt x="557608" y="378459"/>
                </a:lnTo>
                <a:lnTo>
                  <a:pt x="554434" y="374649"/>
                </a:lnTo>
                <a:lnTo>
                  <a:pt x="549674" y="367029"/>
                </a:lnTo>
                <a:lnTo>
                  <a:pt x="498788" y="294639"/>
                </a:lnTo>
                <a:lnTo>
                  <a:pt x="493122" y="285749"/>
                </a:lnTo>
                <a:lnTo>
                  <a:pt x="490062" y="280669"/>
                </a:lnTo>
                <a:lnTo>
                  <a:pt x="489155" y="274319"/>
                </a:lnTo>
                <a:lnTo>
                  <a:pt x="491082" y="270509"/>
                </a:lnTo>
                <a:lnTo>
                  <a:pt x="529161" y="257809"/>
                </a:lnTo>
                <a:lnTo>
                  <a:pt x="556021" y="257809"/>
                </a:lnTo>
                <a:lnTo>
                  <a:pt x="555681" y="256539"/>
                </a:lnTo>
                <a:lnTo>
                  <a:pt x="555001" y="255269"/>
                </a:lnTo>
                <a:lnTo>
                  <a:pt x="553414" y="252729"/>
                </a:lnTo>
                <a:lnTo>
                  <a:pt x="550241" y="251459"/>
                </a:lnTo>
                <a:lnTo>
                  <a:pt x="540268" y="248919"/>
                </a:lnTo>
                <a:lnTo>
                  <a:pt x="534601" y="247649"/>
                </a:lnTo>
                <a:close/>
              </a:path>
              <a:path w="953769" h="709929">
                <a:moveTo>
                  <a:pt x="600221" y="309879"/>
                </a:moveTo>
                <a:lnTo>
                  <a:pt x="598861" y="309879"/>
                </a:lnTo>
                <a:lnTo>
                  <a:pt x="597727" y="311149"/>
                </a:lnTo>
                <a:lnTo>
                  <a:pt x="596254" y="312419"/>
                </a:lnTo>
                <a:lnTo>
                  <a:pt x="595574" y="314959"/>
                </a:lnTo>
                <a:lnTo>
                  <a:pt x="595914" y="318769"/>
                </a:lnTo>
                <a:lnTo>
                  <a:pt x="596100" y="327659"/>
                </a:lnTo>
                <a:lnTo>
                  <a:pt x="582059" y="368299"/>
                </a:lnTo>
                <a:lnTo>
                  <a:pt x="567354" y="382269"/>
                </a:lnTo>
                <a:lnTo>
                  <a:pt x="579998" y="382269"/>
                </a:lnTo>
                <a:lnTo>
                  <a:pt x="603961" y="344169"/>
                </a:lnTo>
                <a:lnTo>
                  <a:pt x="607587" y="320039"/>
                </a:lnTo>
                <a:lnTo>
                  <a:pt x="607134" y="314959"/>
                </a:lnTo>
                <a:lnTo>
                  <a:pt x="604527" y="311149"/>
                </a:lnTo>
                <a:lnTo>
                  <a:pt x="603394" y="311149"/>
                </a:lnTo>
                <a:lnTo>
                  <a:pt x="600221" y="309879"/>
                </a:lnTo>
                <a:close/>
              </a:path>
              <a:path w="953769" h="709929">
                <a:moveTo>
                  <a:pt x="429996" y="345439"/>
                </a:moveTo>
                <a:lnTo>
                  <a:pt x="403249" y="345439"/>
                </a:lnTo>
                <a:lnTo>
                  <a:pt x="411409" y="346709"/>
                </a:lnTo>
                <a:lnTo>
                  <a:pt x="418209" y="349249"/>
                </a:lnTo>
                <a:lnTo>
                  <a:pt x="422969" y="350519"/>
                </a:lnTo>
                <a:lnTo>
                  <a:pt x="427616" y="350519"/>
                </a:lnTo>
                <a:lnTo>
                  <a:pt x="428749" y="349249"/>
                </a:lnTo>
                <a:lnTo>
                  <a:pt x="429429" y="347979"/>
                </a:lnTo>
                <a:lnTo>
                  <a:pt x="429769" y="346709"/>
                </a:lnTo>
                <a:lnTo>
                  <a:pt x="429996" y="345439"/>
                </a:lnTo>
                <a:close/>
              </a:path>
              <a:path w="953769" h="709929">
                <a:moveTo>
                  <a:pt x="654393" y="163829"/>
                </a:moveTo>
                <a:lnTo>
                  <a:pt x="642412" y="163829"/>
                </a:lnTo>
                <a:lnTo>
                  <a:pt x="630962" y="166369"/>
                </a:lnTo>
                <a:lnTo>
                  <a:pt x="620064" y="171449"/>
                </a:lnTo>
                <a:lnTo>
                  <a:pt x="603513" y="181609"/>
                </a:lnTo>
                <a:lnTo>
                  <a:pt x="597911" y="187959"/>
                </a:lnTo>
                <a:lnTo>
                  <a:pt x="592927" y="193039"/>
                </a:lnTo>
                <a:lnTo>
                  <a:pt x="578121" y="229869"/>
                </a:lnTo>
                <a:lnTo>
                  <a:pt x="577668" y="243839"/>
                </a:lnTo>
                <a:lnTo>
                  <a:pt x="578471" y="250189"/>
                </a:lnTo>
                <a:lnTo>
                  <a:pt x="595843" y="288289"/>
                </a:lnTo>
                <a:lnTo>
                  <a:pt x="600901" y="294639"/>
                </a:lnTo>
                <a:lnTo>
                  <a:pt x="606553" y="298449"/>
                </a:lnTo>
                <a:lnTo>
                  <a:pt x="612800" y="303529"/>
                </a:lnTo>
                <a:lnTo>
                  <a:pt x="620323" y="307339"/>
                </a:lnTo>
                <a:lnTo>
                  <a:pt x="628100" y="311149"/>
                </a:lnTo>
                <a:lnTo>
                  <a:pt x="636133" y="313689"/>
                </a:lnTo>
                <a:lnTo>
                  <a:pt x="644420" y="314959"/>
                </a:lnTo>
                <a:lnTo>
                  <a:pt x="658378" y="314959"/>
                </a:lnTo>
                <a:lnTo>
                  <a:pt x="671677" y="313689"/>
                </a:lnTo>
                <a:lnTo>
                  <a:pt x="684295" y="308609"/>
                </a:lnTo>
                <a:lnTo>
                  <a:pt x="696213" y="302259"/>
                </a:lnTo>
                <a:lnTo>
                  <a:pt x="701088" y="298449"/>
                </a:lnTo>
                <a:lnTo>
                  <a:pt x="681820" y="298449"/>
                </a:lnTo>
                <a:lnTo>
                  <a:pt x="676040" y="294639"/>
                </a:lnTo>
                <a:lnTo>
                  <a:pt x="672753" y="290829"/>
                </a:lnTo>
                <a:lnTo>
                  <a:pt x="668107" y="284479"/>
                </a:lnTo>
                <a:lnTo>
                  <a:pt x="644533" y="251459"/>
                </a:lnTo>
                <a:lnTo>
                  <a:pt x="654356" y="243839"/>
                </a:lnTo>
                <a:lnTo>
                  <a:pt x="639547" y="243839"/>
                </a:lnTo>
                <a:lnTo>
                  <a:pt x="617334" y="212089"/>
                </a:lnTo>
                <a:lnTo>
                  <a:pt x="611554" y="204469"/>
                </a:lnTo>
                <a:lnTo>
                  <a:pt x="608494" y="198119"/>
                </a:lnTo>
                <a:lnTo>
                  <a:pt x="608154" y="195579"/>
                </a:lnTo>
                <a:lnTo>
                  <a:pt x="607474" y="191769"/>
                </a:lnTo>
                <a:lnTo>
                  <a:pt x="610307" y="186689"/>
                </a:lnTo>
                <a:lnTo>
                  <a:pt x="616654" y="182879"/>
                </a:lnTo>
                <a:lnTo>
                  <a:pt x="622887" y="177799"/>
                </a:lnTo>
                <a:lnTo>
                  <a:pt x="628100" y="176529"/>
                </a:lnTo>
                <a:lnTo>
                  <a:pt x="694254" y="176529"/>
                </a:lnTo>
                <a:lnTo>
                  <a:pt x="689314" y="172719"/>
                </a:lnTo>
                <a:lnTo>
                  <a:pt x="672730" y="166369"/>
                </a:lnTo>
                <a:lnTo>
                  <a:pt x="654393" y="163829"/>
                </a:lnTo>
                <a:close/>
              </a:path>
              <a:path w="953769" h="709929">
                <a:moveTo>
                  <a:pt x="728626" y="223519"/>
                </a:moveTo>
                <a:lnTo>
                  <a:pt x="723186" y="223519"/>
                </a:lnTo>
                <a:lnTo>
                  <a:pt x="722166" y="224789"/>
                </a:lnTo>
                <a:lnTo>
                  <a:pt x="721486" y="226059"/>
                </a:lnTo>
                <a:lnTo>
                  <a:pt x="720806" y="228599"/>
                </a:lnTo>
                <a:lnTo>
                  <a:pt x="720579" y="231139"/>
                </a:lnTo>
                <a:lnTo>
                  <a:pt x="720466" y="234949"/>
                </a:lnTo>
                <a:lnTo>
                  <a:pt x="719767" y="243839"/>
                </a:lnTo>
                <a:lnTo>
                  <a:pt x="703650" y="283209"/>
                </a:lnTo>
                <a:lnTo>
                  <a:pt x="681820" y="298449"/>
                </a:lnTo>
                <a:lnTo>
                  <a:pt x="701088" y="298449"/>
                </a:lnTo>
                <a:lnTo>
                  <a:pt x="724043" y="267969"/>
                </a:lnTo>
                <a:lnTo>
                  <a:pt x="733386" y="234949"/>
                </a:lnTo>
                <a:lnTo>
                  <a:pt x="732933" y="228599"/>
                </a:lnTo>
                <a:lnTo>
                  <a:pt x="730779" y="226059"/>
                </a:lnTo>
                <a:lnTo>
                  <a:pt x="729759" y="224789"/>
                </a:lnTo>
                <a:lnTo>
                  <a:pt x="728626" y="223519"/>
                </a:lnTo>
                <a:close/>
              </a:path>
              <a:path w="953769" h="709929">
                <a:moveTo>
                  <a:pt x="556021" y="257809"/>
                </a:moveTo>
                <a:lnTo>
                  <a:pt x="537435" y="257809"/>
                </a:lnTo>
                <a:lnTo>
                  <a:pt x="544121" y="260349"/>
                </a:lnTo>
                <a:lnTo>
                  <a:pt x="548881" y="262889"/>
                </a:lnTo>
                <a:lnTo>
                  <a:pt x="552054" y="262889"/>
                </a:lnTo>
                <a:lnTo>
                  <a:pt x="553528" y="261619"/>
                </a:lnTo>
                <a:lnTo>
                  <a:pt x="554774" y="261619"/>
                </a:lnTo>
                <a:lnTo>
                  <a:pt x="555454" y="260349"/>
                </a:lnTo>
                <a:lnTo>
                  <a:pt x="555681" y="259079"/>
                </a:lnTo>
                <a:lnTo>
                  <a:pt x="556021" y="257809"/>
                </a:lnTo>
                <a:close/>
              </a:path>
              <a:path w="953769" h="709929">
                <a:moveTo>
                  <a:pt x="694254" y="176529"/>
                </a:moveTo>
                <a:lnTo>
                  <a:pt x="628100" y="176529"/>
                </a:lnTo>
                <a:lnTo>
                  <a:pt x="632067" y="177799"/>
                </a:lnTo>
                <a:lnTo>
                  <a:pt x="633767" y="179069"/>
                </a:lnTo>
                <a:lnTo>
                  <a:pt x="635127" y="179069"/>
                </a:lnTo>
                <a:lnTo>
                  <a:pt x="636260" y="180339"/>
                </a:lnTo>
                <a:lnTo>
                  <a:pt x="637280" y="181609"/>
                </a:lnTo>
                <a:lnTo>
                  <a:pt x="667313" y="224789"/>
                </a:lnTo>
                <a:lnTo>
                  <a:pt x="653033" y="234949"/>
                </a:lnTo>
                <a:lnTo>
                  <a:pt x="639547" y="243839"/>
                </a:lnTo>
                <a:lnTo>
                  <a:pt x="654356" y="243839"/>
                </a:lnTo>
                <a:lnTo>
                  <a:pt x="659267" y="240029"/>
                </a:lnTo>
                <a:lnTo>
                  <a:pt x="717179" y="199389"/>
                </a:lnTo>
                <a:lnTo>
                  <a:pt x="704134" y="184149"/>
                </a:lnTo>
                <a:lnTo>
                  <a:pt x="694254" y="176529"/>
                </a:lnTo>
                <a:close/>
              </a:path>
              <a:path w="953769" h="709929">
                <a:moveTo>
                  <a:pt x="762286" y="223519"/>
                </a:moveTo>
                <a:lnTo>
                  <a:pt x="759679" y="223519"/>
                </a:lnTo>
                <a:lnTo>
                  <a:pt x="758206" y="224789"/>
                </a:lnTo>
                <a:lnTo>
                  <a:pt x="755486" y="227329"/>
                </a:lnTo>
                <a:lnTo>
                  <a:pt x="755032" y="228599"/>
                </a:lnTo>
                <a:lnTo>
                  <a:pt x="756846" y="232409"/>
                </a:lnTo>
                <a:lnTo>
                  <a:pt x="757866" y="233679"/>
                </a:lnTo>
                <a:lnTo>
                  <a:pt x="759452" y="233679"/>
                </a:lnTo>
                <a:lnTo>
                  <a:pt x="761492" y="234949"/>
                </a:lnTo>
                <a:lnTo>
                  <a:pt x="771579" y="234949"/>
                </a:lnTo>
                <a:lnTo>
                  <a:pt x="794444" y="229869"/>
                </a:lnTo>
                <a:lnTo>
                  <a:pt x="805557" y="224789"/>
                </a:lnTo>
                <a:lnTo>
                  <a:pt x="772145" y="224789"/>
                </a:lnTo>
                <a:lnTo>
                  <a:pt x="762286" y="223519"/>
                </a:lnTo>
                <a:close/>
              </a:path>
              <a:path w="953769" h="709929">
                <a:moveTo>
                  <a:pt x="780985" y="74929"/>
                </a:moveTo>
                <a:lnTo>
                  <a:pt x="774865" y="74929"/>
                </a:lnTo>
                <a:lnTo>
                  <a:pt x="765006" y="77469"/>
                </a:lnTo>
                <a:lnTo>
                  <a:pt x="724266" y="97789"/>
                </a:lnTo>
                <a:lnTo>
                  <a:pt x="702220" y="135889"/>
                </a:lnTo>
                <a:lnTo>
                  <a:pt x="702106" y="140969"/>
                </a:lnTo>
                <a:lnTo>
                  <a:pt x="702220" y="144779"/>
                </a:lnTo>
                <a:lnTo>
                  <a:pt x="729079" y="177799"/>
                </a:lnTo>
                <a:lnTo>
                  <a:pt x="737746" y="180339"/>
                </a:lnTo>
                <a:lnTo>
                  <a:pt x="749791" y="184149"/>
                </a:lnTo>
                <a:lnTo>
                  <a:pt x="765193" y="187959"/>
                </a:lnTo>
                <a:lnTo>
                  <a:pt x="783932" y="191769"/>
                </a:lnTo>
                <a:lnTo>
                  <a:pt x="795152" y="194309"/>
                </a:lnTo>
                <a:lnTo>
                  <a:pt x="802518" y="196849"/>
                </a:lnTo>
                <a:lnTo>
                  <a:pt x="806145" y="196849"/>
                </a:lnTo>
                <a:lnTo>
                  <a:pt x="809658" y="198119"/>
                </a:lnTo>
                <a:lnTo>
                  <a:pt x="812038" y="199389"/>
                </a:lnTo>
                <a:lnTo>
                  <a:pt x="813285" y="201929"/>
                </a:lnTo>
                <a:lnTo>
                  <a:pt x="814532" y="203199"/>
                </a:lnTo>
                <a:lnTo>
                  <a:pt x="814758" y="205739"/>
                </a:lnTo>
                <a:lnTo>
                  <a:pt x="813398" y="209549"/>
                </a:lnTo>
                <a:lnTo>
                  <a:pt x="811698" y="210819"/>
                </a:lnTo>
                <a:lnTo>
                  <a:pt x="808978" y="212089"/>
                </a:lnTo>
                <a:lnTo>
                  <a:pt x="803198" y="217169"/>
                </a:lnTo>
                <a:lnTo>
                  <a:pt x="796059" y="219709"/>
                </a:lnTo>
                <a:lnTo>
                  <a:pt x="779285" y="224789"/>
                </a:lnTo>
                <a:lnTo>
                  <a:pt x="805557" y="224789"/>
                </a:lnTo>
                <a:lnTo>
                  <a:pt x="838691" y="194309"/>
                </a:lnTo>
                <a:lnTo>
                  <a:pt x="846916" y="165099"/>
                </a:lnTo>
                <a:lnTo>
                  <a:pt x="844940" y="156209"/>
                </a:lnTo>
                <a:lnTo>
                  <a:pt x="840371" y="147319"/>
                </a:lnTo>
                <a:lnTo>
                  <a:pt x="835385" y="140969"/>
                </a:lnTo>
                <a:lnTo>
                  <a:pt x="828812" y="135889"/>
                </a:lnTo>
                <a:lnTo>
                  <a:pt x="820765" y="132079"/>
                </a:lnTo>
                <a:lnTo>
                  <a:pt x="816005" y="129539"/>
                </a:lnTo>
                <a:lnTo>
                  <a:pt x="811472" y="128269"/>
                </a:lnTo>
                <a:lnTo>
                  <a:pt x="807165" y="126999"/>
                </a:lnTo>
                <a:lnTo>
                  <a:pt x="802851" y="126999"/>
                </a:lnTo>
                <a:lnTo>
                  <a:pt x="796540" y="125729"/>
                </a:lnTo>
                <a:lnTo>
                  <a:pt x="788232" y="124459"/>
                </a:lnTo>
                <a:lnTo>
                  <a:pt x="767214" y="120649"/>
                </a:lnTo>
                <a:lnTo>
                  <a:pt x="758361" y="118109"/>
                </a:lnTo>
                <a:lnTo>
                  <a:pt x="751358" y="116839"/>
                </a:lnTo>
                <a:lnTo>
                  <a:pt x="746192" y="115569"/>
                </a:lnTo>
                <a:lnTo>
                  <a:pt x="740526" y="114299"/>
                </a:lnTo>
                <a:lnTo>
                  <a:pt x="736786" y="111759"/>
                </a:lnTo>
                <a:lnTo>
                  <a:pt x="735086" y="109219"/>
                </a:lnTo>
                <a:lnTo>
                  <a:pt x="733613" y="107949"/>
                </a:lnTo>
                <a:lnTo>
                  <a:pt x="762916" y="87629"/>
                </a:lnTo>
                <a:lnTo>
                  <a:pt x="777019" y="87629"/>
                </a:lnTo>
                <a:lnTo>
                  <a:pt x="780532" y="86359"/>
                </a:lnTo>
                <a:lnTo>
                  <a:pt x="781892" y="86359"/>
                </a:lnTo>
                <a:lnTo>
                  <a:pt x="783139" y="85089"/>
                </a:lnTo>
                <a:lnTo>
                  <a:pt x="783819" y="83819"/>
                </a:lnTo>
                <a:lnTo>
                  <a:pt x="784159" y="82549"/>
                </a:lnTo>
                <a:lnTo>
                  <a:pt x="784385" y="81279"/>
                </a:lnTo>
                <a:lnTo>
                  <a:pt x="784159" y="80009"/>
                </a:lnTo>
                <a:lnTo>
                  <a:pt x="780985" y="74929"/>
                </a:lnTo>
                <a:close/>
              </a:path>
              <a:path w="953769" h="709929">
                <a:moveTo>
                  <a:pt x="868931" y="148589"/>
                </a:moveTo>
                <a:lnTo>
                  <a:pt x="866324" y="148589"/>
                </a:lnTo>
                <a:lnTo>
                  <a:pt x="864851" y="149859"/>
                </a:lnTo>
                <a:lnTo>
                  <a:pt x="862018" y="152399"/>
                </a:lnTo>
                <a:lnTo>
                  <a:pt x="861565" y="154939"/>
                </a:lnTo>
                <a:lnTo>
                  <a:pt x="864511" y="158749"/>
                </a:lnTo>
                <a:lnTo>
                  <a:pt x="866098" y="160019"/>
                </a:lnTo>
                <a:lnTo>
                  <a:pt x="878111" y="160019"/>
                </a:lnTo>
                <a:lnTo>
                  <a:pt x="889713" y="158749"/>
                </a:lnTo>
                <a:lnTo>
                  <a:pt x="901061" y="154939"/>
                </a:lnTo>
                <a:lnTo>
                  <a:pt x="912153" y="149859"/>
                </a:lnTo>
                <a:lnTo>
                  <a:pt x="878678" y="149859"/>
                </a:lnTo>
                <a:lnTo>
                  <a:pt x="868931" y="148589"/>
                </a:lnTo>
                <a:close/>
              </a:path>
              <a:path w="953769" h="709929">
                <a:moveTo>
                  <a:pt x="887631" y="0"/>
                </a:moveTo>
                <a:lnTo>
                  <a:pt x="881398" y="0"/>
                </a:lnTo>
                <a:lnTo>
                  <a:pt x="871651" y="2539"/>
                </a:lnTo>
                <a:lnTo>
                  <a:pt x="830894" y="22859"/>
                </a:lnTo>
                <a:lnTo>
                  <a:pt x="809998" y="55879"/>
                </a:lnTo>
                <a:lnTo>
                  <a:pt x="808525" y="62229"/>
                </a:lnTo>
                <a:lnTo>
                  <a:pt x="809205" y="77469"/>
                </a:lnTo>
                <a:lnTo>
                  <a:pt x="811245" y="83819"/>
                </a:lnTo>
                <a:lnTo>
                  <a:pt x="815098" y="88899"/>
                </a:lnTo>
                <a:lnTo>
                  <a:pt x="819405" y="95249"/>
                </a:lnTo>
                <a:lnTo>
                  <a:pt x="826318" y="100329"/>
                </a:lnTo>
                <a:lnTo>
                  <a:pt x="835611" y="102869"/>
                </a:lnTo>
                <a:lnTo>
                  <a:pt x="844327" y="106679"/>
                </a:lnTo>
                <a:lnTo>
                  <a:pt x="856380" y="109219"/>
                </a:lnTo>
                <a:lnTo>
                  <a:pt x="871789" y="113029"/>
                </a:lnTo>
                <a:lnTo>
                  <a:pt x="890578" y="116839"/>
                </a:lnTo>
                <a:lnTo>
                  <a:pt x="901797" y="119379"/>
                </a:lnTo>
                <a:lnTo>
                  <a:pt x="909164" y="121919"/>
                </a:lnTo>
                <a:lnTo>
                  <a:pt x="912677" y="123189"/>
                </a:lnTo>
                <a:lnTo>
                  <a:pt x="916304" y="124459"/>
                </a:lnTo>
                <a:lnTo>
                  <a:pt x="918684" y="125729"/>
                </a:lnTo>
                <a:lnTo>
                  <a:pt x="919931" y="126999"/>
                </a:lnTo>
                <a:lnTo>
                  <a:pt x="921177" y="129539"/>
                </a:lnTo>
                <a:lnTo>
                  <a:pt x="921404" y="130809"/>
                </a:lnTo>
                <a:lnTo>
                  <a:pt x="920724" y="132079"/>
                </a:lnTo>
                <a:lnTo>
                  <a:pt x="919931" y="134619"/>
                </a:lnTo>
                <a:lnTo>
                  <a:pt x="918344" y="135889"/>
                </a:lnTo>
                <a:lnTo>
                  <a:pt x="915624" y="138429"/>
                </a:lnTo>
                <a:lnTo>
                  <a:pt x="909844" y="142239"/>
                </a:lnTo>
                <a:lnTo>
                  <a:pt x="902704" y="144779"/>
                </a:lnTo>
                <a:lnTo>
                  <a:pt x="885931" y="149859"/>
                </a:lnTo>
                <a:lnTo>
                  <a:pt x="912153" y="149859"/>
                </a:lnTo>
                <a:lnTo>
                  <a:pt x="945271" y="120649"/>
                </a:lnTo>
                <a:lnTo>
                  <a:pt x="953449" y="91439"/>
                </a:lnTo>
                <a:lnTo>
                  <a:pt x="951472" y="81279"/>
                </a:lnTo>
                <a:lnTo>
                  <a:pt x="922537" y="55879"/>
                </a:lnTo>
                <a:lnTo>
                  <a:pt x="918004" y="53339"/>
                </a:lnTo>
                <a:lnTo>
                  <a:pt x="913697" y="53339"/>
                </a:lnTo>
                <a:lnTo>
                  <a:pt x="909447" y="52069"/>
                </a:lnTo>
                <a:lnTo>
                  <a:pt x="903157" y="50799"/>
                </a:lnTo>
                <a:lnTo>
                  <a:pt x="894827" y="49529"/>
                </a:lnTo>
                <a:lnTo>
                  <a:pt x="873794" y="45719"/>
                </a:lnTo>
                <a:lnTo>
                  <a:pt x="864936" y="44449"/>
                </a:lnTo>
                <a:lnTo>
                  <a:pt x="857906" y="43179"/>
                </a:lnTo>
                <a:lnTo>
                  <a:pt x="852725" y="40639"/>
                </a:lnTo>
                <a:lnTo>
                  <a:pt x="847171" y="39369"/>
                </a:lnTo>
                <a:lnTo>
                  <a:pt x="843431" y="38099"/>
                </a:lnTo>
                <a:lnTo>
                  <a:pt x="840258" y="33019"/>
                </a:lnTo>
                <a:lnTo>
                  <a:pt x="839918" y="30479"/>
                </a:lnTo>
                <a:lnTo>
                  <a:pt x="840938" y="29209"/>
                </a:lnTo>
                <a:lnTo>
                  <a:pt x="841845" y="26669"/>
                </a:lnTo>
                <a:lnTo>
                  <a:pt x="869562" y="12699"/>
                </a:lnTo>
                <a:lnTo>
                  <a:pt x="887178" y="12699"/>
                </a:lnTo>
                <a:lnTo>
                  <a:pt x="888538" y="11429"/>
                </a:lnTo>
                <a:lnTo>
                  <a:pt x="889671" y="10159"/>
                </a:lnTo>
                <a:lnTo>
                  <a:pt x="890464" y="8889"/>
                </a:lnTo>
                <a:lnTo>
                  <a:pt x="890691" y="7619"/>
                </a:lnTo>
                <a:lnTo>
                  <a:pt x="891031" y="6349"/>
                </a:lnTo>
                <a:lnTo>
                  <a:pt x="890804" y="5079"/>
                </a:lnTo>
                <a:lnTo>
                  <a:pt x="887631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271957" y="6221219"/>
            <a:ext cx="2882149" cy="10222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5183324" y="5853030"/>
            <a:ext cx="98425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Area </a:t>
            </a:r>
            <a:r>
              <a:rPr sz="700" spc="-20" dirty="0">
                <a:latin typeface="Arial"/>
                <a:cs typeface="Arial"/>
              </a:rPr>
              <a:t>Under </a:t>
            </a:r>
            <a:r>
              <a:rPr sz="700" spc="-25" dirty="0">
                <a:latin typeface="Arial"/>
                <a:cs typeface="Arial"/>
              </a:rPr>
              <a:t>curve </a:t>
            </a:r>
            <a:r>
              <a:rPr sz="700" spc="-20" dirty="0">
                <a:latin typeface="Arial"/>
                <a:cs typeface="Arial"/>
              </a:rPr>
              <a:t>on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right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3446064" y="8924790"/>
            <a:ext cx="4782185" cy="2903855"/>
          </a:xfrm>
          <a:custGeom>
            <a:avLst/>
            <a:gdLst/>
            <a:ahLst/>
            <a:cxnLst/>
            <a:rect l="l" t="t" r="r" b="b"/>
            <a:pathLst>
              <a:path w="4782184" h="2903854">
                <a:moveTo>
                  <a:pt x="0" y="2903229"/>
                </a:moveTo>
                <a:lnTo>
                  <a:pt x="4781595" y="2903229"/>
                </a:lnTo>
                <a:lnTo>
                  <a:pt x="4781595" y="0"/>
                </a:lnTo>
                <a:lnTo>
                  <a:pt x="0" y="0"/>
                </a:lnTo>
                <a:lnTo>
                  <a:pt x="0" y="2903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3796940" y="9401692"/>
            <a:ext cx="3518535" cy="1947545"/>
          </a:xfrm>
          <a:custGeom>
            <a:avLst/>
            <a:gdLst/>
            <a:ahLst/>
            <a:cxnLst/>
            <a:rect l="l" t="t" r="r" b="b"/>
            <a:pathLst>
              <a:path w="3518534" h="1947545">
                <a:moveTo>
                  <a:pt x="0" y="1947385"/>
                </a:moveTo>
                <a:lnTo>
                  <a:pt x="3518169" y="1947385"/>
                </a:lnTo>
                <a:lnTo>
                  <a:pt x="3518169" y="0"/>
                </a:lnTo>
                <a:lnTo>
                  <a:pt x="0" y="0"/>
                </a:lnTo>
                <a:lnTo>
                  <a:pt x="0" y="19473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796940" y="11071075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8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577548" y="10793184"/>
            <a:ext cx="2738120" cy="0"/>
          </a:xfrm>
          <a:custGeom>
            <a:avLst/>
            <a:gdLst/>
            <a:ahLst/>
            <a:cxnLst/>
            <a:rect l="l" t="t" r="r" b="b"/>
            <a:pathLst>
              <a:path w="2738119">
                <a:moveTo>
                  <a:pt x="0" y="0"/>
                </a:moveTo>
                <a:lnTo>
                  <a:pt x="2737673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796940" y="10793184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356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185558" y="10513367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663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796940" y="10513367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19">
                <a:moveTo>
                  <a:pt x="0" y="0"/>
                </a:moveTo>
                <a:lnTo>
                  <a:pt x="2293275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796940" y="10235363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8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796940" y="9957473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8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3796940" y="9679582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8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3796940" y="9401692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8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3796940" y="9401692"/>
            <a:ext cx="0" cy="1947545"/>
          </a:xfrm>
          <a:custGeom>
            <a:avLst/>
            <a:gdLst/>
            <a:ahLst/>
            <a:cxnLst/>
            <a:rect l="l" t="t" r="r" b="b"/>
            <a:pathLst>
              <a:path h="1947545">
                <a:moveTo>
                  <a:pt x="0" y="1947386"/>
                </a:moveTo>
                <a:lnTo>
                  <a:pt x="0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3761466" y="11349078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3761466" y="11071075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761466" y="10793184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3761466" y="1051336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3761466" y="1023536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761466" y="995747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3761466" y="967958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761466" y="940169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47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3796940" y="11349078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82" y="0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3796940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3972378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149742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325181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4500618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676057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4851381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5028860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204298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5379624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5555061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5732425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5907864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083302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6258740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6434178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6611544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6786981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6962420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7137744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7315223" y="1134907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72"/>
                </a:lnTo>
              </a:path>
            </a:pathLst>
          </a:custGeom>
          <a:ln w="788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3841252" y="9498365"/>
            <a:ext cx="3429635" cy="1338580"/>
          </a:xfrm>
          <a:custGeom>
            <a:avLst/>
            <a:gdLst/>
            <a:ahLst/>
            <a:cxnLst/>
            <a:rect l="l" t="t" r="r" b="b"/>
            <a:pathLst>
              <a:path w="3429634" h="1338579">
                <a:moveTo>
                  <a:pt x="0" y="1266259"/>
                </a:moveTo>
                <a:lnTo>
                  <a:pt x="21949" y="1252555"/>
                </a:lnTo>
                <a:lnTo>
                  <a:pt x="43930" y="1236694"/>
                </a:lnTo>
                <a:lnTo>
                  <a:pt x="65932" y="1225189"/>
                </a:lnTo>
                <a:lnTo>
                  <a:pt x="87945" y="1224553"/>
                </a:lnTo>
                <a:lnTo>
                  <a:pt x="109893" y="1241406"/>
                </a:lnTo>
                <a:lnTo>
                  <a:pt x="131861" y="1270637"/>
                </a:lnTo>
                <a:lnTo>
                  <a:pt x="153830" y="1301164"/>
                </a:lnTo>
                <a:lnTo>
                  <a:pt x="175778" y="1321905"/>
                </a:lnTo>
                <a:lnTo>
                  <a:pt x="197791" y="1332663"/>
                </a:lnTo>
                <a:lnTo>
                  <a:pt x="219793" y="1338438"/>
                </a:lnTo>
                <a:lnTo>
                  <a:pt x="241774" y="1335946"/>
                </a:lnTo>
                <a:lnTo>
                  <a:pt x="263723" y="1321905"/>
                </a:lnTo>
                <a:lnTo>
                  <a:pt x="285720" y="1288347"/>
                </a:lnTo>
                <a:lnTo>
                  <a:pt x="307696" y="1239329"/>
                </a:lnTo>
                <a:lnTo>
                  <a:pt x="329672" y="1189865"/>
                </a:lnTo>
                <a:lnTo>
                  <a:pt x="351669" y="1154967"/>
                </a:lnTo>
                <a:lnTo>
                  <a:pt x="373666" y="1140725"/>
                </a:lnTo>
                <a:lnTo>
                  <a:pt x="395642" y="1138435"/>
                </a:lnTo>
                <a:lnTo>
                  <a:pt x="417618" y="1140926"/>
                </a:lnTo>
                <a:lnTo>
                  <a:pt x="439615" y="1141027"/>
                </a:lnTo>
                <a:lnTo>
                  <a:pt x="461612" y="1133957"/>
                </a:lnTo>
                <a:lnTo>
                  <a:pt x="483588" y="1124495"/>
                </a:lnTo>
                <a:lnTo>
                  <a:pt x="505564" y="1119815"/>
                </a:lnTo>
                <a:lnTo>
                  <a:pt x="527561" y="1127088"/>
                </a:lnTo>
                <a:lnTo>
                  <a:pt x="549510" y="1156658"/>
                </a:lnTo>
                <a:lnTo>
                  <a:pt x="571491" y="1201901"/>
                </a:lnTo>
                <a:lnTo>
                  <a:pt x="593493" y="1244530"/>
                </a:lnTo>
                <a:lnTo>
                  <a:pt x="615506" y="1266259"/>
                </a:lnTo>
                <a:lnTo>
                  <a:pt x="637454" y="1255256"/>
                </a:lnTo>
                <a:lnTo>
                  <a:pt x="659423" y="1223618"/>
                </a:lnTo>
                <a:lnTo>
                  <a:pt x="681391" y="1188963"/>
                </a:lnTo>
                <a:lnTo>
                  <a:pt x="703339" y="1168907"/>
                </a:lnTo>
                <a:lnTo>
                  <a:pt x="725352" y="1173463"/>
                </a:lnTo>
                <a:lnTo>
                  <a:pt x="747354" y="1191503"/>
                </a:lnTo>
                <a:lnTo>
                  <a:pt x="769335" y="1208671"/>
                </a:lnTo>
                <a:lnTo>
                  <a:pt x="791284" y="1210613"/>
                </a:lnTo>
                <a:lnTo>
                  <a:pt x="813281" y="1186472"/>
                </a:lnTo>
                <a:lnTo>
                  <a:pt x="835257" y="1146255"/>
                </a:lnTo>
                <a:lnTo>
                  <a:pt x="857233" y="1106909"/>
                </a:lnTo>
                <a:lnTo>
                  <a:pt x="879230" y="1085381"/>
                </a:lnTo>
                <a:lnTo>
                  <a:pt x="901227" y="1090708"/>
                </a:lnTo>
                <a:lnTo>
                  <a:pt x="923203" y="1112354"/>
                </a:lnTo>
                <a:lnTo>
                  <a:pt x="945179" y="1137911"/>
                </a:lnTo>
                <a:lnTo>
                  <a:pt x="967176" y="1154967"/>
                </a:lnTo>
                <a:lnTo>
                  <a:pt x="989173" y="1159509"/>
                </a:lnTo>
                <a:lnTo>
                  <a:pt x="1011149" y="1158410"/>
                </a:lnTo>
                <a:lnTo>
                  <a:pt x="1033125" y="1155589"/>
                </a:lnTo>
                <a:lnTo>
                  <a:pt x="1055122" y="1154967"/>
                </a:lnTo>
                <a:lnTo>
                  <a:pt x="1077071" y="1159074"/>
                </a:lnTo>
                <a:lnTo>
                  <a:pt x="1099052" y="1165380"/>
                </a:lnTo>
                <a:lnTo>
                  <a:pt x="1121054" y="1169964"/>
                </a:lnTo>
                <a:lnTo>
                  <a:pt x="1143067" y="1168907"/>
                </a:lnTo>
                <a:lnTo>
                  <a:pt x="1165015" y="1158874"/>
                </a:lnTo>
                <a:lnTo>
                  <a:pt x="1186984" y="1142784"/>
                </a:lnTo>
                <a:lnTo>
                  <a:pt x="1208952" y="1125844"/>
                </a:lnTo>
                <a:lnTo>
                  <a:pt x="1230900" y="1113261"/>
                </a:lnTo>
                <a:lnTo>
                  <a:pt x="1243000" y="1114780"/>
                </a:lnTo>
                <a:lnTo>
                  <a:pt x="1266075" y="1117936"/>
                </a:lnTo>
                <a:lnTo>
                  <a:pt x="1293549" y="1115269"/>
                </a:lnTo>
                <a:lnTo>
                  <a:pt x="1338074" y="1076957"/>
                </a:lnTo>
                <a:lnTo>
                  <a:pt x="1385581" y="1019479"/>
                </a:lnTo>
                <a:lnTo>
                  <a:pt x="1413319" y="985134"/>
                </a:lnTo>
                <a:lnTo>
                  <a:pt x="1443354" y="947564"/>
                </a:lnTo>
                <a:lnTo>
                  <a:pt x="1475415" y="907154"/>
                </a:lnTo>
                <a:lnTo>
                  <a:pt x="1509232" y="864289"/>
                </a:lnTo>
                <a:lnTo>
                  <a:pt x="1544536" y="819354"/>
                </a:lnTo>
                <a:lnTo>
                  <a:pt x="1581055" y="772733"/>
                </a:lnTo>
                <a:lnTo>
                  <a:pt x="1618519" y="724810"/>
                </a:lnTo>
                <a:lnTo>
                  <a:pt x="1656659" y="675971"/>
                </a:lnTo>
                <a:lnTo>
                  <a:pt x="1695204" y="626600"/>
                </a:lnTo>
                <a:lnTo>
                  <a:pt x="1733885" y="577082"/>
                </a:lnTo>
                <a:lnTo>
                  <a:pt x="1772430" y="527802"/>
                </a:lnTo>
                <a:lnTo>
                  <a:pt x="1810570" y="479143"/>
                </a:lnTo>
                <a:lnTo>
                  <a:pt x="1848035" y="431492"/>
                </a:lnTo>
                <a:lnTo>
                  <a:pt x="1884554" y="385232"/>
                </a:lnTo>
                <a:lnTo>
                  <a:pt x="1919857" y="340748"/>
                </a:lnTo>
                <a:lnTo>
                  <a:pt x="1953674" y="298425"/>
                </a:lnTo>
                <a:lnTo>
                  <a:pt x="1985735" y="258647"/>
                </a:lnTo>
                <a:lnTo>
                  <a:pt x="2015770" y="221800"/>
                </a:lnTo>
                <a:lnTo>
                  <a:pt x="2043509" y="188267"/>
                </a:lnTo>
                <a:lnTo>
                  <a:pt x="2068681" y="158434"/>
                </a:lnTo>
                <a:lnTo>
                  <a:pt x="2110244" y="111405"/>
                </a:lnTo>
                <a:lnTo>
                  <a:pt x="2137006" y="102558"/>
                </a:lnTo>
                <a:lnTo>
                  <a:pt x="2164119" y="118063"/>
                </a:lnTo>
                <a:lnTo>
                  <a:pt x="2186281" y="140666"/>
                </a:lnTo>
                <a:lnTo>
                  <a:pt x="2198190" y="153111"/>
                </a:lnTo>
                <a:lnTo>
                  <a:pt x="2220139" y="160517"/>
                </a:lnTo>
                <a:lnTo>
                  <a:pt x="2242120" y="167051"/>
                </a:lnTo>
                <a:lnTo>
                  <a:pt x="2264122" y="170100"/>
                </a:lnTo>
                <a:lnTo>
                  <a:pt x="2286135" y="167051"/>
                </a:lnTo>
                <a:lnTo>
                  <a:pt x="2330051" y="139186"/>
                </a:lnTo>
                <a:lnTo>
                  <a:pt x="2373968" y="97465"/>
                </a:lnTo>
                <a:lnTo>
                  <a:pt x="2417983" y="40020"/>
                </a:lnTo>
                <a:lnTo>
                  <a:pt x="2439964" y="13268"/>
                </a:lnTo>
                <a:lnTo>
                  <a:pt x="2461913" y="0"/>
                </a:lnTo>
                <a:lnTo>
                  <a:pt x="2483926" y="7988"/>
                </a:lnTo>
                <a:lnTo>
                  <a:pt x="2505929" y="30500"/>
                </a:lnTo>
                <a:lnTo>
                  <a:pt x="2527910" y="55159"/>
                </a:lnTo>
                <a:lnTo>
                  <a:pt x="2549859" y="69585"/>
                </a:lnTo>
                <a:lnTo>
                  <a:pt x="2571856" y="67877"/>
                </a:lnTo>
                <a:lnTo>
                  <a:pt x="2593832" y="57445"/>
                </a:lnTo>
                <a:lnTo>
                  <a:pt x="2615808" y="46142"/>
                </a:lnTo>
                <a:lnTo>
                  <a:pt x="2637805" y="41819"/>
                </a:lnTo>
                <a:lnTo>
                  <a:pt x="2659802" y="48638"/>
                </a:lnTo>
                <a:lnTo>
                  <a:pt x="2681778" y="61780"/>
                </a:lnTo>
                <a:lnTo>
                  <a:pt x="2703754" y="75367"/>
                </a:lnTo>
                <a:lnTo>
                  <a:pt x="2725751" y="83525"/>
                </a:lnTo>
                <a:lnTo>
                  <a:pt x="2769681" y="80933"/>
                </a:lnTo>
                <a:lnTo>
                  <a:pt x="2813696" y="69585"/>
                </a:lnTo>
                <a:lnTo>
                  <a:pt x="2857613" y="55702"/>
                </a:lnTo>
                <a:lnTo>
                  <a:pt x="2879581" y="48102"/>
                </a:lnTo>
                <a:lnTo>
                  <a:pt x="2901529" y="41819"/>
                </a:lnTo>
                <a:lnTo>
                  <a:pt x="2923542" y="37330"/>
                </a:lnTo>
                <a:lnTo>
                  <a:pt x="2945544" y="33957"/>
                </a:lnTo>
                <a:lnTo>
                  <a:pt x="2967525" y="31029"/>
                </a:lnTo>
                <a:lnTo>
                  <a:pt x="2989474" y="27879"/>
                </a:lnTo>
                <a:lnTo>
                  <a:pt x="3011487" y="23422"/>
                </a:lnTo>
                <a:lnTo>
                  <a:pt x="3033490" y="18317"/>
                </a:lnTo>
                <a:lnTo>
                  <a:pt x="3055471" y="14508"/>
                </a:lnTo>
                <a:lnTo>
                  <a:pt x="3077420" y="13939"/>
                </a:lnTo>
                <a:lnTo>
                  <a:pt x="3099417" y="19618"/>
                </a:lnTo>
                <a:lnTo>
                  <a:pt x="3121393" y="29622"/>
                </a:lnTo>
                <a:lnTo>
                  <a:pt x="3143369" y="38754"/>
                </a:lnTo>
                <a:lnTo>
                  <a:pt x="3165366" y="41819"/>
                </a:lnTo>
                <a:lnTo>
                  <a:pt x="3187363" y="33962"/>
                </a:lnTo>
                <a:lnTo>
                  <a:pt x="3209339" y="19167"/>
                </a:lnTo>
                <a:lnTo>
                  <a:pt x="3231315" y="5243"/>
                </a:lnTo>
                <a:lnTo>
                  <a:pt x="3253312" y="0"/>
                </a:lnTo>
                <a:lnTo>
                  <a:pt x="3275261" y="8728"/>
                </a:lnTo>
                <a:lnTo>
                  <a:pt x="3297242" y="26137"/>
                </a:lnTo>
                <a:lnTo>
                  <a:pt x="3319244" y="44417"/>
                </a:lnTo>
                <a:lnTo>
                  <a:pt x="3341257" y="55759"/>
                </a:lnTo>
                <a:lnTo>
                  <a:pt x="3363207" y="57151"/>
                </a:lnTo>
                <a:lnTo>
                  <a:pt x="3385188" y="53124"/>
                </a:lnTo>
                <a:lnTo>
                  <a:pt x="3407190" y="46930"/>
                </a:lnTo>
                <a:lnTo>
                  <a:pt x="3429203" y="41819"/>
                </a:lnTo>
              </a:path>
            </a:pathLst>
          </a:custGeom>
          <a:ln w="2365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3800566" y="1072529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3800566" y="1072529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3889192" y="1068189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3889192" y="1068189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3975891" y="1078049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3975891" y="1078049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064516" y="1078049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4064516" y="1078049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153257" y="106129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4153257" y="106129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4239955" y="105991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4239955" y="105991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4328581" y="1058533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4328581" y="1058533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4415279" y="1072529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4415279" y="1072529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4503905" y="106268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4503905" y="106268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4592645" y="1066817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4592645" y="1066817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679344" y="105439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4679344" y="105439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4767969" y="106129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767969" y="106129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4856595" y="106129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4856595" y="106129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943294" y="106268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4943294" y="1062681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5032034" y="1057162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5032034" y="1057162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5118732" y="1055779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118732" y="1055779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910810" y="956863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910811" y="956863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999437" y="961203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999437" y="961203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6086135" y="962586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6086135" y="962586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6174874" y="955491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6174874" y="955491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6263500" y="945835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6263500" y="945835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6350198" y="952726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6350200" y="952726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6438826" y="94997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6438826" y="94997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6525524" y="954109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6525524" y="954109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6614263" y="952726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6614263" y="952726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6702889" y="94997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6702889" y="94997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6789587" y="948589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6789589" y="948589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6878214" y="94720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879"/>
                </a:lnTo>
                <a:lnTo>
                  <a:pt x="78879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6878214" y="94720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879" y="39666"/>
                </a:lnTo>
                <a:lnTo>
                  <a:pt x="39666" y="78879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6966953" y="94997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966953" y="94997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7053652" y="945835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7053652" y="945835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7142277" y="951355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7142277" y="951355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7228976" y="94997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0" y="39666"/>
                </a:lnTo>
                <a:lnTo>
                  <a:pt x="39666" y="78765"/>
                </a:lnTo>
                <a:lnTo>
                  <a:pt x="78765" y="39666"/>
                </a:lnTo>
                <a:lnTo>
                  <a:pt x="396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7228977" y="94997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39666" y="0"/>
                </a:moveTo>
                <a:lnTo>
                  <a:pt x="78765" y="39666"/>
                </a:lnTo>
                <a:lnTo>
                  <a:pt x="39666" y="78765"/>
                </a:lnTo>
                <a:lnTo>
                  <a:pt x="0" y="39666"/>
                </a:lnTo>
                <a:lnTo>
                  <a:pt x="39666" y="0"/>
                </a:lnTo>
                <a:close/>
              </a:path>
            </a:pathLst>
          </a:custGeom>
          <a:ln w="84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 txBox="1"/>
          <p:nvPr/>
        </p:nvSpPr>
        <p:spPr>
          <a:xfrm>
            <a:off x="13623194" y="11257193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13565736" y="10978736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13565736" y="10700506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13565736" y="10422049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13565736" y="10143818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13508276" y="9865361"/>
            <a:ext cx="197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13508276" y="9587244"/>
            <a:ext cx="197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120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13508276" y="9308731"/>
            <a:ext cx="1974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Arial"/>
                <a:cs typeface="Arial"/>
              </a:rPr>
              <a:t>140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13783273" y="11410421"/>
            <a:ext cx="4383251" cy="3594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35560">
              <a:lnSpc>
                <a:spcPts val="955"/>
              </a:lnSpc>
            </a:pPr>
            <a:r>
              <a:rPr sz="900" spc="-50" dirty="0">
                <a:latin typeface="Arial"/>
                <a:cs typeface="Arial"/>
              </a:rPr>
              <a:t>16-Oct</a:t>
            </a:r>
            <a:endParaRPr sz="900" dirty="0">
              <a:latin typeface="Arial"/>
              <a:cs typeface="Arial"/>
            </a:endParaRPr>
          </a:p>
          <a:p>
            <a:pPr marL="12700" marR="5080" indent="22860" algn="just">
              <a:lnSpc>
                <a:spcPct val="128200"/>
              </a:lnSpc>
            </a:pPr>
            <a:r>
              <a:rPr sz="900" spc="-10" dirty="0">
                <a:latin typeface="Arial"/>
                <a:cs typeface="Arial"/>
              </a:rPr>
              <a:t>18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10" dirty="0">
                <a:latin typeface="Arial"/>
                <a:cs typeface="Arial"/>
              </a:rPr>
              <a:t>Oc</a:t>
            </a:r>
            <a:r>
              <a:rPr sz="900" dirty="0">
                <a:latin typeface="Arial"/>
                <a:cs typeface="Arial"/>
              </a:rPr>
              <a:t>t  </a:t>
            </a:r>
            <a:r>
              <a:rPr sz="900" spc="-50" dirty="0">
                <a:latin typeface="Arial"/>
                <a:cs typeface="Arial"/>
              </a:rPr>
              <a:t>20-Oct  22-Oct  24-Oct  </a:t>
            </a:r>
            <a:r>
              <a:rPr sz="900" spc="-45" dirty="0">
                <a:latin typeface="Arial"/>
                <a:cs typeface="Arial"/>
              </a:rPr>
              <a:t>26-Oct  </a:t>
            </a:r>
            <a:r>
              <a:rPr sz="900" spc="-50" dirty="0">
                <a:latin typeface="Arial"/>
                <a:cs typeface="Arial"/>
              </a:rPr>
              <a:t>28-Oct  30-Oct  1-Nov  3-Nov  5-Nov  7-Nov  9-Nov  </a:t>
            </a:r>
            <a:r>
              <a:rPr sz="900" spc="-10" dirty="0">
                <a:latin typeface="Arial"/>
                <a:cs typeface="Arial"/>
              </a:rPr>
              <a:t>11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10" dirty="0">
                <a:latin typeface="Arial"/>
                <a:cs typeface="Arial"/>
              </a:rPr>
              <a:t>No</a:t>
            </a:r>
            <a:r>
              <a:rPr sz="900" dirty="0">
                <a:latin typeface="Arial"/>
                <a:cs typeface="Arial"/>
              </a:rPr>
              <a:t>v  </a:t>
            </a:r>
            <a:r>
              <a:rPr sz="900" spc="-10" dirty="0">
                <a:latin typeface="Arial"/>
                <a:cs typeface="Arial"/>
              </a:rPr>
              <a:t>13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10" dirty="0">
                <a:latin typeface="Arial"/>
                <a:cs typeface="Arial"/>
              </a:rPr>
              <a:t>No</a:t>
            </a:r>
            <a:r>
              <a:rPr sz="900" dirty="0">
                <a:latin typeface="Arial"/>
                <a:cs typeface="Arial"/>
              </a:rPr>
              <a:t>v  </a:t>
            </a:r>
            <a:r>
              <a:rPr sz="900" spc="-10" dirty="0">
                <a:latin typeface="Arial"/>
                <a:cs typeface="Arial"/>
              </a:rPr>
              <a:t>15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10" dirty="0">
                <a:latin typeface="Arial"/>
                <a:cs typeface="Arial"/>
              </a:rPr>
              <a:t>No</a:t>
            </a:r>
            <a:r>
              <a:rPr sz="900" dirty="0">
                <a:latin typeface="Arial"/>
                <a:cs typeface="Arial"/>
              </a:rPr>
              <a:t>v  </a:t>
            </a:r>
            <a:r>
              <a:rPr sz="900" spc="-10" dirty="0">
                <a:latin typeface="Arial"/>
                <a:cs typeface="Arial"/>
              </a:rPr>
              <a:t>17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10" dirty="0">
                <a:latin typeface="Arial"/>
                <a:cs typeface="Arial"/>
              </a:rPr>
              <a:t>No</a:t>
            </a:r>
            <a:r>
              <a:rPr sz="900" dirty="0">
                <a:latin typeface="Arial"/>
                <a:cs typeface="Arial"/>
              </a:rPr>
              <a:t>v  </a:t>
            </a:r>
            <a:r>
              <a:rPr sz="900" spc="-10" dirty="0">
                <a:latin typeface="Arial"/>
                <a:cs typeface="Arial"/>
              </a:rPr>
              <a:t>19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10" dirty="0">
                <a:latin typeface="Arial"/>
                <a:cs typeface="Arial"/>
              </a:rPr>
              <a:t>No</a:t>
            </a:r>
            <a:r>
              <a:rPr sz="900" dirty="0">
                <a:latin typeface="Arial"/>
                <a:cs typeface="Arial"/>
              </a:rPr>
              <a:t>v  </a:t>
            </a:r>
            <a:r>
              <a:rPr sz="900" spc="-10" dirty="0" smtClean="0">
                <a:latin typeface="Arial"/>
                <a:cs typeface="Arial"/>
              </a:rPr>
              <a:t>21</a:t>
            </a:r>
            <a:r>
              <a:rPr lang="en-US" sz="900" spc="-10" dirty="0" smtClean="0">
                <a:latin typeface="Arial"/>
                <a:cs typeface="Arial"/>
              </a:rPr>
              <a:t>-</a:t>
            </a:r>
            <a:r>
              <a:rPr sz="900" dirty="0" smtClean="0">
                <a:latin typeface="Arial"/>
                <a:cs typeface="Arial"/>
              </a:rPr>
              <a:t> 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15472888" y="8988284"/>
            <a:ext cx="73025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b="1" spc="95" dirty="0">
                <a:latin typeface="Trebuchet MS"/>
                <a:cs typeface="Trebuchet MS"/>
              </a:rPr>
              <a:t>M</a:t>
            </a:r>
            <a:r>
              <a:rPr sz="1600" b="1" spc="40" dirty="0">
                <a:latin typeface="Trebuchet MS"/>
                <a:cs typeface="Trebuchet MS"/>
              </a:rPr>
              <a:t>i</a:t>
            </a:r>
            <a:r>
              <a:rPr sz="1600" b="1" spc="-90" dirty="0">
                <a:latin typeface="Trebuchet MS"/>
                <a:cs typeface="Trebuchet MS"/>
              </a:rPr>
              <a:t>nu</a:t>
            </a:r>
            <a:r>
              <a:rPr sz="1600" b="1" spc="-75" dirty="0">
                <a:latin typeface="Trebuchet MS"/>
                <a:cs typeface="Trebuchet MS"/>
              </a:rPr>
              <a:t>t</a:t>
            </a:r>
            <a:r>
              <a:rPr sz="1600" b="1" spc="-120" dirty="0">
                <a:latin typeface="Trebuchet MS"/>
                <a:cs typeface="Trebuchet MS"/>
              </a:rPr>
              <a:t>e</a:t>
            </a:r>
            <a:r>
              <a:rPr sz="1600" b="1" spc="-50" dirty="0"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17492588" y="10513845"/>
            <a:ext cx="216804" cy="758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17721512" y="10459788"/>
            <a:ext cx="4070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Arial"/>
                <a:cs typeface="Arial"/>
              </a:rPr>
              <a:t>M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-25" dirty="0">
                <a:latin typeface="Arial"/>
                <a:cs typeface="Arial"/>
              </a:rPr>
              <a:t>n</a:t>
            </a:r>
            <a:r>
              <a:rPr sz="900" spc="-40" dirty="0">
                <a:latin typeface="Arial"/>
                <a:cs typeface="Arial"/>
              </a:rPr>
              <a:t>u</a:t>
            </a:r>
            <a:r>
              <a:rPr sz="900" spc="40" dirty="0">
                <a:latin typeface="Arial"/>
                <a:cs typeface="Arial"/>
              </a:rPr>
              <a:t>t</a:t>
            </a:r>
            <a:r>
              <a:rPr sz="900" spc="-80" dirty="0">
                <a:latin typeface="Arial"/>
                <a:cs typeface="Arial"/>
              </a:rPr>
              <a:t>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13446064" y="8924564"/>
            <a:ext cx="4782185" cy="2904490"/>
          </a:xfrm>
          <a:custGeom>
            <a:avLst/>
            <a:gdLst/>
            <a:ahLst/>
            <a:cxnLst/>
            <a:rect l="l" t="t" r="r" b="b"/>
            <a:pathLst>
              <a:path w="4782184" h="2904490">
                <a:moveTo>
                  <a:pt x="0" y="2904249"/>
                </a:moveTo>
                <a:lnTo>
                  <a:pt x="4781595" y="2904249"/>
                </a:lnTo>
                <a:lnTo>
                  <a:pt x="4781595" y="0"/>
                </a:lnTo>
                <a:lnTo>
                  <a:pt x="0" y="0"/>
                </a:lnTo>
                <a:lnTo>
                  <a:pt x="0" y="2904249"/>
                </a:lnTo>
                <a:close/>
              </a:path>
            </a:pathLst>
          </a:custGeom>
          <a:ln w="849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497786" y="10827070"/>
            <a:ext cx="89535" cy="655320"/>
          </a:xfrm>
          <a:custGeom>
            <a:avLst/>
            <a:gdLst/>
            <a:ahLst/>
            <a:cxnLst/>
            <a:rect l="l" t="t" r="r" b="b"/>
            <a:pathLst>
              <a:path w="89534" h="655320">
                <a:moveTo>
                  <a:pt x="4759" y="573687"/>
                </a:moveTo>
                <a:lnTo>
                  <a:pt x="2719" y="574820"/>
                </a:lnTo>
                <a:lnTo>
                  <a:pt x="679" y="576067"/>
                </a:lnTo>
                <a:lnTo>
                  <a:pt x="0" y="578560"/>
                </a:lnTo>
                <a:lnTo>
                  <a:pt x="1133" y="580600"/>
                </a:lnTo>
                <a:lnTo>
                  <a:pt x="44539" y="654946"/>
                </a:lnTo>
                <a:lnTo>
                  <a:pt x="49489" y="646446"/>
                </a:lnTo>
                <a:lnTo>
                  <a:pt x="40232" y="646446"/>
                </a:lnTo>
                <a:lnTo>
                  <a:pt x="40232" y="630806"/>
                </a:lnTo>
                <a:lnTo>
                  <a:pt x="8499" y="576407"/>
                </a:lnTo>
                <a:lnTo>
                  <a:pt x="7366" y="574367"/>
                </a:lnTo>
                <a:lnTo>
                  <a:pt x="4759" y="573687"/>
                </a:lnTo>
                <a:close/>
              </a:path>
              <a:path w="89534" h="655320">
                <a:moveTo>
                  <a:pt x="40232" y="630806"/>
                </a:moveTo>
                <a:lnTo>
                  <a:pt x="40232" y="646446"/>
                </a:lnTo>
                <a:lnTo>
                  <a:pt x="48732" y="646446"/>
                </a:lnTo>
                <a:lnTo>
                  <a:pt x="48732" y="644406"/>
                </a:lnTo>
                <a:lnTo>
                  <a:pt x="40799" y="644406"/>
                </a:lnTo>
                <a:lnTo>
                  <a:pt x="44482" y="638092"/>
                </a:lnTo>
                <a:lnTo>
                  <a:pt x="40232" y="630806"/>
                </a:lnTo>
                <a:close/>
              </a:path>
              <a:path w="89534" h="655320">
                <a:moveTo>
                  <a:pt x="84319" y="573687"/>
                </a:moveTo>
                <a:lnTo>
                  <a:pt x="81712" y="574367"/>
                </a:lnTo>
                <a:lnTo>
                  <a:pt x="80465" y="576407"/>
                </a:lnTo>
                <a:lnTo>
                  <a:pt x="48732" y="630806"/>
                </a:lnTo>
                <a:lnTo>
                  <a:pt x="48732" y="646446"/>
                </a:lnTo>
                <a:lnTo>
                  <a:pt x="49489" y="646446"/>
                </a:lnTo>
                <a:lnTo>
                  <a:pt x="87832" y="580600"/>
                </a:lnTo>
                <a:lnTo>
                  <a:pt x="89079" y="578560"/>
                </a:lnTo>
                <a:lnTo>
                  <a:pt x="88399" y="576067"/>
                </a:lnTo>
                <a:lnTo>
                  <a:pt x="86359" y="574820"/>
                </a:lnTo>
                <a:lnTo>
                  <a:pt x="84319" y="573687"/>
                </a:lnTo>
                <a:close/>
              </a:path>
              <a:path w="89534" h="655320">
                <a:moveTo>
                  <a:pt x="44482" y="638092"/>
                </a:moveTo>
                <a:lnTo>
                  <a:pt x="40799" y="644406"/>
                </a:lnTo>
                <a:lnTo>
                  <a:pt x="48166" y="644406"/>
                </a:lnTo>
                <a:lnTo>
                  <a:pt x="44482" y="638092"/>
                </a:lnTo>
                <a:close/>
              </a:path>
              <a:path w="89534" h="655320">
                <a:moveTo>
                  <a:pt x="48732" y="630806"/>
                </a:moveTo>
                <a:lnTo>
                  <a:pt x="44482" y="638092"/>
                </a:lnTo>
                <a:lnTo>
                  <a:pt x="48166" y="644406"/>
                </a:lnTo>
                <a:lnTo>
                  <a:pt x="48732" y="644406"/>
                </a:lnTo>
                <a:lnTo>
                  <a:pt x="48732" y="630806"/>
                </a:lnTo>
                <a:close/>
              </a:path>
              <a:path w="89534" h="655320">
                <a:moveTo>
                  <a:pt x="44482" y="16854"/>
                </a:moveTo>
                <a:lnTo>
                  <a:pt x="40232" y="24139"/>
                </a:lnTo>
                <a:lnTo>
                  <a:pt x="40232" y="630806"/>
                </a:lnTo>
                <a:lnTo>
                  <a:pt x="44482" y="638092"/>
                </a:lnTo>
                <a:lnTo>
                  <a:pt x="48732" y="630806"/>
                </a:lnTo>
                <a:lnTo>
                  <a:pt x="48732" y="24139"/>
                </a:lnTo>
                <a:lnTo>
                  <a:pt x="44482" y="16854"/>
                </a:lnTo>
                <a:close/>
              </a:path>
              <a:path w="89534" h="655320">
                <a:moveTo>
                  <a:pt x="44539" y="0"/>
                </a:moveTo>
                <a:lnTo>
                  <a:pt x="1133" y="74232"/>
                </a:lnTo>
                <a:lnTo>
                  <a:pt x="0" y="76272"/>
                </a:lnTo>
                <a:lnTo>
                  <a:pt x="679" y="78879"/>
                </a:lnTo>
                <a:lnTo>
                  <a:pt x="2719" y="80125"/>
                </a:lnTo>
                <a:lnTo>
                  <a:pt x="4759" y="81259"/>
                </a:lnTo>
                <a:lnTo>
                  <a:pt x="7366" y="80579"/>
                </a:lnTo>
                <a:lnTo>
                  <a:pt x="8499" y="78539"/>
                </a:lnTo>
                <a:lnTo>
                  <a:pt x="40232" y="24139"/>
                </a:lnTo>
                <a:lnTo>
                  <a:pt x="40232" y="8386"/>
                </a:lnTo>
                <a:lnTo>
                  <a:pt x="49430" y="8386"/>
                </a:lnTo>
                <a:lnTo>
                  <a:pt x="44539" y="0"/>
                </a:lnTo>
                <a:close/>
              </a:path>
              <a:path w="89534" h="655320">
                <a:moveTo>
                  <a:pt x="49430" y="8386"/>
                </a:moveTo>
                <a:lnTo>
                  <a:pt x="48732" y="8386"/>
                </a:lnTo>
                <a:lnTo>
                  <a:pt x="48732" y="24139"/>
                </a:lnTo>
                <a:lnTo>
                  <a:pt x="80465" y="78539"/>
                </a:lnTo>
                <a:lnTo>
                  <a:pt x="81712" y="80579"/>
                </a:lnTo>
                <a:lnTo>
                  <a:pt x="84319" y="81259"/>
                </a:lnTo>
                <a:lnTo>
                  <a:pt x="86359" y="80125"/>
                </a:lnTo>
                <a:lnTo>
                  <a:pt x="88399" y="78879"/>
                </a:lnTo>
                <a:lnTo>
                  <a:pt x="89079" y="76272"/>
                </a:lnTo>
                <a:lnTo>
                  <a:pt x="87832" y="74232"/>
                </a:lnTo>
                <a:lnTo>
                  <a:pt x="49430" y="8386"/>
                </a:lnTo>
                <a:close/>
              </a:path>
              <a:path w="89534" h="655320">
                <a:moveTo>
                  <a:pt x="48732" y="8386"/>
                </a:moveTo>
                <a:lnTo>
                  <a:pt x="40232" y="8386"/>
                </a:lnTo>
                <a:lnTo>
                  <a:pt x="40232" y="24139"/>
                </a:lnTo>
                <a:lnTo>
                  <a:pt x="44482" y="16854"/>
                </a:lnTo>
                <a:lnTo>
                  <a:pt x="40799" y="10539"/>
                </a:lnTo>
                <a:lnTo>
                  <a:pt x="48732" y="10539"/>
                </a:lnTo>
                <a:lnTo>
                  <a:pt x="48732" y="8386"/>
                </a:lnTo>
                <a:close/>
              </a:path>
              <a:path w="89534" h="655320">
                <a:moveTo>
                  <a:pt x="48732" y="10539"/>
                </a:moveTo>
                <a:lnTo>
                  <a:pt x="48166" y="10539"/>
                </a:lnTo>
                <a:lnTo>
                  <a:pt x="44482" y="16854"/>
                </a:lnTo>
                <a:lnTo>
                  <a:pt x="48732" y="24139"/>
                </a:lnTo>
                <a:lnTo>
                  <a:pt x="48732" y="10539"/>
                </a:lnTo>
                <a:close/>
              </a:path>
              <a:path w="89534" h="655320">
                <a:moveTo>
                  <a:pt x="48166" y="10539"/>
                </a:moveTo>
                <a:lnTo>
                  <a:pt x="40799" y="10539"/>
                </a:lnTo>
                <a:lnTo>
                  <a:pt x="44482" y="16854"/>
                </a:lnTo>
                <a:lnTo>
                  <a:pt x="48166" y="10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6548417" y="9693863"/>
            <a:ext cx="89535" cy="1809114"/>
          </a:xfrm>
          <a:custGeom>
            <a:avLst/>
            <a:gdLst/>
            <a:ahLst/>
            <a:cxnLst/>
            <a:rect l="l" t="t" r="r" b="b"/>
            <a:pathLst>
              <a:path w="89534" h="1809115">
                <a:moveTo>
                  <a:pt x="4759" y="1727634"/>
                </a:moveTo>
                <a:lnTo>
                  <a:pt x="2719" y="1728881"/>
                </a:lnTo>
                <a:lnTo>
                  <a:pt x="679" y="1730014"/>
                </a:lnTo>
                <a:lnTo>
                  <a:pt x="0" y="1732621"/>
                </a:lnTo>
                <a:lnTo>
                  <a:pt x="1133" y="1734661"/>
                </a:lnTo>
                <a:lnTo>
                  <a:pt x="44539" y="1808894"/>
                </a:lnTo>
                <a:lnTo>
                  <a:pt x="49430" y="1800507"/>
                </a:lnTo>
                <a:lnTo>
                  <a:pt x="40232" y="1800507"/>
                </a:lnTo>
                <a:lnTo>
                  <a:pt x="40232" y="1784754"/>
                </a:lnTo>
                <a:lnTo>
                  <a:pt x="8499" y="1730354"/>
                </a:lnTo>
                <a:lnTo>
                  <a:pt x="7253" y="1728314"/>
                </a:lnTo>
                <a:lnTo>
                  <a:pt x="4759" y="1727634"/>
                </a:lnTo>
                <a:close/>
              </a:path>
              <a:path w="89534" h="1809115">
                <a:moveTo>
                  <a:pt x="40232" y="1784754"/>
                </a:moveTo>
                <a:lnTo>
                  <a:pt x="40232" y="1800507"/>
                </a:lnTo>
                <a:lnTo>
                  <a:pt x="48732" y="1800507"/>
                </a:lnTo>
                <a:lnTo>
                  <a:pt x="48732" y="1798354"/>
                </a:lnTo>
                <a:lnTo>
                  <a:pt x="40799" y="1798354"/>
                </a:lnTo>
                <a:lnTo>
                  <a:pt x="44482" y="1792040"/>
                </a:lnTo>
                <a:lnTo>
                  <a:pt x="40232" y="1784754"/>
                </a:lnTo>
                <a:close/>
              </a:path>
              <a:path w="89534" h="1809115">
                <a:moveTo>
                  <a:pt x="84319" y="1727634"/>
                </a:moveTo>
                <a:lnTo>
                  <a:pt x="81712" y="1728314"/>
                </a:lnTo>
                <a:lnTo>
                  <a:pt x="80465" y="1730354"/>
                </a:lnTo>
                <a:lnTo>
                  <a:pt x="48732" y="1784754"/>
                </a:lnTo>
                <a:lnTo>
                  <a:pt x="48732" y="1800507"/>
                </a:lnTo>
                <a:lnTo>
                  <a:pt x="49430" y="1800507"/>
                </a:lnTo>
                <a:lnTo>
                  <a:pt x="87832" y="1734661"/>
                </a:lnTo>
                <a:lnTo>
                  <a:pt x="88965" y="1732621"/>
                </a:lnTo>
                <a:lnTo>
                  <a:pt x="88285" y="1730014"/>
                </a:lnTo>
                <a:lnTo>
                  <a:pt x="86245" y="1728881"/>
                </a:lnTo>
                <a:lnTo>
                  <a:pt x="84319" y="1727634"/>
                </a:lnTo>
                <a:close/>
              </a:path>
              <a:path w="89534" h="1809115">
                <a:moveTo>
                  <a:pt x="44482" y="1792040"/>
                </a:moveTo>
                <a:lnTo>
                  <a:pt x="40799" y="1798354"/>
                </a:lnTo>
                <a:lnTo>
                  <a:pt x="48166" y="1798354"/>
                </a:lnTo>
                <a:lnTo>
                  <a:pt x="44482" y="1792040"/>
                </a:lnTo>
                <a:close/>
              </a:path>
              <a:path w="89534" h="1809115">
                <a:moveTo>
                  <a:pt x="48732" y="1784754"/>
                </a:moveTo>
                <a:lnTo>
                  <a:pt x="44482" y="1792040"/>
                </a:lnTo>
                <a:lnTo>
                  <a:pt x="48166" y="1798354"/>
                </a:lnTo>
                <a:lnTo>
                  <a:pt x="48732" y="1798354"/>
                </a:lnTo>
                <a:lnTo>
                  <a:pt x="48732" y="1784754"/>
                </a:lnTo>
                <a:close/>
              </a:path>
              <a:path w="89534" h="1809115">
                <a:moveTo>
                  <a:pt x="44482" y="16967"/>
                </a:moveTo>
                <a:lnTo>
                  <a:pt x="40232" y="24253"/>
                </a:lnTo>
                <a:lnTo>
                  <a:pt x="40232" y="1784754"/>
                </a:lnTo>
                <a:lnTo>
                  <a:pt x="44482" y="1792040"/>
                </a:lnTo>
                <a:lnTo>
                  <a:pt x="48732" y="1784754"/>
                </a:lnTo>
                <a:lnTo>
                  <a:pt x="48732" y="24253"/>
                </a:lnTo>
                <a:lnTo>
                  <a:pt x="44482" y="16967"/>
                </a:lnTo>
                <a:close/>
              </a:path>
              <a:path w="89534" h="1809115">
                <a:moveTo>
                  <a:pt x="44539" y="0"/>
                </a:moveTo>
                <a:lnTo>
                  <a:pt x="1133" y="74345"/>
                </a:lnTo>
                <a:lnTo>
                  <a:pt x="0" y="76385"/>
                </a:lnTo>
                <a:lnTo>
                  <a:pt x="679" y="78992"/>
                </a:lnTo>
                <a:lnTo>
                  <a:pt x="4759" y="81259"/>
                </a:lnTo>
                <a:lnTo>
                  <a:pt x="7253" y="80579"/>
                </a:lnTo>
                <a:lnTo>
                  <a:pt x="8499" y="78652"/>
                </a:lnTo>
                <a:lnTo>
                  <a:pt x="40232" y="24253"/>
                </a:lnTo>
                <a:lnTo>
                  <a:pt x="40232" y="8499"/>
                </a:lnTo>
                <a:lnTo>
                  <a:pt x="49489" y="8499"/>
                </a:lnTo>
                <a:lnTo>
                  <a:pt x="44539" y="0"/>
                </a:lnTo>
                <a:close/>
              </a:path>
              <a:path w="89534" h="1809115">
                <a:moveTo>
                  <a:pt x="49489" y="8499"/>
                </a:moveTo>
                <a:lnTo>
                  <a:pt x="48732" y="8499"/>
                </a:lnTo>
                <a:lnTo>
                  <a:pt x="48732" y="24253"/>
                </a:lnTo>
                <a:lnTo>
                  <a:pt x="80465" y="78652"/>
                </a:lnTo>
                <a:lnTo>
                  <a:pt x="81712" y="80579"/>
                </a:lnTo>
                <a:lnTo>
                  <a:pt x="84319" y="81259"/>
                </a:lnTo>
                <a:lnTo>
                  <a:pt x="86245" y="80125"/>
                </a:lnTo>
                <a:lnTo>
                  <a:pt x="88285" y="78992"/>
                </a:lnTo>
                <a:lnTo>
                  <a:pt x="88965" y="76385"/>
                </a:lnTo>
                <a:lnTo>
                  <a:pt x="87832" y="74345"/>
                </a:lnTo>
                <a:lnTo>
                  <a:pt x="49489" y="8499"/>
                </a:lnTo>
                <a:close/>
              </a:path>
              <a:path w="89534" h="1809115">
                <a:moveTo>
                  <a:pt x="48732" y="8499"/>
                </a:moveTo>
                <a:lnTo>
                  <a:pt x="40232" y="8499"/>
                </a:lnTo>
                <a:lnTo>
                  <a:pt x="40232" y="24253"/>
                </a:lnTo>
                <a:lnTo>
                  <a:pt x="44482" y="16967"/>
                </a:lnTo>
                <a:lnTo>
                  <a:pt x="40799" y="10653"/>
                </a:lnTo>
                <a:lnTo>
                  <a:pt x="48732" y="10653"/>
                </a:lnTo>
                <a:lnTo>
                  <a:pt x="48732" y="8499"/>
                </a:lnTo>
                <a:close/>
              </a:path>
              <a:path w="89534" h="1809115">
                <a:moveTo>
                  <a:pt x="48732" y="10653"/>
                </a:moveTo>
                <a:lnTo>
                  <a:pt x="48166" y="10653"/>
                </a:lnTo>
                <a:lnTo>
                  <a:pt x="44482" y="16967"/>
                </a:lnTo>
                <a:lnTo>
                  <a:pt x="48732" y="24253"/>
                </a:lnTo>
                <a:lnTo>
                  <a:pt x="48732" y="10653"/>
                </a:lnTo>
                <a:close/>
              </a:path>
              <a:path w="89534" h="1809115">
                <a:moveTo>
                  <a:pt x="48166" y="10653"/>
                </a:moveTo>
                <a:lnTo>
                  <a:pt x="40799" y="10653"/>
                </a:lnTo>
                <a:lnTo>
                  <a:pt x="44482" y="16967"/>
                </a:lnTo>
                <a:lnTo>
                  <a:pt x="48166" y="106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43859" y="9316954"/>
            <a:ext cx="2053804" cy="10111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52205" y="9527797"/>
            <a:ext cx="1740441" cy="7824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00752" y="9354773"/>
            <a:ext cx="1940560" cy="899160"/>
          </a:xfrm>
          <a:custGeom>
            <a:avLst/>
            <a:gdLst/>
            <a:ahLst/>
            <a:cxnLst/>
            <a:rect l="l" t="t" r="r" b="b"/>
            <a:pathLst>
              <a:path w="1940559" h="899159">
                <a:moveTo>
                  <a:pt x="1940019" y="190511"/>
                </a:moveTo>
                <a:lnTo>
                  <a:pt x="83639" y="190511"/>
                </a:lnTo>
                <a:lnTo>
                  <a:pt x="83639" y="898950"/>
                </a:lnTo>
                <a:lnTo>
                  <a:pt x="1940019" y="898950"/>
                </a:lnTo>
                <a:lnTo>
                  <a:pt x="1940019" y="190511"/>
                </a:lnTo>
                <a:close/>
              </a:path>
              <a:path w="1940559" h="899159">
                <a:moveTo>
                  <a:pt x="0" y="0"/>
                </a:moveTo>
                <a:lnTo>
                  <a:pt x="393035" y="190511"/>
                </a:lnTo>
                <a:lnTo>
                  <a:pt x="857130" y="190511"/>
                </a:lnTo>
                <a:lnTo>
                  <a:pt x="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000752" y="9354773"/>
            <a:ext cx="1940560" cy="899160"/>
          </a:xfrm>
          <a:custGeom>
            <a:avLst/>
            <a:gdLst/>
            <a:ahLst/>
            <a:cxnLst/>
            <a:rect l="l" t="t" r="r" b="b"/>
            <a:pathLst>
              <a:path w="1940559" h="899159">
                <a:moveTo>
                  <a:pt x="83639" y="190511"/>
                </a:moveTo>
                <a:lnTo>
                  <a:pt x="393035" y="190511"/>
                </a:lnTo>
                <a:lnTo>
                  <a:pt x="0" y="0"/>
                </a:lnTo>
                <a:lnTo>
                  <a:pt x="857130" y="190511"/>
                </a:lnTo>
                <a:lnTo>
                  <a:pt x="1940019" y="190511"/>
                </a:lnTo>
                <a:lnTo>
                  <a:pt x="1940019" y="308603"/>
                </a:lnTo>
                <a:lnTo>
                  <a:pt x="1940019" y="485741"/>
                </a:lnTo>
                <a:lnTo>
                  <a:pt x="1940019" y="898950"/>
                </a:lnTo>
                <a:lnTo>
                  <a:pt x="857130" y="898950"/>
                </a:lnTo>
                <a:lnTo>
                  <a:pt x="393035" y="898950"/>
                </a:lnTo>
                <a:lnTo>
                  <a:pt x="83639" y="898950"/>
                </a:lnTo>
                <a:lnTo>
                  <a:pt x="83639" y="485741"/>
                </a:lnTo>
                <a:lnTo>
                  <a:pt x="83639" y="308603"/>
                </a:lnTo>
                <a:lnTo>
                  <a:pt x="83639" y="190511"/>
                </a:lnTo>
                <a:close/>
              </a:path>
            </a:pathLst>
          </a:custGeom>
          <a:ln w="339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 txBox="1"/>
          <p:nvPr/>
        </p:nvSpPr>
        <p:spPr>
          <a:xfrm>
            <a:off x="7153857" y="9568884"/>
            <a:ext cx="1504950" cy="48005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5500"/>
              </a:lnSpc>
              <a:spcBef>
                <a:spcPts val="65"/>
              </a:spcBef>
            </a:pPr>
            <a:r>
              <a:rPr sz="950" b="1" spc="-35" dirty="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sz="950" b="1" spc="-20" dirty="0">
                <a:solidFill>
                  <a:srgbClr val="FFFFFF"/>
                </a:solidFill>
                <a:latin typeface="Trebuchet MS"/>
                <a:cs typeface="Trebuchet MS"/>
              </a:rPr>
              <a:t>34% 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sz="950" b="1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9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could </a:t>
            </a:r>
            <a:r>
              <a:rPr sz="950" b="1" spc="-35" dirty="0">
                <a:solidFill>
                  <a:srgbClr val="FFFFFF"/>
                </a:solidFill>
                <a:latin typeface="Trebuchet MS"/>
                <a:cs typeface="Trebuchet MS"/>
              </a:rPr>
              <a:t>spend  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over 50minutes </a:t>
            </a:r>
            <a:r>
              <a:rPr sz="950" b="1" spc="-4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95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time  </a:t>
            </a:r>
            <a:r>
              <a:rPr sz="950" b="1" spc="-4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950" b="1" spc="-35" dirty="0">
                <a:solidFill>
                  <a:srgbClr val="FFFFFF"/>
                </a:solidFill>
                <a:latin typeface="Trebuchet MS"/>
                <a:cs typeface="Trebuchet MS"/>
              </a:rPr>
              <a:t>my </a:t>
            </a:r>
            <a:r>
              <a:rPr sz="950" b="1" spc="-40" dirty="0">
                <a:solidFill>
                  <a:srgbClr val="FFFFFF"/>
                </a:solidFill>
                <a:latin typeface="Trebuchet MS"/>
                <a:cs typeface="Trebuchet MS"/>
              </a:rPr>
              <a:t>daughter</a:t>
            </a:r>
            <a:r>
              <a:rPr sz="95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7153857" y="10026180"/>
            <a:ext cx="7289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mpr</a:t>
            </a:r>
            <a:r>
              <a:rPr sz="950" b="1" spc="-30" dirty="0">
                <a:solidFill>
                  <a:srgbClr val="FFFFFF"/>
                </a:solidFill>
                <a:latin typeface="Trebuchet MS"/>
                <a:cs typeface="Trebuchet MS"/>
              </a:rPr>
              <a:t>ov</a:t>
            </a:r>
            <a:r>
              <a:rPr sz="950" b="1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b="1" spc="-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b="1" spc="-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b="1" spc="-4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14070297" y="10619639"/>
            <a:ext cx="507365" cy="227965"/>
          </a:xfrm>
          <a:custGeom>
            <a:avLst/>
            <a:gdLst/>
            <a:ahLst/>
            <a:cxnLst/>
            <a:rect l="l" t="t" r="r" b="b"/>
            <a:pathLst>
              <a:path w="507365" h="227965">
                <a:moveTo>
                  <a:pt x="0" y="227831"/>
                </a:moveTo>
                <a:lnTo>
                  <a:pt x="507251" y="227831"/>
                </a:lnTo>
                <a:lnTo>
                  <a:pt x="507251" y="0"/>
                </a:lnTo>
                <a:lnTo>
                  <a:pt x="0" y="0"/>
                </a:lnTo>
                <a:lnTo>
                  <a:pt x="0" y="2278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 txBox="1"/>
          <p:nvPr/>
        </p:nvSpPr>
        <p:spPr>
          <a:xfrm>
            <a:off x="14070297" y="10643386"/>
            <a:ext cx="50736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25"/>
              </a:spcBef>
            </a:pPr>
            <a:r>
              <a:rPr sz="950" b="1" spc="-45" dirty="0">
                <a:solidFill>
                  <a:srgbClr val="1F487C"/>
                </a:solidFill>
                <a:latin typeface="Trebuchet MS"/>
                <a:cs typeface="Trebuchet MS"/>
              </a:rPr>
              <a:t>Before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16090216" y="10363474"/>
            <a:ext cx="1095375" cy="236854"/>
          </a:xfrm>
          <a:custGeom>
            <a:avLst/>
            <a:gdLst/>
            <a:ahLst/>
            <a:cxnLst/>
            <a:rect l="l" t="t" r="r" b="b"/>
            <a:pathLst>
              <a:path w="1095375" h="236854">
                <a:moveTo>
                  <a:pt x="0" y="236592"/>
                </a:moveTo>
                <a:lnTo>
                  <a:pt x="1095343" y="236592"/>
                </a:lnTo>
                <a:lnTo>
                  <a:pt x="1095343" y="0"/>
                </a:lnTo>
                <a:lnTo>
                  <a:pt x="0" y="0"/>
                </a:lnTo>
                <a:lnTo>
                  <a:pt x="0" y="23659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 txBox="1"/>
          <p:nvPr/>
        </p:nvSpPr>
        <p:spPr>
          <a:xfrm>
            <a:off x="16090216" y="10387142"/>
            <a:ext cx="109537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25"/>
              </a:spcBef>
            </a:pPr>
            <a:r>
              <a:rPr sz="950" b="1" spc="-45" dirty="0">
                <a:solidFill>
                  <a:srgbClr val="1F487C"/>
                </a:solidFill>
                <a:latin typeface="Trebuchet MS"/>
                <a:cs typeface="Trebuchet MS"/>
              </a:rPr>
              <a:t>After</a:t>
            </a:r>
            <a:r>
              <a:rPr sz="950" b="1" spc="-11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950" b="1" spc="-35" dirty="0">
                <a:solidFill>
                  <a:srgbClr val="1F487C"/>
                </a:solidFill>
                <a:latin typeface="Trebuchet MS"/>
                <a:cs typeface="Trebuchet MS"/>
              </a:rPr>
              <a:t>Improvement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16252846" y="7158725"/>
            <a:ext cx="1967105" cy="10682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6276420" y="7546933"/>
            <a:ext cx="1783734" cy="6484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6309060" y="7196363"/>
            <a:ext cx="1854835" cy="956310"/>
          </a:xfrm>
          <a:custGeom>
            <a:avLst/>
            <a:gdLst/>
            <a:ahLst/>
            <a:cxnLst/>
            <a:rect l="l" t="t" r="r" b="b"/>
            <a:pathLst>
              <a:path w="1854834" h="956309">
                <a:moveTo>
                  <a:pt x="1854340" y="368782"/>
                </a:moveTo>
                <a:lnTo>
                  <a:pt x="0" y="368782"/>
                </a:lnTo>
                <a:lnTo>
                  <a:pt x="0" y="956183"/>
                </a:lnTo>
                <a:lnTo>
                  <a:pt x="1854340" y="956183"/>
                </a:lnTo>
                <a:lnTo>
                  <a:pt x="1854340" y="368782"/>
                </a:lnTo>
                <a:close/>
              </a:path>
              <a:path w="1854834" h="956309">
                <a:moveTo>
                  <a:pt x="1621782" y="0"/>
                </a:moveTo>
                <a:lnTo>
                  <a:pt x="1081641" y="368782"/>
                </a:lnTo>
                <a:lnTo>
                  <a:pt x="1545283" y="368782"/>
                </a:lnTo>
                <a:lnTo>
                  <a:pt x="1621782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6309060" y="7196363"/>
            <a:ext cx="1854835" cy="956310"/>
          </a:xfrm>
          <a:custGeom>
            <a:avLst/>
            <a:gdLst/>
            <a:ahLst/>
            <a:cxnLst/>
            <a:rect l="l" t="t" r="r" b="b"/>
            <a:pathLst>
              <a:path w="1854834" h="956309">
                <a:moveTo>
                  <a:pt x="0" y="368782"/>
                </a:moveTo>
                <a:lnTo>
                  <a:pt x="1081641" y="368782"/>
                </a:lnTo>
                <a:lnTo>
                  <a:pt x="1621782" y="0"/>
                </a:lnTo>
                <a:lnTo>
                  <a:pt x="1545283" y="368782"/>
                </a:lnTo>
                <a:lnTo>
                  <a:pt x="1854340" y="368782"/>
                </a:lnTo>
                <a:lnTo>
                  <a:pt x="1854340" y="466701"/>
                </a:lnTo>
                <a:lnTo>
                  <a:pt x="1854340" y="613580"/>
                </a:lnTo>
                <a:lnTo>
                  <a:pt x="1854340" y="956183"/>
                </a:lnTo>
                <a:lnTo>
                  <a:pt x="1545283" y="956183"/>
                </a:lnTo>
                <a:lnTo>
                  <a:pt x="1081641" y="956183"/>
                </a:lnTo>
                <a:lnTo>
                  <a:pt x="0" y="956183"/>
                </a:lnTo>
                <a:lnTo>
                  <a:pt x="0" y="613580"/>
                </a:lnTo>
                <a:lnTo>
                  <a:pt x="0" y="466701"/>
                </a:lnTo>
                <a:lnTo>
                  <a:pt x="0" y="368782"/>
                </a:lnTo>
                <a:close/>
              </a:path>
            </a:pathLst>
          </a:custGeom>
          <a:ln w="339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16379545" y="7292722"/>
            <a:ext cx="1550035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sz="900" spc="-55" dirty="0">
                <a:latin typeface="Arial"/>
                <a:cs typeface="Arial"/>
              </a:rPr>
              <a:t>132	134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5600"/>
              </a:lnSpc>
            </a:pPr>
            <a:r>
              <a:rPr sz="950" b="1" spc="-5" dirty="0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r>
              <a:rPr sz="95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83.42% time </a:t>
            </a:r>
            <a:r>
              <a:rPr sz="950" b="1" spc="-5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950" b="1" spc="-5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950" b="1" spc="-35" dirty="0">
                <a:solidFill>
                  <a:srgbClr val="FFFFFF"/>
                </a:solidFill>
                <a:latin typeface="Trebuchet MS"/>
                <a:cs typeface="Trebuchet MS"/>
              </a:rPr>
              <a:t>spend  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over 125minutes </a:t>
            </a:r>
            <a:r>
              <a:rPr sz="950" b="1" spc="-4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950" b="1" spc="-35" dirty="0">
                <a:solidFill>
                  <a:srgbClr val="FFFFFF"/>
                </a:solidFill>
                <a:latin typeface="Trebuchet MS"/>
                <a:cs typeface="Trebuchet MS"/>
              </a:rPr>
              <a:t>my  </a:t>
            </a:r>
            <a:r>
              <a:rPr sz="950" b="1" spc="-45" dirty="0">
                <a:solidFill>
                  <a:srgbClr val="FFFFFF"/>
                </a:solidFill>
                <a:latin typeface="Trebuchet MS"/>
                <a:cs typeface="Trebuchet MS"/>
              </a:rPr>
              <a:t>daughter.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13521202" y="8041809"/>
            <a:ext cx="4657090" cy="833119"/>
          </a:xfrm>
          <a:custGeom>
            <a:avLst/>
            <a:gdLst/>
            <a:ahLst/>
            <a:cxnLst/>
            <a:rect l="l" t="t" r="r" b="b"/>
            <a:pathLst>
              <a:path w="4657090" h="833120">
                <a:moveTo>
                  <a:pt x="0" y="832549"/>
                </a:moveTo>
                <a:lnTo>
                  <a:pt x="4656590" y="832549"/>
                </a:lnTo>
                <a:lnTo>
                  <a:pt x="4656590" y="0"/>
                </a:lnTo>
                <a:lnTo>
                  <a:pt x="0" y="0"/>
                </a:lnTo>
                <a:lnTo>
                  <a:pt x="0" y="832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3521202" y="8041809"/>
            <a:ext cx="4657090" cy="833119"/>
          </a:xfrm>
          <a:custGeom>
            <a:avLst/>
            <a:gdLst/>
            <a:ahLst/>
            <a:cxnLst/>
            <a:rect l="l" t="t" r="r" b="b"/>
            <a:pathLst>
              <a:path w="4657090" h="833120">
                <a:moveTo>
                  <a:pt x="0" y="832549"/>
                </a:moveTo>
                <a:lnTo>
                  <a:pt x="4656590" y="832549"/>
                </a:lnTo>
                <a:lnTo>
                  <a:pt x="4656590" y="0"/>
                </a:lnTo>
                <a:lnTo>
                  <a:pt x="0" y="0"/>
                </a:lnTo>
                <a:lnTo>
                  <a:pt x="0" y="832549"/>
                </a:lnTo>
                <a:close/>
              </a:path>
            </a:pathLst>
          </a:custGeom>
          <a:ln w="849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 txBox="1"/>
          <p:nvPr/>
        </p:nvSpPr>
        <p:spPr>
          <a:xfrm>
            <a:off x="13591348" y="8063381"/>
            <a:ext cx="4141470" cy="588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105"/>
              </a:spcBef>
            </a:pPr>
            <a:r>
              <a:rPr sz="1250" spc="-10" dirty="0">
                <a:latin typeface="Georgia"/>
                <a:cs typeface="Georgia"/>
              </a:rPr>
              <a:t>Weekly</a:t>
            </a:r>
            <a:r>
              <a:rPr sz="1250" spc="-65" dirty="0">
                <a:latin typeface="Georgia"/>
                <a:cs typeface="Georgia"/>
              </a:rPr>
              <a:t> </a:t>
            </a:r>
            <a:r>
              <a:rPr sz="1250" spc="-25" dirty="0">
                <a:latin typeface="Georgia"/>
                <a:cs typeface="Georgia"/>
              </a:rPr>
              <a:t>monitor</a:t>
            </a:r>
            <a:r>
              <a:rPr sz="1250" spc="-50" dirty="0">
                <a:latin typeface="Georgia"/>
                <a:cs typeface="Georgia"/>
              </a:rPr>
              <a:t> </a:t>
            </a:r>
            <a:r>
              <a:rPr sz="1250" spc="-25" dirty="0">
                <a:latin typeface="Georgia"/>
                <a:cs typeface="Georgia"/>
              </a:rPr>
              <a:t>and</a:t>
            </a:r>
            <a:r>
              <a:rPr sz="1250" spc="-45" dirty="0">
                <a:latin typeface="Georgia"/>
                <a:cs typeface="Georgia"/>
              </a:rPr>
              <a:t> </a:t>
            </a:r>
            <a:r>
              <a:rPr sz="1250" spc="10" dirty="0">
                <a:latin typeface="Georgia"/>
                <a:cs typeface="Georgia"/>
              </a:rPr>
              <a:t>review</a:t>
            </a:r>
            <a:r>
              <a:rPr sz="1250" spc="-70" dirty="0">
                <a:latin typeface="Georgia"/>
                <a:cs typeface="Georgia"/>
              </a:rPr>
              <a:t> </a:t>
            </a:r>
            <a:r>
              <a:rPr sz="1250" spc="-5" dirty="0">
                <a:latin typeface="Georgia"/>
                <a:cs typeface="Georgia"/>
              </a:rPr>
              <a:t>process</a:t>
            </a:r>
            <a:r>
              <a:rPr sz="1250" spc="-80" dirty="0">
                <a:latin typeface="Georgia"/>
                <a:cs typeface="Georgia"/>
              </a:rPr>
              <a:t> </a:t>
            </a:r>
            <a:r>
              <a:rPr sz="1250" spc="-10" dirty="0">
                <a:latin typeface="Georgia"/>
                <a:cs typeface="Georgia"/>
              </a:rPr>
              <a:t>is</a:t>
            </a:r>
            <a:r>
              <a:rPr sz="1250" spc="-35" dirty="0">
                <a:latin typeface="Georgia"/>
                <a:cs typeface="Georgia"/>
              </a:rPr>
              <a:t> </a:t>
            </a:r>
            <a:r>
              <a:rPr sz="1250" spc="-25" dirty="0">
                <a:latin typeface="Georgia"/>
                <a:cs typeface="Georgia"/>
              </a:rPr>
              <a:t>in</a:t>
            </a:r>
            <a:r>
              <a:rPr sz="1250" spc="-45" dirty="0">
                <a:latin typeface="Georgia"/>
                <a:cs typeface="Georgia"/>
              </a:rPr>
              <a:t> </a:t>
            </a:r>
            <a:r>
              <a:rPr sz="1250" spc="-25" dirty="0">
                <a:latin typeface="Georgia"/>
                <a:cs typeface="Georgia"/>
              </a:rPr>
              <a:t>place.</a:t>
            </a:r>
            <a:endParaRPr sz="1250">
              <a:latin typeface="Georgia"/>
              <a:cs typeface="Georgia"/>
            </a:endParaRPr>
          </a:p>
          <a:p>
            <a:pPr marL="12700" marR="5080">
              <a:lnSpc>
                <a:spcPts val="1460"/>
              </a:lnSpc>
              <a:spcBef>
                <a:spcPts val="60"/>
              </a:spcBef>
            </a:pPr>
            <a:r>
              <a:rPr sz="1250" spc="-50" dirty="0">
                <a:latin typeface="Georgia"/>
                <a:cs typeface="Georgia"/>
              </a:rPr>
              <a:t>Out </a:t>
            </a:r>
            <a:r>
              <a:rPr sz="1250" spc="-20" dirty="0">
                <a:latin typeface="Georgia"/>
                <a:cs typeface="Georgia"/>
              </a:rPr>
              <a:t>of </a:t>
            </a:r>
            <a:r>
              <a:rPr sz="1250" spc="-15" dirty="0">
                <a:latin typeface="Georgia"/>
                <a:cs typeface="Georgia"/>
              </a:rPr>
              <a:t>control </a:t>
            </a:r>
            <a:r>
              <a:rPr sz="1250" spc="-20" dirty="0">
                <a:latin typeface="Georgia"/>
                <a:cs typeface="Georgia"/>
              </a:rPr>
              <a:t>signal </a:t>
            </a:r>
            <a:r>
              <a:rPr sz="1250" spc="-110" dirty="0">
                <a:latin typeface="Georgia"/>
                <a:cs typeface="Georgia"/>
              </a:rPr>
              <a:t>= </a:t>
            </a:r>
            <a:r>
              <a:rPr sz="1250" spc="-30" dirty="0">
                <a:latin typeface="Georgia"/>
                <a:cs typeface="Georgia"/>
              </a:rPr>
              <a:t>Action </a:t>
            </a:r>
            <a:r>
              <a:rPr sz="1250" spc="-35" dirty="0">
                <a:latin typeface="Georgia"/>
                <a:cs typeface="Georgia"/>
              </a:rPr>
              <a:t>plan. </a:t>
            </a:r>
            <a:r>
              <a:rPr sz="1250" spc="-50" dirty="0">
                <a:latin typeface="Georgia"/>
                <a:cs typeface="Georgia"/>
              </a:rPr>
              <a:t>Out </a:t>
            </a:r>
            <a:r>
              <a:rPr sz="1250" spc="-20" dirty="0">
                <a:latin typeface="Georgia"/>
                <a:cs typeface="Georgia"/>
              </a:rPr>
              <a:t>of contol </a:t>
            </a:r>
            <a:r>
              <a:rPr sz="1250" spc="-25" dirty="0">
                <a:latin typeface="Georgia"/>
                <a:cs typeface="Georgia"/>
              </a:rPr>
              <a:t>means </a:t>
            </a:r>
            <a:r>
              <a:rPr sz="1250" spc="-15" dirty="0">
                <a:latin typeface="Georgia"/>
                <a:cs typeface="Georgia"/>
              </a:rPr>
              <a:t>some  noise </a:t>
            </a:r>
            <a:r>
              <a:rPr sz="1250" spc="-10" dirty="0">
                <a:latin typeface="Georgia"/>
                <a:cs typeface="Georgia"/>
              </a:rPr>
              <a:t>beyond </a:t>
            </a:r>
            <a:r>
              <a:rPr sz="1250" spc="-90" dirty="0">
                <a:latin typeface="Georgia"/>
                <a:cs typeface="Georgia"/>
              </a:rPr>
              <a:t>LCL </a:t>
            </a:r>
            <a:r>
              <a:rPr sz="1250" spc="-25" dirty="0">
                <a:latin typeface="Georgia"/>
                <a:cs typeface="Georgia"/>
              </a:rPr>
              <a:t>in </a:t>
            </a:r>
            <a:r>
              <a:rPr sz="1250" spc="-10" dirty="0">
                <a:latin typeface="Georgia"/>
                <a:cs typeface="Georgia"/>
              </a:rPr>
              <a:t>our </a:t>
            </a:r>
            <a:r>
              <a:rPr sz="1250" spc="-5" dirty="0">
                <a:latin typeface="Georgia"/>
                <a:cs typeface="Georgia"/>
              </a:rPr>
              <a:t>case </a:t>
            </a:r>
            <a:r>
              <a:rPr sz="1250" spc="-40" dirty="0">
                <a:latin typeface="Georgia"/>
                <a:cs typeface="Georgia"/>
              </a:rPr>
              <a:t>i.e. </a:t>
            </a:r>
            <a:r>
              <a:rPr sz="1250" spc="-50" dirty="0">
                <a:latin typeface="Georgia"/>
                <a:cs typeface="Georgia"/>
              </a:rPr>
              <a:t>Xbar </a:t>
            </a:r>
            <a:r>
              <a:rPr sz="1250" spc="-55" dirty="0">
                <a:latin typeface="Georgia"/>
                <a:cs typeface="Georgia"/>
              </a:rPr>
              <a:t>-</a:t>
            </a:r>
            <a:r>
              <a:rPr sz="1250" spc="-170" dirty="0">
                <a:latin typeface="Georgia"/>
                <a:cs typeface="Georgia"/>
              </a:rPr>
              <a:t> </a:t>
            </a:r>
            <a:r>
              <a:rPr sz="1250" spc="-50" dirty="0">
                <a:latin typeface="Georgia"/>
                <a:cs typeface="Georgia"/>
              </a:rPr>
              <a:t>Sigma.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17786117" y="2657524"/>
            <a:ext cx="617855" cy="5716270"/>
          </a:xfrm>
          <a:custGeom>
            <a:avLst/>
            <a:gdLst/>
            <a:ahLst/>
            <a:cxnLst/>
            <a:rect l="l" t="t" r="r" b="b"/>
            <a:pathLst>
              <a:path w="617855" h="5716270">
                <a:moveTo>
                  <a:pt x="617433" y="5509868"/>
                </a:moveTo>
                <a:lnTo>
                  <a:pt x="215217" y="5509868"/>
                </a:lnTo>
                <a:lnTo>
                  <a:pt x="416382" y="5715679"/>
                </a:lnTo>
                <a:lnTo>
                  <a:pt x="617433" y="5509868"/>
                </a:lnTo>
                <a:close/>
              </a:path>
              <a:path w="617855" h="5716270">
                <a:moveTo>
                  <a:pt x="444828" y="0"/>
                </a:moveTo>
                <a:lnTo>
                  <a:pt x="0" y="0"/>
                </a:lnTo>
                <a:lnTo>
                  <a:pt x="0" y="56779"/>
                </a:lnTo>
                <a:lnTo>
                  <a:pt x="387935" y="56779"/>
                </a:lnTo>
                <a:lnTo>
                  <a:pt x="387935" y="5509868"/>
                </a:lnTo>
                <a:lnTo>
                  <a:pt x="444828" y="5509868"/>
                </a:lnTo>
                <a:lnTo>
                  <a:pt x="44482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7786117" y="2657524"/>
            <a:ext cx="617855" cy="5716270"/>
          </a:xfrm>
          <a:custGeom>
            <a:avLst/>
            <a:gdLst/>
            <a:ahLst/>
            <a:cxnLst/>
            <a:rect l="l" t="t" r="r" b="b"/>
            <a:pathLst>
              <a:path w="617855" h="5716270">
                <a:moveTo>
                  <a:pt x="0" y="56779"/>
                </a:moveTo>
                <a:lnTo>
                  <a:pt x="387935" y="56779"/>
                </a:lnTo>
                <a:lnTo>
                  <a:pt x="387935" y="5509868"/>
                </a:lnTo>
                <a:lnTo>
                  <a:pt x="215217" y="5509868"/>
                </a:lnTo>
                <a:lnTo>
                  <a:pt x="416382" y="5715679"/>
                </a:lnTo>
                <a:lnTo>
                  <a:pt x="617433" y="5509868"/>
                </a:lnTo>
                <a:lnTo>
                  <a:pt x="444828" y="5509868"/>
                </a:lnTo>
                <a:lnTo>
                  <a:pt x="444828" y="0"/>
                </a:lnTo>
                <a:lnTo>
                  <a:pt x="0" y="0"/>
                </a:lnTo>
                <a:lnTo>
                  <a:pt x="0" y="56779"/>
                </a:lnTo>
                <a:close/>
              </a:path>
            </a:pathLst>
          </a:custGeom>
          <a:ln w="2266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232" y="975035"/>
            <a:ext cx="10968990" cy="7125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60" dirty="0">
                <a:latin typeface="Trebuchet MS"/>
                <a:cs typeface="Trebuchet MS"/>
              </a:rPr>
              <a:t>Problem Definition</a:t>
            </a:r>
            <a:r>
              <a:rPr sz="1000" b="1" spc="-6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Worksheet: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46990">
              <a:lnSpc>
                <a:spcPct val="100899"/>
              </a:lnSpc>
              <a:buAutoNum type="alphaUcPeriod"/>
              <a:tabLst>
                <a:tab pos="152400" algn="l"/>
              </a:tabLst>
            </a:pPr>
            <a:r>
              <a:rPr sz="1000" b="1" spc="-60" dirty="0">
                <a:latin typeface="Trebuchet MS"/>
                <a:cs typeface="Trebuchet MS"/>
              </a:rPr>
              <a:t>Problem</a:t>
            </a:r>
            <a:r>
              <a:rPr sz="1000" b="1" spc="-75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statement.</a:t>
            </a:r>
            <a:r>
              <a:rPr sz="1000" b="1" spc="-4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Arial"/>
                <a:cs typeface="Arial"/>
              </a:rPr>
              <a:t>My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five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years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daughter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feels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am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50" dirty="0">
                <a:latin typeface="Arial"/>
                <a:cs typeface="Arial"/>
              </a:rPr>
              <a:t> spending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times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her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55" dirty="0">
                <a:latin typeface="Arial"/>
                <a:cs typeface="Arial"/>
              </a:rPr>
              <a:t> always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busy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25" dirty="0">
                <a:latin typeface="Arial"/>
                <a:cs typeface="Arial"/>
              </a:rPr>
              <a:t>work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higher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study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75" dirty="0">
                <a:latin typeface="Arial"/>
                <a:cs typeface="Arial"/>
              </a:rPr>
              <a:t> she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been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ignore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by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me. </a:t>
            </a:r>
            <a:r>
              <a:rPr sz="1000" spc="-105" dirty="0">
                <a:latin typeface="Arial"/>
                <a:cs typeface="Arial"/>
              </a:rPr>
              <a:t>As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an </a:t>
            </a:r>
            <a:r>
              <a:rPr sz="1000" spc="-15" dirty="0">
                <a:latin typeface="Arial"/>
                <a:cs typeface="Arial"/>
              </a:rPr>
              <a:t>effect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while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draws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family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picture 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50" dirty="0">
                <a:latin typeface="Arial"/>
                <a:cs typeface="Arial"/>
              </a:rPr>
              <a:t>discard </a:t>
            </a:r>
            <a:r>
              <a:rPr sz="1000" spc="-55" dirty="0">
                <a:latin typeface="Arial"/>
                <a:cs typeface="Arial"/>
              </a:rPr>
              <a:t>me </a:t>
            </a:r>
            <a:r>
              <a:rPr sz="1000" spc="-10" dirty="0">
                <a:latin typeface="Arial"/>
                <a:cs typeface="Arial"/>
              </a:rPr>
              <a:t>from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25" dirty="0">
                <a:latin typeface="Arial"/>
                <a:cs typeface="Arial"/>
              </a:rPr>
              <a:t>picture </a:t>
            </a:r>
            <a:r>
              <a:rPr sz="1000" spc="-5" dirty="0">
                <a:latin typeface="Arial"/>
                <a:cs typeface="Arial"/>
              </a:rPr>
              <a:t>but </a:t>
            </a:r>
            <a:r>
              <a:rPr sz="1000" spc="-65" dirty="0">
                <a:latin typeface="Arial"/>
                <a:cs typeface="Arial"/>
              </a:rPr>
              <a:t>does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15" dirty="0">
                <a:latin typeface="Arial"/>
                <a:cs typeface="Arial"/>
              </a:rPr>
              <a:t>forget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50" dirty="0">
                <a:latin typeface="Arial"/>
                <a:cs typeface="Arial"/>
              </a:rPr>
              <a:t>add </a:t>
            </a:r>
            <a:r>
              <a:rPr sz="1000" spc="-15" dirty="0">
                <a:latin typeface="Arial"/>
                <a:cs typeface="Arial"/>
              </a:rPr>
              <a:t>other </a:t>
            </a:r>
            <a:r>
              <a:rPr sz="1000" spc="-25" dirty="0">
                <a:latin typeface="Arial"/>
                <a:cs typeface="Arial"/>
              </a:rPr>
              <a:t>family </a:t>
            </a:r>
            <a:r>
              <a:rPr sz="1000" spc="-50" dirty="0">
                <a:latin typeface="Arial"/>
                <a:cs typeface="Arial"/>
              </a:rPr>
              <a:t>members. When </a:t>
            </a:r>
            <a:r>
              <a:rPr sz="1000" spc="-45" dirty="0">
                <a:latin typeface="Arial"/>
                <a:cs typeface="Arial"/>
              </a:rPr>
              <a:t>one </a:t>
            </a:r>
            <a:r>
              <a:rPr sz="1000" spc="-60" dirty="0">
                <a:latin typeface="Arial"/>
                <a:cs typeface="Arial"/>
              </a:rPr>
              <a:t>day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70" dirty="0">
                <a:latin typeface="Arial"/>
                <a:cs typeface="Arial"/>
              </a:rPr>
              <a:t>was </a:t>
            </a:r>
            <a:r>
              <a:rPr sz="1000" spc="-50" dirty="0">
                <a:latin typeface="Arial"/>
                <a:cs typeface="Arial"/>
              </a:rPr>
              <a:t>making </a:t>
            </a:r>
            <a:r>
              <a:rPr sz="1000" spc="-15" dirty="0">
                <a:latin typeface="Arial"/>
                <a:cs typeface="Arial"/>
              </a:rPr>
              <a:t>fun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tried to </a:t>
            </a:r>
            <a:r>
              <a:rPr sz="1000" spc="-25" dirty="0">
                <a:latin typeface="Arial"/>
                <a:cs typeface="Arial"/>
              </a:rPr>
              <a:t>pretend </a:t>
            </a:r>
            <a:r>
              <a:rPr sz="1000" spc="-50" dirty="0">
                <a:latin typeface="Arial"/>
                <a:cs typeface="Arial"/>
              </a:rPr>
              <a:t>daddy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40" dirty="0">
                <a:latin typeface="Arial"/>
                <a:cs typeface="Arial"/>
              </a:rPr>
              <a:t>very </a:t>
            </a:r>
            <a:r>
              <a:rPr sz="1000" spc="-80" dirty="0">
                <a:latin typeface="Arial"/>
                <a:cs typeface="Arial"/>
              </a:rPr>
              <a:t>sad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25" dirty="0">
                <a:latin typeface="Arial"/>
                <a:cs typeface="Arial"/>
              </a:rPr>
              <a:t>did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50" dirty="0">
                <a:latin typeface="Arial"/>
                <a:cs typeface="Arial"/>
              </a:rPr>
              <a:t>add daddy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25" dirty="0">
                <a:latin typeface="Arial"/>
                <a:cs typeface="Arial"/>
              </a:rPr>
              <a:t>picture. </a:t>
            </a:r>
            <a:r>
              <a:rPr sz="1000" spc="-35" dirty="0">
                <a:latin typeface="Arial"/>
                <a:cs typeface="Arial"/>
              </a:rPr>
              <a:t>In </a:t>
            </a:r>
            <a:r>
              <a:rPr sz="1000" spc="-30" dirty="0">
                <a:latin typeface="Arial"/>
                <a:cs typeface="Arial"/>
              </a:rPr>
              <a:t>reply  </a:t>
            </a:r>
            <a:r>
              <a:rPr sz="1000" spc="-75" dirty="0">
                <a:latin typeface="Arial"/>
                <a:cs typeface="Arial"/>
              </a:rPr>
              <a:t>she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told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me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now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days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daddy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spending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time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her,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going </a:t>
            </a:r>
            <a:r>
              <a:rPr sz="1000" spc="-5" dirty="0">
                <a:latin typeface="Arial"/>
                <a:cs typeface="Arial"/>
              </a:rPr>
              <a:t>out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her,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play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her</a:t>
            </a:r>
            <a:r>
              <a:rPr sz="1000" spc="-50" dirty="0">
                <a:latin typeface="Arial"/>
                <a:cs typeface="Arial"/>
              </a:rPr>
              <a:t> and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spending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enough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12700" marR="259715">
              <a:lnSpc>
                <a:spcPct val="101499"/>
              </a:lnSpc>
            </a:pPr>
            <a:r>
              <a:rPr sz="1000" spc="-80" dirty="0">
                <a:latin typeface="Arial"/>
                <a:cs typeface="Arial"/>
              </a:rPr>
              <a:t>Few </a:t>
            </a:r>
            <a:r>
              <a:rPr sz="1000" spc="-70" dirty="0">
                <a:latin typeface="Arial"/>
                <a:cs typeface="Arial"/>
              </a:rPr>
              <a:t>days </a:t>
            </a:r>
            <a:r>
              <a:rPr sz="1000" spc="-30" dirty="0">
                <a:latin typeface="Arial"/>
                <a:cs typeface="Arial"/>
              </a:rPr>
              <a:t>before, </a:t>
            </a:r>
            <a:r>
              <a:rPr sz="1000" spc="-35" dirty="0">
                <a:latin typeface="Arial"/>
                <a:cs typeface="Arial"/>
              </a:rPr>
              <a:t>probably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70" dirty="0">
                <a:latin typeface="Arial"/>
                <a:cs typeface="Arial"/>
              </a:rPr>
              <a:t>was </a:t>
            </a:r>
            <a:r>
              <a:rPr sz="1000" spc="-45" dirty="0">
                <a:latin typeface="Arial"/>
                <a:cs typeface="Arial"/>
              </a:rPr>
              <a:t>expecting </a:t>
            </a:r>
            <a:r>
              <a:rPr sz="1000" spc="-55" dirty="0">
                <a:latin typeface="Arial"/>
                <a:cs typeface="Arial"/>
              </a:rPr>
              <a:t>me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40" dirty="0">
                <a:latin typeface="Arial"/>
                <a:cs typeface="Arial"/>
              </a:rPr>
              <a:t>play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30" dirty="0">
                <a:latin typeface="Arial"/>
                <a:cs typeface="Arial"/>
              </a:rPr>
              <a:t>her,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70" dirty="0">
                <a:latin typeface="Arial"/>
                <a:cs typeface="Arial"/>
              </a:rPr>
              <a:t>was </a:t>
            </a:r>
            <a:r>
              <a:rPr sz="1000" spc="-45" dirty="0">
                <a:latin typeface="Arial"/>
                <a:cs typeface="Arial"/>
              </a:rPr>
              <a:t>standing </a:t>
            </a:r>
            <a:r>
              <a:rPr sz="1000" spc="-85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little </a:t>
            </a:r>
            <a:r>
              <a:rPr sz="1000" spc="-15" dirty="0">
                <a:latin typeface="Arial"/>
                <a:cs typeface="Arial"/>
              </a:rPr>
              <a:t>far </a:t>
            </a:r>
            <a:r>
              <a:rPr sz="1000" spc="-10" dirty="0">
                <a:latin typeface="Arial"/>
                <a:cs typeface="Arial"/>
              </a:rPr>
              <a:t>from </a:t>
            </a:r>
            <a:r>
              <a:rPr sz="1000" spc="-55" dirty="0">
                <a:latin typeface="Arial"/>
                <a:cs typeface="Arial"/>
              </a:rPr>
              <a:t>me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70" dirty="0">
                <a:latin typeface="Arial"/>
                <a:cs typeface="Arial"/>
              </a:rPr>
              <a:t>was </a:t>
            </a:r>
            <a:r>
              <a:rPr sz="1000" spc="-20" dirty="0">
                <a:latin typeface="Arial"/>
                <a:cs typeface="Arial"/>
              </a:rPr>
              <a:t>really </a:t>
            </a:r>
            <a:r>
              <a:rPr sz="1000" spc="-50" dirty="0">
                <a:latin typeface="Arial"/>
                <a:cs typeface="Arial"/>
              </a:rPr>
              <a:t>stuck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25" dirty="0">
                <a:latin typeface="Arial"/>
                <a:cs typeface="Arial"/>
              </a:rPr>
              <a:t>work. </a:t>
            </a:r>
            <a:r>
              <a:rPr sz="1000" spc="-110" dirty="0">
                <a:latin typeface="Arial"/>
                <a:cs typeface="Arial"/>
              </a:rPr>
              <a:t>She </a:t>
            </a:r>
            <a:r>
              <a:rPr sz="1000" spc="-35" dirty="0">
                <a:latin typeface="Arial"/>
                <a:cs typeface="Arial"/>
              </a:rPr>
              <a:t>probably waits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0" dirty="0">
                <a:latin typeface="Arial"/>
                <a:cs typeface="Arial"/>
              </a:rPr>
              <a:t>sometimes and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30" dirty="0">
                <a:latin typeface="Arial"/>
                <a:cs typeface="Arial"/>
              </a:rPr>
              <a:t>noticed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70" dirty="0">
                <a:latin typeface="Arial"/>
                <a:cs typeface="Arial"/>
              </a:rPr>
              <a:t>was  </a:t>
            </a:r>
            <a:r>
              <a:rPr sz="1000" spc="-40" dirty="0">
                <a:latin typeface="Arial"/>
                <a:cs typeface="Arial"/>
              </a:rPr>
              <a:t>doing something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25" dirty="0">
                <a:latin typeface="Arial"/>
                <a:cs typeface="Arial"/>
              </a:rPr>
              <a:t>laptop. </a:t>
            </a:r>
            <a:r>
              <a:rPr sz="1000" spc="-70" dirty="0">
                <a:latin typeface="Arial"/>
                <a:cs typeface="Arial"/>
              </a:rPr>
              <a:t>Then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5" dirty="0">
                <a:latin typeface="Arial"/>
                <a:cs typeface="Arial"/>
              </a:rPr>
              <a:t>told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45" dirty="0">
                <a:latin typeface="Arial"/>
                <a:cs typeface="Arial"/>
              </a:rPr>
              <a:t>mummy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50" dirty="0">
                <a:latin typeface="Arial"/>
                <a:cs typeface="Arial"/>
              </a:rPr>
              <a:t>daddy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0" dirty="0">
                <a:latin typeface="Arial"/>
                <a:cs typeface="Arial"/>
              </a:rPr>
              <a:t>working </a:t>
            </a:r>
            <a:r>
              <a:rPr sz="1000" spc="-75" dirty="0">
                <a:latin typeface="Arial"/>
                <a:cs typeface="Arial"/>
              </a:rPr>
              <a:t>so </a:t>
            </a:r>
            <a:r>
              <a:rPr sz="1000" spc="-40" dirty="0">
                <a:latin typeface="Arial"/>
                <a:cs typeface="Arial"/>
              </a:rPr>
              <a:t>hard </a:t>
            </a:r>
            <a:r>
              <a:rPr sz="1000" spc="-30" dirty="0">
                <a:latin typeface="Arial"/>
                <a:cs typeface="Arial"/>
              </a:rPr>
              <a:t>now </a:t>
            </a:r>
            <a:r>
              <a:rPr sz="1000" spc="-85" dirty="0">
                <a:latin typeface="Arial"/>
                <a:cs typeface="Arial"/>
              </a:rPr>
              <a:t>a </a:t>
            </a:r>
            <a:r>
              <a:rPr sz="1000" spc="-70" dirty="0">
                <a:latin typeface="Arial"/>
                <a:cs typeface="Arial"/>
              </a:rPr>
              <a:t>days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40" dirty="0">
                <a:latin typeface="Arial"/>
                <a:cs typeface="Arial"/>
              </a:rPr>
              <a:t>studying </a:t>
            </a:r>
            <a:r>
              <a:rPr sz="1000" spc="-60" dirty="0">
                <a:latin typeface="Arial"/>
                <a:cs typeface="Arial"/>
              </a:rPr>
              <a:t>day </a:t>
            </a:r>
            <a:r>
              <a:rPr sz="1000" spc="10" dirty="0">
                <a:latin typeface="Arial"/>
                <a:cs typeface="Arial"/>
              </a:rPr>
              <a:t>&amp; </a:t>
            </a:r>
            <a:r>
              <a:rPr sz="1000" spc="-25" dirty="0">
                <a:latin typeface="Arial"/>
                <a:cs typeface="Arial"/>
              </a:rPr>
              <a:t>night.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35" dirty="0">
                <a:latin typeface="Arial"/>
                <a:cs typeface="Arial"/>
              </a:rPr>
              <a:t>realized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0" dirty="0">
                <a:latin typeface="Arial"/>
                <a:cs typeface="Arial"/>
              </a:rPr>
              <a:t>really </a:t>
            </a:r>
            <a:r>
              <a:rPr sz="1000" spc="-80" dirty="0">
                <a:latin typeface="Arial"/>
                <a:cs typeface="Arial"/>
              </a:rPr>
              <a:t>sad </a:t>
            </a:r>
            <a:r>
              <a:rPr sz="1000" spc="-30" dirty="0">
                <a:latin typeface="Arial"/>
                <a:cs typeface="Arial"/>
              </a:rPr>
              <a:t>about </a:t>
            </a:r>
            <a:r>
              <a:rPr sz="1000" spc="30" dirty="0">
                <a:latin typeface="Arial"/>
                <a:cs typeface="Arial"/>
              </a:rPr>
              <a:t>it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45" dirty="0">
                <a:latin typeface="Arial"/>
                <a:cs typeface="Arial"/>
              </a:rPr>
              <a:t>should </a:t>
            </a:r>
            <a:r>
              <a:rPr sz="1000" spc="-40" dirty="0">
                <a:latin typeface="Arial"/>
                <a:cs typeface="Arial"/>
              </a:rPr>
              <a:t>desperately </a:t>
            </a:r>
            <a:r>
              <a:rPr sz="1000" spc="-35" dirty="0">
                <a:latin typeface="Arial"/>
                <a:cs typeface="Arial"/>
              </a:rPr>
              <a:t>do </a:t>
            </a:r>
            <a:r>
              <a:rPr sz="1000" spc="-40" dirty="0">
                <a:latin typeface="Arial"/>
                <a:cs typeface="Arial"/>
              </a:rPr>
              <a:t>something </a:t>
            </a:r>
            <a:r>
              <a:rPr sz="1000" spc="5" dirty="0">
                <a:latin typeface="Arial"/>
                <a:cs typeface="Arial"/>
              </a:rPr>
              <a:t>to  </a:t>
            </a:r>
            <a:r>
              <a:rPr sz="1000" spc="-30" dirty="0">
                <a:latin typeface="Arial"/>
                <a:cs typeface="Arial"/>
              </a:rPr>
              <a:t>improve </a:t>
            </a:r>
            <a:r>
              <a:rPr sz="1000" spc="-20" dirty="0">
                <a:latin typeface="Arial"/>
                <a:cs typeface="Arial"/>
              </a:rPr>
              <a:t>our </a:t>
            </a:r>
            <a:r>
              <a:rPr sz="1000" spc="-30" dirty="0">
                <a:latin typeface="Arial"/>
                <a:cs typeface="Arial"/>
              </a:rPr>
              <a:t>relationship </a:t>
            </a:r>
            <a:r>
              <a:rPr sz="1000" spc="-15" dirty="0">
                <a:latin typeface="Arial"/>
                <a:cs typeface="Arial"/>
              </a:rPr>
              <a:t>at</a:t>
            </a:r>
            <a:r>
              <a:rPr sz="1000" spc="-1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earliest.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5880">
              <a:lnSpc>
                <a:spcPct val="101400"/>
              </a:lnSpc>
              <a:spcBef>
                <a:spcPts val="5"/>
              </a:spcBef>
              <a:buAutoNum type="alphaUcPeriod" startAt="2"/>
              <a:tabLst>
                <a:tab pos="147320" algn="l"/>
              </a:tabLst>
            </a:pPr>
            <a:r>
              <a:rPr sz="1000" b="1" spc="-50" dirty="0">
                <a:latin typeface="Trebuchet MS"/>
                <a:cs typeface="Trebuchet MS"/>
              </a:rPr>
              <a:t>Business </a:t>
            </a:r>
            <a:r>
              <a:rPr sz="1000" b="1" spc="-70" dirty="0">
                <a:latin typeface="Trebuchet MS"/>
                <a:cs typeface="Trebuchet MS"/>
              </a:rPr>
              <a:t>impact. </a:t>
            </a:r>
            <a:r>
              <a:rPr sz="1000" spc="-70" dirty="0">
                <a:latin typeface="Arial"/>
                <a:cs typeface="Arial"/>
              </a:rPr>
              <a:t>This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0" dirty="0">
                <a:latin typeface="Arial"/>
                <a:cs typeface="Arial"/>
              </a:rPr>
              <a:t>the relation </a:t>
            </a:r>
            <a:r>
              <a:rPr sz="1000" spc="-35" dirty="0">
                <a:latin typeface="Arial"/>
                <a:cs typeface="Arial"/>
              </a:rPr>
              <a:t>between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25" dirty="0">
                <a:latin typeface="Arial"/>
                <a:cs typeface="Arial"/>
              </a:rPr>
              <a:t>family </a:t>
            </a:r>
            <a:r>
              <a:rPr sz="1000" spc="-50" dirty="0">
                <a:latin typeface="Arial"/>
                <a:cs typeface="Arial"/>
              </a:rPr>
              <a:t>members, especially </a:t>
            </a:r>
            <a:r>
              <a:rPr sz="1000" spc="-35" dirty="0">
                <a:latin typeface="Arial"/>
                <a:cs typeface="Arial"/>
              </a:rPr>
              <a:t>between </a:t>
            </a:r>
            <a:r>
              <a:rPr sz="1000" spc="-85" dirty="0">
                <a:latin typeface="Arial"/>
                <a:cs typeface="Arial"/>
              </a:rPr>
              <a:t>a </a:t>
            </a:r>
            <a:r>
              <a:rPr sz="1000" spc="-50" dirty="0">
                <a:latin typeface="Arial"/>
                <a:cs typeface="Arial"/>
              </a:rPr>
              <a:t>daddy and </a:t>
            </a:r>
            <a:r>
              <a:rPr sz="1000" spc="-85" dirty="0">
                <a:latin typeface="Arial"/>
                <a:cs typeface="Arial"/>
              </a:rPr>
              <a:t>a </a:t>
            </a:r>
            <a:r>
              <a:rPr sz="1000" spc="-35" dirty="0">
                <a:latin typeface="Arial"/>
                <a:cs typeface="Arial"/>
              </a:rPr>
              <a:t>daughter. </a:t>
            </a:r>
            <a:r>
              <a:rPr sz="1000" spc="-20" dirty="0">
                <a:latin typeface="Arial"/>
                <a:cs typeface="Arial"/>
              </a:rPr>
              <a:t>My </a:t>
            </a:r>
            <a:r>
              <a:rPr sz="1000" spc="-35" dirty="0">
                <a:latin typeface="Arial"/>
                <a:cs typeface="Arial"/>
              </a:rPr>
              <a:t>daughter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40" dirty="0">
                <a:latin typeface="Arial"/>
                <a:cs typeface="Arial"/>
              </a:rPr>
              <a:t>very </a:t>
            </a:r>
            <a:r>
              <a:rPr sz="1000" spc="-15" dirty="0">
                <a:latin typeface="Arial"/>
                <a:cs typeface="Arial"/>
              </a:rPr>
              <a:t>jolly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outspoken. </a:t>
            </a:r>
            <a:r>
              <a:rPr sz="1000" spc="-35" dirty="0">
                <a:latin typeface="Arial"/>
                <a:cs typeface="Arial"/>
              </a:rPr>
              <a:t>But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60" dirty="0">
                <a:latin typeface="Arial"/>
                <a:cs typeface="Arial"/>
              </a:rPr>
              <a:t>became </a:t>
            </a:r>
            <a:r>
              <a:rPr sz="1000" spc="-40" dirty="0">
                <a:latin typeface="Arial"/>
                <a:cs typeface="Arial"/>
              </a:rPr>
              <a:t>very </a:t>
            </a:r>
            <a:r>
              <a:rPr sz="1000" spc="-15" dirty="0">
                <a:latin typeface="Arial"/>
                <a:cs typeface="Arial"/>
              </a:rPr>
              <a:t>quiet </a:t>
            </a:r>
            <a:r>
              <a:rPr sz="1000" spc="-30" dirty="0">
                <a:latin typeface="Arial"/>
                <a:cs typeface="Arial"/>
              </a:rPr>
              <a:t>now </a:t>
            </a:r>
            <a:r>
              <a:rPr sz="1000" spc="-85" dirty="0">
                <a:latin typeface="Arial"/>
                <a:cs typeface="Arial"/>
              </a:rPr>
              <a:t>a </a:t>
            </a:r>
            <a:r>
              <a:rPr sz="1000" spc="-50" dirty="0">
                <a:latin typeface="Arial"/>
                <a:cs typeface="Arial"/>
              </a:rPr>
              <a:t>day. </a:t>
            </a:r>
            <a:r>
              <a:rPr sz="1000" spc="-70" dirty="0">
                <a:latin typeface="Arial"/>
                <a:cs typeface="Arial"/>
              </a:rPr>
              <a:t>This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30" dirty="0">
                <a:latin typeface="Arial"/>
                <a:cs typeface="Arial"/>
              </a:rPr>
              <a:t>good!  </a:t>
            </a:r>
            <a:r>
              <a:rPr sz="1000" spc="-105" dirty="0">
                <a:latin typeface="Arial"/>
                <a:cs typeface="Arial"/>
              </a:rPr>
              <a:t>She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0" dirty="0">
                <a:latin typeface="Arial"/>
                <a:cs typeface="Arial"/>
              </a:rPr>
              <a:t>only </a:t>
            </a:r>
            <a:r>
              <a:rPr sz="1000" spc="-25" dirty="0">
                <a:latin typeface="Arial"/>
                <a:cs typeface="Arial"/>
              </a:rPr>
              <a:t>five, </a:t>
            </a:r>
            <a:r>
              <a:rPr sz="1000" spc="-70" dirty="0">
                <a:latin typeface="Arial"/>
                <a:cs typeface="Arial"/>
              </a:rPr>
              <a:t>she </a:t>
            </a:r>
            <a:r>
              <a:rPr sz="1000" spc="-25" dirty="0">
                <a:latin typeface="Arial"/>
                <a:cs typeface="Arial"/>
              </a:rPr>
              <a:t>just </a:t>
            </a:r>
            <a:r>
              <a:rPr sz="1000" spc="-30" dirty="0">
                <a:latin typeface="Arial"/>
                <a:cs typeface="Arial"/>
              </a:rPr>
              <a:t>started her </a:t>
            </a:r>
            <a:r>
              <a:rPr sz="1000" spc="-10" dirty="0">
                <a:latin typeface="Arial"/>
                <a:cs typeface="Arial"/>
              </a:rPr>
              <a:t>life. </a:t>
            </a:r>
            <a:r>
              <a:rPr sz="1000" spc="-5" dirty="0">
                <a:latin typeface="Arial"/>
                <a:cs typeface="Arial"/>
              </a:rPr>
              <a:t>If </a:t>
            </a:r>
            <a:r>
              <a:rPr sz="1000" spc="-70" dirty="0">
                <a:latin typeface="Arial"/>
                <a:cs typeface="Arial"/>
              </a:rPr>
              <a:t>she </a:t>
            </a:r>
            <a:r>
              <a:rPr sz="1000" spc="-40" dirty="0">
                <a:latin typeface="Arial"/>
                <a:cs typeface="Arial"/>
              </a:rPr>
              <a:t>feels </a:t>
            </a:r>
            <a:r>
              <a:rPr sz="1000" spc="-70" dirty="0">
                <a:latin typeface="Arial"/>
                <a:cs typeface="Arial"/>
              </a:rPr>
              <a:t>she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5" dirty="0">
                <a:latin typeface="Arial"/>
                <a:cs typeface="Arial"/>
              </a:rPr>
              <a:t>ignored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45" dirty="0">
                <a:latin typeface="Arial"/>
                <a:cs typeface="Arial"/>
              </a:rPr>
              <a:t>by mistake </a:t>
            </a:r>
            <a:r>
              <a:rPr sz="1000" spc="-70" dirty="0">
                <a:latin typeface="Arial"/>
                <a:cs typeface="Arial"/>
              </a:rPr>
              <a:t>she </a:t>
            </a:r>
            <a:r>
              <a:rPr sz="1000" spc="-25" dirty="0">
                <a:latin typeface="Arial"/>
                <a:cs typeface="Arial"/>
              </a:rPr>
              <a:t>adopt </a:t>
            </a:r>
            <a:r>
              <a:rPr sz="1000" spc="-65" dirty="0">
                <a:latin typeface="Arial"/>
                <a:cs typeface="Arial"/>
              </a:rPr>
              <a:t>some </a:t>
            </a:r>
            <a:r>
              <a:rPr sz="1000" spc="-15" dirty="0">
                <a:latin typeface="Arial"/>
                <a:cs typeface="Arial"/>
              </a:rPr>
              <a:t>other </a:t>
            </a:r>
            <a:r>
              <a:rPr sz="1000" spc="-70" dirty="0">
                <a:latin typeface="Arial"/>
                <a:cs typeface="Arial"/>
              </a:rPr>
              <a:t>means </a:t>
            </a:r>
            <a:r>
              <a:rPr sz="1000" spc="-25" dirty="0">
                <a:latin typeface="Arial"/>
                <a:cs typeface="Arial"/>
              </a:rPr>
              <a:t>then </a:t>
            </a:r>
            <a:r>
              <a:rPr sz="1000" spc="30" dirty="0">
                <a:latin typeface="Arial"/>
                <a:cs typeface="Arial"/>
              </a:rPr>
              <a:t>it </a:t>
            </a:r>
            <a:r>
              <a:rPr sz="1000" spc="15" dirty="0">
                <a:latin typeface="Arial"/>
                <a:cs typeface="Arial"/>
              </a:rPr>
              <a:t>will </a:t>
            </a:r>
            <a:r>
              <a:rPr sz="1000" spc="-45" dirty="0">
                <a:latin typeface="Arial"/>
                <a:cs typeface="Arial"/>
              </a:rPr>
              <a:t>cost </a:t>
            </a:r>
            <a:r>
              <a:rPr sz="1000" spc="-35" dirty="0">
                <a:latin typeface="Arial"/>
                <a:cs typeface="Arial"/>
              </a:rPr>
              <a:t>more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70" dirty="0">
                <a:latin typeface="Arial"/>
                <a:cs typeface="Arial"/>
              </a:rPr>
              <a:t>she </a:t>
            </a:r>
            <a:r>
              <a:rPr sz="1000" spc="-75" dirty="0">
                <a:latin typeface="Arial"/>
                <a:cs typeface="Arial"/>
              </a:rPr>
              <a:t>has </a:t>
            </a:r>
            <a:r>
              <a:rPr sz="1000" spc="-45" dirty="0">
                <a:latin typeface="Arial"/>
                <a:cs typeface="Arial"/>
              </a:rPr>
              <a:t>way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65" dirty="0">
                <a:latin typeface="Arial"/>
                <a:cs typeface="Arial"/>
              </a:rPr>
              <a:t>go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10" dirty="0">
                <a:latin typeface="Arial"/>
                <a:cs typeface="Arial"/>
              </a:rPr>
              <a:t>life. </a:t>
            </a:r>
            <a:r>
              <a:rPr sz="1000" spc="-30" dirty="0">
                <a:latin typeface="Arial"/>
                <a:cs typeface="Arial"/>
              </a:rPr>
              <a:t>What </a:t>
            </a:r>
            <a:r>
              <a:rPr sz="1000" spc="-50" dirty="0">
                <a:latin typeface="Arial"/>
                <a:cs typeface="Arial"/>
              </a:rPr>
              <a:t>my </a:t>
            </a:r>
            <a:r>
              <a:rPr sz="1000" spc="-10" dirty="0">
                <a:latin typeface="Arial"/>
                <a:cs typeface="Arial"/>
              </a:rPr>
              <a:t>wife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55" dirty="0">
                <a:latin typeface="Arial"/>
                <a:cs typeface="Arial"/>
              </a:rPr>
              <a:t>me </a:t>
            </a:r>
            <a:r>
              <a:rPr sz="1000" spc="-50" dirty="0">
                <a:latin typeface="Arial"/>
                <a:cs typeface="Arial"/>
              </a:rPr>
              <a:t>are </a:t>
            </a:r>
            <a:r>
              <a:rPr sz="1000" spc="-40" dirty="0">
                <a:latin typeface="Arial"/>
                <a:cs typeface="Arial"/>
              </a:rPr>
              <a:t>doing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5" dirty="0">
                <a:latin typeface="Arial"/>
                <a:cs typeface="Arial"/>
              </a:rPr>
              <a:t>everything 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our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family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our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daughter.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If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derailed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because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loneliness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ignorance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all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our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earnings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hard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works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will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be</a:t>
            </a:r>
            <a:r>
              <a:rPr sz="1000" spc="-55" dirty="0">
                <a:latin typeface="Arial"/>
                <a:cs typeface="Arial"/>
              </a:rPr>
              <a:t> meaningless.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We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are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spending</a:t>
            </a:r>
            <a:r>
              <a:rPr sz="1000" spc="-75" dirty="0">
                <a:latin typeface="Arial"/>
                <a:cs typeface="Arial"/>
              </a:rPr>
              <a:t> so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much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her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extra </a:t>
            </a:r>
            <a:r>
              <a:rPr sz="1000" spc="-30" dirty="0">
                <a:latin typeface="Arial"/>
                <a:cs typeface="Arial"/>
              </a:rPr>
              <a:t>curriculum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(music,</a:t>
            </a:r>
            <a:r>
              <a:rPr sz="1000" spc="-40" dirty="0">
                <a:latin typeface="Arial"/>
                <a:cs typeface="Arial"/>
              </a:rPr>
              <a:t> swimming,  </a:t>
            </a:r>
            <a:r>
              <a:rPr sz="1000" spc="-50" dirty="0">
                <a:latin typeface="Arial"/>
                <a:cs typeface="Arial"/>
              </a:rPr>
              <a:t>ice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skating)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which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basically</a:t>
            </a:r>
            <a:r>
              <a:rPr sz="1000" spc="-75" dirty="0">
                <a:latin typeface="Arial"/>
                <a:cs typeface="Arial"/>
              </a:rPr>
              <a:t> she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loves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do.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But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feel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she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enjoying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them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as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she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expects</a:t>
            </a:r>
            <a:r>
              <a:rPr sz="1000" spc="-50" dirty="0">
                <a:latin typeface="Arial"/>
                <a:cs typeface="Arial"/>
              </a:rPr>
              <a:t> daddy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go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her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am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able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make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37160">
              <a:lnSpc>
                <a:spcPct val="102099"/>
              </a:lnSpc>
            </a:pP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have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fix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this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within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a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month.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Broken</a:t>
            </a:r>
            <a:r>
              <a:rPr sz="1000" spc="-30" dirty="0">
                <a:latin typeface="Arial"/>
                <a:cs typeface="Arial"/>
              </a:rPr>
              <a:t> relationship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costs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more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than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anything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can’t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be </a:t>
            </a:r>
            <a:r>
              <a:rPr sz="1000" spc="-55" dirty="0">
                <a:latin typeface="Arial"/>
                <a:cs typeface="Arial"/>
              </a:rPr>
              <a:t>measured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dollar.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But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if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come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straight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instant</a:t>
            </a:r>
            <a:r>
              <a:rPr sz="1000" spc="-65" dirty="0">
                <a:latin typeface="Arial"/>
                <a:cs typeface="Arial"/>
              </a:rPr>
              <a:t> loss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might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lose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couple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thousand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am </a:t>
            </a:r>
            <a:r>
              <a:rPr sz="1000" spc="-50" dirty="0">
                <a:latin typeface="Arial"/>
                <a:cs typeface="Arial"/>
              </a:rPr>
              <a:t>spending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behind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her  </a:t>
            </a:r>
            <a:r>
              <a:rPr sz="1000" spc="-85" dirty="0">
                <a:latin typeface="Arial"/>
                <a:cs typeface="Arial"/>
              </a:rPr>
              <a:t>classes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35" dirty="0">
                <a:latin typeface="Arial"/>
                <a:cs typeface="Arial"/>
              </a:rPr>
              <a:t>extra curriculums.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69850">
              <a:lnSpc>
                <a:spcPct val="102099"/>
              </a:lnSpc>
            </a:pPr>
            <a:r>
              <a:rPr sz="1000" spc="-50" dirty="0">
                <a:latin typeface="Arial"/>
                <a:cs typeface="Arial"/>
              </a:rPr>
              <a:t>When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dirty="0">
                <a:latin typeface="Arial"/>
                <a:cs typeface="Arial"/>
              </a:rPr>
              <a:t>will </a:t>
            </a:r>
            <a:r>
              <a:rPr sz="1000" spc="-85" dirty="0">
                <a:latin typeface="Arial"/>
                <a:cs typeface="Arial"/>
              </a:rPr>
              <a:t>see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smile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65" dirty="0">
                <a:latin typeface="Arial"/>
                <a:cs typeface="Arial"/>
              </a:rPr>
              <a:t>back </a:t>
            </a:r>
            <a:r>
              <a:rPr sz="1000" spc="-35" dirty="0">
                <a:latin typeface="Arial"/>
                <a:cs typeface="Arial"/>
              </a:rPr>
              <a:t>on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40" dirty="0">
                <a:latin typeface="Arial"/>
                <a:cs typeface="Arial"/>
              </a:rPr>
              <a:t>daughter’s </a:t>
            </a:r>
            <a:r>
              <a:rPr sz="1000" spc="-50" dirty="0">
                <a:latin typeface="Arial"/>
                <a:cs typeface="Arial"/>
              </a:rPr>
              <a:t>face and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5" dirty="0">
                <a:latin typeface="Arial"/>
                <a:cs typeface="Arial"/>
              </a:rPr>
              <a:t>put </a:t>
            </a:r>
            <a:r>
              <a:rPr sz="1000" spc="-55" dirty="0">
                <a:latin typeface="Arial"/>
                <a:cs typeface="Arial"/>
              </a:rPr>
              <a:t>me </a:t>
            </a:r>
            <a:r>
              <a:rPr sz="1000" spc="-65" dirty="0">
                <a:latin typeface="Arial"/>
                <a:cs typeface="Arial"/>
              </a:rPr>
              <a:t>back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25" dirty="0">
                <a:latin typeface="Arial"/>
                <a:cs typeface="Arial"/>
              </a:rPr>
              <a:t>family picture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35" dirty="0">
                <a:latin typeface="Arial"/>
                <a:cs typeface="Arial"/>
              </a:rPr>
              <a:t>happily </a:t>
            </a:r>
            <a:r>
              <a:rPr sz="1000" spc="-70" dirty="0">
                <a:latin typeface="Arial"/>
                <a:cs typeface="Arial"/>
              </a:rPr>
              <a:t>shares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55" dirty="0">
                <a:latin typeface="Arial"/>
                <a:cs typeface="Arial"/>
              </a:rPr>
              <a:t>day </a:t>
            </a:r>
            <a:r>
              <a:rPr sz="1000" spc="-50" dirty="0">
                <a:latin typeface="Arial"/>
                <a:cs typeface="Arial"/>
              </a:rPr>
              <a:t>events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55" dirty="0">
                <a:latin typeface="Arial"/>
                <a:cs typeface="Arial"/>
              </a:rPr>
              <a:t>me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15" dirty="0">
                <a:latin typeface="Arial"/>
                <a:cs typeface="Arial"/>
              </a:rPr>
              <a:t>wife, </a:t>
            </a:r>
            <a:r>
              <a:rPr sz="1000" spc="-40" dirty="0">
                <a:latin typeface="Arial"/>
                <a:cs typeface="Arial"/>
              </a:rPr>
              <a:t>when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dirty="0">
                <a:latin typeface="Arial"/>
                <a:cs typeface="Arial"/>
              </a:rPr>
              <a:t>won’t </a:t>
            </a:r>
            <a:r>
              <a:rPr sz="1000" spc="-25" dirty="0">
                <a:latin typeface="Arial"/>
                <a:cs typeface="Arial"/>
              </a:rPr>
              <a:t>feel </a:t>
            </a:r>
            <a:r>
              <a:rPr sz="1000" spc="-35" dirty="0">
                <a:latin typeface="Arial"/>
                <a:cs typeface="Arial"/>
              </a:rPr>
              <a:t>ignored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started </a:t>
            </a:r>
            <a:r>
              <a:rPr sz="1000" spc="-40" dirty="0">
                <a:latin typeface="Arial"/>
                <a:cs typeface="Arial"/>
              </a:rPr>
              <a:t>enjoying </a:t>
            </a:r>
            <a:r>
              <a:rPr sz="1000" spc="-30" dirty="0">
                <a:latin typeface="Arial"/>
                <a:cs typeface="Arial"/>
              </a:rPr>
              <a:t>her  </a:t>
            </a:r>
            <a:r>
              <a:rPr sz="1000" spc="-35" dirty="0">
                <a:latin typeface="Arial"/>
                <a:cs typeface="Arial"/>
              </a:rPr>
              <a:t>loving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activities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like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music, dancing,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swimming,</a:t>
            </a:r>
            <a:r>
              <a:rPr sz="1000" spc="-50" dirty="0">
                <a:latin typeface="Arial"/>
                <a:cs typeface="Arial"/>
              </a:rPr>
              <a:t> ice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skating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e.t.c,</a:t>
            </a:r>
            <a:r>
              <a:rPr sz="1000" spc="-30" dirty="0">
                <a:latin typeface="Arial"/>
                <a:cs typeface="Arial"/>
              </a:rPr>
              <a:t> I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would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feel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my</a:t>
            </a:r>
            <a:r>
              <a:rPr sz="1000" spc="-65" dirty="0">
                <a:latin typeface="Arial"/>
                <a:cs typeface="Arial"/>
              </a:rPr>
              <a:t> process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brought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success.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97485">
              <a:lnSpc>
                <a:spcPct val="102099"/>
              </a:lnSpc>
            </a:pPr>
            <a:r>
              <a:rPr sz="1000" spc="-35" dirty="0">
                <a:latin typeface="Arial"/>
                <a:cs typeface="Arial"/>
              </a:rPr>
              <a:t>Currently </a:t>
            </a:r>
            <a:r>
              <a:rPr sz="1000" spc="-75" dirty="0">
                <a:latin typeface="Arial"/>
                <a:cs typeface="Arial"/>
              </a:rPr>
              <a:t>she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0" dirty="0">
                <a:latin typeface="Arial"/>
                <a:cs typeface="Arial"/>
              </a:rPr>
              <a:t>going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15" dirty="0">
                <a:latin typeface="Arial"/>
                <a:cs typeface="Arial"/>
              </a:rPr>
              <a:t>after </a:t>
            </a:r>
            <a:r>
              <a:rPr sz="1000" spc="-50" dirty="0">
                <a:latin typeface="Arial"/>
                <a:cs typeface="Arial"/>
              </a:rPr>
              <a:t>school </a:t>
            </a:r>
            <a:r>
              <a:rPr sz="1000" spc="-60" dirty="0">
                <a:latin typeface="Arial"/>
                <a:cs typeface="Arial"/>
              </a:rPr>
              <a:t>day </a:t>
            </a:r>
            <a:r>
              <a:rPr sz="1000" spc="-55" dirty="0">
                <a:latin typeface="Arial"/>
                <a:cs typeface="Arial"/>
              </a:rPr>
              <a:t>care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5" dirty="0">
                <a:latin typeface="Arial"/>
                <a:cs typeface="Arial"/>
              </a:rPr>
              <a:t>2 </a:t>
            </a:r>
            <a:r>
              <a:rPr sz="1000" spc="-45" dirty="0">
                <a:latin typeface="Arial"/>
                <a:cs typeface="Arial"/>
              </a:rPr>
              <a:t>hours </a:t>
            </a:r>
            <a:r>
              <a:rPr sz="1000" spc="-10" dirty="0">
                <a:latin typeface="Arial"/>
                <a:cs typeface="Arial"/>
              </a:rPr>
              <a:t>from </a:t>
            </a:r>
            <a:r>
              <a:rPr sz="1000" spc="-60" dirty="0">
                <a:latin typeface="Arial"/>
                <a:cs typeface="Arial"/>
              </a:rPr>
              <a:t>4:20PM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60" dirty="0">
                <a:latin typeface="Arial"/>
                <a:cs typeface="Arial"/>
              </a:rPr>
              <a:t>6:20PM </a:t>
            </a:r>
            <a:r>
              <a:rPr sz="1000" spc="-35" dirty="0">
                <a:latin typeface="Arial"/>
                <a:cs typeface="Arial"/>
              </a:rPr>
              <a:t>which </a:t>
            </a:r>
            <a:r>
              <a:rPr sz="1000" spc="-45" dirty="0">
                <a:latin typeface="Arial"/>
                <a:cs typeface="Arial"/>
              </a:rPr>
              <a:t>cost </a:t>
            </a:r>
            <a:r>
              <a:rPr sz="1000" spc="-55" dirty="0">
                <a:latin typeface="Arial"/>
                <a:cs typeface="Arial"/>
              </a:rPr>
              <a:t>me </a:t>
            </a:r>
            <a:r>
              <a:rPr sz="1000" spc="-25" dirty="0">
                <a:latin typeface="Arial"/>
                <a:cs typeface="Arial"/>
              </a:rPr>
              <a:t>additional </a:t>
            </a:r>
            <a:r>
              <a:rPr sz="1000" spc="-65" dirty="0">
                <a:latin typeface="Arial"/>
                <a:cs typeface="Arial"/>
              </a:rPr>
              <a:t>$100 each </a:t>
            </a:r>
            <a:r>
              <a:rPr sz="1000" spc="-50" dirty="0">
                <a:latin typeface="Arial"/>
                <a:cs typeface="Arial"/>
              </a:rPr>
              <a:t>day. </a:t>
            </a:r>
            <a:r>
              <a:rPr sz="1000" spc="-5" dirty="0">
                <a:latin typeface="Arial"/>
                <a:cs typeface="Arial"/>
              </a:rPr>
              <a:t>If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65" dirty="0">
                <a:latin typeface="Arial"/>
                <a:cs typeface="Arial"/>
              </a:rPr>
              <a:t>can manage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65" dirty="0">
                <a:latin typeface="Arial"/>
                <a:cs typeface="Arial"/>
              </a:rPr>
              <a:t>can </a:t>
            </a:r>
            <a:r>
              <a:rPr sz="1000" spc="-55" dirty="0">
                <a:latin typeface="Arial"/>
                <a:cs typeface="Arial"/>
              </a:rPr>
              <a:t>come </a:t>
            </a:r>
            <a:r>
              <a:rPr sz="1000" spc="-65" dirty="0">
                <a:latin typeface="Arial"/>
                <a:cs typeface="Arial"/>
              </a:rPr>
              <a:t>back </a:t>
            </a:r>
            <a:r>
              <a:rPr sz="1000" spc="-45" dirty="0">
                <a:latin typeface="Arial"/>
                <a:cs typeface="Arial"/>
              </a:rPr>
              <a:t>home </a:t>
            </a:r>
            <a:r>
              <a:rPr sz="1000" spc="-15" dirty="0">
                <a:latin typeface="Arial"/>
                <a:cs typeface="Arial"/>
              </a:rPr>
              <a:t>at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75" dirty="0">
                <a:latin typeface="Arial"/>
                <a:cs typeface="Arial"/>
              </a:rPr>
              <a:t>she backs </a:t>
            </a:r>
            <a:r>
              <a:rPr sz="1000" spc="-10" dirty="0">
                <a:latin typeface="Arial"/>
                <a:cs typeface="Arial"/>
              </a:rPr>
              <a:t>from </a:t>
            </a:r>
            <a:r>
              <a:rPr sz="1000" spc="-50" dirty="0">
                <a:latin typeface="Arial"/>
                <a:cs typeface="Arial"/>
              </a:rPr>
              <a:t>school </a:t>
            </a:r>
            <a:r>
              <a:rPr sz="1000" spc="-25" dirty="0">
                <a:latin typeface="Arial"/>
                <a:cs typeface="Arial"/>
              </a:rPr>
              <a:t>then  </a:t>
            </a:r>
            <a:r>
              <a:rPr sz="1000" dirty="0">
                <a:latin typeface="Arial"/>
                <a:cs typeface="Arial"/>
              </a:rPr>
              <a:t>two </a:t>
            </a:r>
            <a:r>
              <a:rPr sz="1000" spc="-40" dirty="0">
                <a:latin typeface="Arial"/>
                <a:cs typeface="Arial"/>
              </a:rPr>
              <a:t>things </a:t>
            </a:r>
            <a:r>
              <a:rPr sz="1000" dirty="0">
                <a:latin typeface="Arial"/>
                <a:cs typeface="Arial"/>
              </a:rPr>
              <a:t>will </a:t>
            </a:r>
            <a:r>
              <a:rPr sz="1000" spc="-50" dirty="0">
                <a:latin typeface="Arial"/>
                <a:cs typeface="Arial"/>
              </a:rPr>
              <a:t>happen </a:t>
            </a:r>
            <a:r>
              <a:rPr sz="1000" spc="-45" dirty="0">
                <a:latin typeface="Arial"/>
                <a:cs typeface="Arial"/>
              </a:rPr>
              <a:t>one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65" dirty="0">
                <a:latin typeface="Arial"/>
                <a:cs typeface="Arial"/>
              </a:rPr>
              <a:t>can </a:t>
            </a:r>
            <a:r>
              <a:rPr sz="1000" spc="-60" dirty="0">
                <a:latin typeface="Arial"/>
                <a:cs typeface="Arial"/>
              </a:rPr>
              <a:t>spend </a:t>
            </a:r>
            <a:r>
              <a:rPr sz="1000" spc="-25" dirty="0">
                <a:latin typeface="Arial"/>
                <a:cs typeface="Arial"/>
              </a:rPr>
              <a:t>quality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b="1" spc="-65" dirty="0">
                <a:latin typeface="Trebuchet MS"/>
                <a:cs typeface="Trebuchet MS"/>
              </a:rPr>
              <a:t>can </a:t>
            </a:r>
            <a:r>
              <a:rPr sz="1000" b="1" spc="-55" dirty="0">
                <a:latin typeface="Trebuchet MS"/>
                <a:cs typeface="Trebuchet MS"/>
              </a:rPr>
              <a:t>save </a:t>
            </a:r>
            <a:r>
              <a:rPr sz="1000" b="1" spc="-90" dirty="0">
                <a:latin typeface="Trebuchet MS"/>
                <a:cs typeface="Trebuchet MS"/>
              </a:rPr>
              <a:t>$100 </a:t>
            </a:r>
            <a:r>
              <a:rPr sz="1000" b="1" spc="-75" dirty="0">
                <a:latin typeface="Trebuchet MS"/>
                <a:cs typeface="Trebuchet MS"/>
              </a:rPr>
              <a:t>per </a:t>
            </a:r>
            <a:r>
              <a:rPr sz="1000" b="1" spc="-55" dirty="0">
                <a:latin typeface="Trebuchet MS"/>
                <a:cs typeface="Trebuchet MS"/>
              </a:rPr>
              <a:t>day </a:t>
            </a:r>
            <a:r>
              <a:rPr sz="1000" b="1" spc="-65" dirty="0">
                <a:latin typeface="Trebuchet MS"/>
                <a:cs typeface="Trebuchet MS"/>
              </a:rPr>
              <a:t>over </a:t>
            </a:r>
            <a:r>
              <a:rPr sz="1000" b="1" spc="-70" dirty="0">
                <a:latin typeface="Trebuchet MS"/>
                <a:cs typeface="Trebuchet MS"/>
              </a:rPr>
              <a:t>the </a:t>
            </a:r>
            <a:r>
              <a:rPr sz="1000" b="1" spc="-65" dirty="0">
                <a:latin typeface="Trebuchet MS"/>
                <a:cs typeface="Trebuchet MS"/>
              </a:rPr>
              <a:t>course </a:t>
            </a:r>
            <a:r>
              <a:rPr sz="1000" b="1" spc="-50" dirty="0">
                <a:latin typeface="Trebuchet MS"/>
                <a:cs typeface="Trebuchet MS"/>
              </a:rPr>
              <a:t>of </a:t>
            </a:r>
            <a:r>
              <a:rPr sz="1000" b="1" spc="-45" dirty="0">
                <a:latin typeface="Trebuchet MS"/>
                <a:cs typeface="Trebuchet MS"/>
              </a:rPr>
              <a:t>a </a:t>
            </a:r>
            <a:r>
              <a:rPr sz="1000" b="1" spc="-65" dirty="0">
                <a:latin typeface="Trebuchet MS"/>
                <a:cs typeface="Trebuchet MS"/>
              </a:rPr>
              <a:t>year</a:t>
            </a:r>
            <a:r>
              <a:rPr sz="1000" b="1" spc="-145" dirty="0">
                <a:latin typeface="Trebuchet MS"/>
                <a:cs typeface="Trebuchet MS"/>
              </a:rPr>
              <a:t> </a:t>
            </a:r>
            <a:r>
              <a:rPr sz="1000" b="1" spc="-95" dirty="0">
                <a:latin typeface="Trebuchet MS"/>
                <a:cs typeface="Trebuchet MS"/>
              </a:rPr>
              <a:t>= $24000 </a:t>
            </a:r>
            <a:r>
              <a:rPr sz="1000" b="1" spc="-75" dirty="0">
                <a:latin typeface="Trebuchet MS"/>
                <a:cs typeface="Trebuchet MS"/>
              </a:rPr>
              <a:t>per </a:t>
            </a:r>
            <a:r>
              <a:rPr sz="1000" b="1" spc="-55" dirty="0">
                <a:latin typeface="Trebuchet MS"/>
                <a:cs typeface="Trebuchet MS"/>
              </a:rPr>
              <a:t>year</a:t>
            </a:r>
            <a:r>
              <a:rPr sz="1000" spc="-5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8597900">
              <a:lnSpc>
                <a:spcPct val="100000"/>
              </a:lnSpc>
              <a:spcBef>
                <a:spcPts val="5"/>
              </a:spcBef>
            </a:pPr>
            <a:r>
              <a:rPr sz="1000" spc="-55" dirty="0">
                <a:latin typeface="Arial"/>
                <a:cs typeface="Arial"/>
              </a:rPr>
              <a:t>Here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key </a:t>
            </a:r>
            <a:r>
              <a:rPr sz="1000" spc="-10" dirty="0">
                <a:latin typeface="Arial"/>
                <a:cs typeface="Arial"/>
              </a:rPr>
              <a:t>output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40" dirty="0">
                <a:latin typeface="Arial"/>
                <a:cs typeface="Arial"/>
              </a:rPr>
              <a:t>daughter’s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success.</a:t>
            </a:r>
            <a:endParaRPr sz="1000">
              <a:latin typeface="Arial"/>
              <a:cs typeface="Arial"/>
            </a:endParaRPr>
          </a:p>
          <a:p>
            <a:pPr marL="12700" marR="8597900">
              <a:lnSpc>
                <a:spcPct val="100000"/>
              </a:lnSpc>
              <a:spcBef>
                <a:spcPts val="25"/>
              </a:spcBef>
            </a:pPr>
            <a:r>
              <a:rPr sz="1000" spc="-130" dirty="0">
                <a:latin typeface="Arial"/>
                <a:cs typeface="Arial"/>
              </a:rPr>
              <a:t>Y</a:t>
            </a:r>
            <a:r>
              <a:rPr sz="975" spc="-195" baseline="-21367" dirty="0">
                <a:latin typeface="Arial"/>
                <a:cs typeface="Arial"/>
              </a:rPr>
              <a:t>s   </a:t>
            </a:r>
            <a:r>
              <a:rPr sz="975" spc="-75" baseline="-21367" dirty="0">
                <a:latin typeface="Arial"/>
                <a:cs typeface="Arial"/>
              </a:rPr>
              <a:t>= </a:t>
            </a:r>
            <a:r>
              <a:rPr sz="1000" spc="-50" dirty="0">
                <a:latin typeface="Arial"/>
                <a:cs typeface="Arial"/>
              </a:rPr>
              <a:t>Daughter’s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Success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30" dirty="0">
                <a:latin typeface="Arial"/>
                <a:cs typeface="Arial"/>
              </a:rPr>
              <a:t>Y</a:t>
            </a:r>
            <a:r>
              <a:rPr sz="975" spc="-195" baseline="-21367" dirty="0">
                <a:latin typeface="Arial"/>
                <a:cs typeface="Arial"/>
              </a:rPr>
              <a:t>s    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i="1" spc="-30" dirty="0">
                <a:latin typeface="Arial"/>
                <a:cs typeface="Arial"/>
              </a:rPr>
              <a:t>f</a:t>
            </a:r>
            <a:r>
              <a:rPr sz="1000" spc="-30" dirty="0">
                <a:latin typeface="Arial"/>
                <a:cs typeface="Arial"/>
              </a:rPr>
              <a:t>(x</a:t>
            </a:r>
            <a:r>
              <a:rPr sz="975" spc="-44" baseline="-21367" dirty="0">
                <a:latin typeface="Arial"/>
                <a:cs typeface="Arial"/>
              </a:rPr>
              <a:t>1</a:t>
            </a:r>
            <a:r>
              <a:rPr sz="1000" spc="-30" dirty="0">
                <a:latin typeface="Arial"/>
                <a:cs typeface="Arial"/>
              </a:rPr>
              <a:t>, </a:t>
            </a:r>
            <a:r>
              <a:rPr sz="1000" spc="-40" dirty="0">
                <a:latin typeface="Arial"/>
                <a:cs typeface="Arial"/>
              </a:rPr>
              <a:t>x</a:t>
            </a:r>
            <a:r>
              <a:rPr sz="975" spc="-60" baseline="-21367" dirty="0">
                <a:latin typeface="Arial"/>
                <a:cs typeface="Arial"/>
              </a:rPr>
              <a:t>2</a:t>
            </a:r>
            <a:r>
              <a:rPr sz="1000" spc="-40" dirty="0">
                <a:latin typeface="Arial"/>
                <a:cs typeface="Arial"/>
              </a:rPr>
              <a:t>, </a:t>
            </a:r>
            <a:r>
              <a:rPr sz="1000" b="1" spc="-30" dirty="0">
                <a:latin typeface="Trebuchet MS"/>
                <a:cs typeface="Trebuchet MS"/>
              </a:rPr>
              <a:t>Q</a:t>
            </a:r>
            <a:r>
              <a:rPr sz="975" b="1" spc="-44" baseline="-21367" dirty="0">
                <a:latin typeface="Trebuchet MS"/>
                <a:cs typeface="Trebuchet MS"/>
              </a:rPr>
              <a:t>t</a:t>
            </a:r>
            <a:r>
              <a:rPr sz="1000" spc="-30" dirty="0">
                <a:latin typeface="Arial"/>
                <a:cs typeface="Arial"/>
              </a:rPr>
              <a:t>, </a:t>
            </a:r>
            <a:r>
              <a:rPr sz="1000" spc="-45" dirty="0">
                <a:latin typeface="Arial"/>
                <a:cs typeface="Arial"/>
              </a:rPr>
              <a:t>x</a:t>
            </a:r>
            <a:r>
              <a:rPr sz="975" spc="-67" baseline="-21367" dirty="0">
                <a:latin typeface="Arial"/>
                <a:cs typeface="Arial"/>
              </a:rPr>
              <a:t>3</a:t>
            </a:r>
            <a:r>
              <a:rPr sz="1000" spc="-45" dirty="0">
                <a:latin typeface="Arial"/>
                <a:cs typeface="Arial"/>
              </a:rPr>
              <a:t>,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-114" dirty="0">
                <a:latin typeface="Arial"/>
                <a:cs typeface="Arial"/>
              </a:rPr>
              <a:t>x</a:t>
            </a:r>
            <a:r>
              <a:rPr sz="975" spc="-172" baseline="-21367" dirty="0">
                <a:latin typeface="Arial"/>
                <a:cs typeface="Arial"/>
              </a:rPr>
              <a:t>4</a:t>
            </a:r>
            <a:r>
              <a:rPr sz="1000" spc="-114" dirty="0">
                <a:latin typeface="Arial"/>
                <a:cs typeface="Arial"/>
              </a:rPr>
              <a:t>…)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45" dirty="0">
                <a:latin typeface="Arial"/>
                <a:cs typeface="Arial"/>
              </a:rPr>
              <a:t>Problem </a:t>
            </a:r>
            <a:r>
              <a:rPr sz="1000" spc="-55" dirty="0">
                <a:latin typeface="Arial"/>
                <a:cs typeface="Arial"/>
              </a:rPr>
              <a:t>area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b="1" spc="-45" dirty="0">
                <a:latin typeface="Trebuchet MS"/>
                <a:cs typeface="Trebuchet MS"/>
              </a:rPr>
              <a:t>Q</a:t>
            </a:r>
            <a:r>
              <a:rPr sz="975" b="1" spc="-67" baseline="-21367" dirty="0">
                <a:latin typeface="Trebuchet MS"/>
                <a:cs typeface="Trebuchet MS"/>
              </a:rPr>
              <a:t>t, </a:t>
            </a:r>
            <a:r>
              <a:rPr sz="1000" spc="-15" dirty="0">
                <a:latin typeface="Arial"/>
                <a:cs typeface="Arial"/>
              </a:rPr>
              <a:t>at </a:t>
            </a:r>
            <a:r>
              <a:rPr sz="1000" spc="-25" dirty="0">
                <a:latin typeface="Arial"/>
                <a:cs typeface="Arial"/>
              </a:rPr>
              <a:t>this moment </a:t>
            </a:r>
            <a:r>
              <a:rPr sz="1000" spc="-15" dirty="0">
                <a:latin typeface="Arial"/>
                <a:cs typeface="Arial"/>
              </a:rPr>
              <a:t>other </a:t>
            </a:r>
            <a:r>
              <a:rPr sz="1000" spc="-155" dirty="0">
                <a:latin typeface="Arial"/>
                <a:cs typeface="Arial"/>
              </a:rPr>
              <a:t>X </a:t>
            </a:r>
            <a:r>
              <a:rPr sz="1000" spc="-20" dirty="0">
                <a:latin typeface="Arial"/>
                <a:cs typeface="Arial"/>
              </a:rPr>
              <a:t>factor </a:t>
            </a:r>
            <a:r>
              <a:rPr sz="1000" spc="-65" dirty="0">
                <a:latin typeface="Arial"/>
                <a:cs typeface="Arial"/>
              </a:rPr>
              <a:t>can </a:t>
            </a:r>
            <a:r>
              <a:rPr sz="1000" spc="-50" dirty="0">
                <a:latin typeface="Arial"/>
                <a:cs typeface="Arial"/>
              </a:rPr>
              <a:t>be </a:t>
            </a:r>
            <a:r>
              <a:rPr sz="1000" spc="-35" dirty="0">
                <a:latin typeface="Arial"/>
                <a:cs typeface="Arial"/>
              </a:rPr>
              <a:t>ignored. </a:t>
            </a:r>
            <a:r>
              <a:rPr sz="1000" spc="-105" dirty="0">
                <a:latin typeface="Arial"/>
                <a:cs typeface="Arial"/>
              </a:rPr>
              <a:t>As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35" dirty="0">
                <a:latin typeface="Arial"/>
                <a:cs typeface="Arial"/>
              </a:rPr>
              <a:t>know </a:t>
            </a:r>
            <a:r>
              <a:rPr sz="1000" b="1" spc="-30" dirty="0">
                <a:latin typeface="Trebuchet MS"/>
                <a:cs typeface="Trebuchet MS"/>
              </a:rPr>
              <a:t>Q</a:t>
            </a:r>
            <a:r>
              <a:rPr sz="975" b="1" spc="-44" baseline="-21367" dirty="0">
                <a:latin typeface="Trebuchet MS"/>
                <a:cs typeface="Trebuchet MS"/>
              </a:rPr>
              <a:t>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65" dirty="0">
                <a:latin typeface="Arial"/>
                <a:cs typeface="Arial"/>
              </a:rPr>
              <a:t>causing</a:t>
            </a:r>
            <a:r>
              <a:rPr sz="1000" spc="-2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problem.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30" dirty="0">
                <a:latin typeface="Trebuchet MS"/>
                <a:cs typeface="Trebuchet MS"/>
              </a:rPr>
              <a:t>Q</a:t>
            </a:r>
            <a:r>
              <a:rPr sz="975" b="1" spc="-44" baseline="-21367" dirty="0">
                <a:latin typeface="Trebuchet MS"/>
                <a:cs typeface="Trebuchet MS"/>
              </a:rPr>
              <a:t>t </a:t>
            </a:r>
            <a:r>
              <a:rPr sz="975" b="1" spc="-75" baseline="-21367" dirty="0">
                <a:latin typeface="Trebuchet MS"/>
                <a:cs typeface="Trebuchet MS"/>
              </a:rPr>
              <a:t>= </a:t>
            </a:r>
            <a:r>
              <a:rPr sz="1000" spc="-35" dirty="0">
                <a:latin typeface="Arial"/>
                <a:cs typeface="Arial"/>
              </a:rPr>
              <a:t>Quality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2700" marR="9435465">
              <a:lnSpc>
                <a:spcPct val="100899"/>
              </a:lnSpc>
            </a:pPr>
            <a:r>
              <a:rPr sz="1000" spc="-45" dirty="0">
                <a:latin typeface="Arial"/>
                <a:cs typeface="Arial"/>
              </a:rPr>
              <a:t>Where </a:t>
            </a:r>
            <a:r>
              <a:rPr sz="1000" spc="-35" dirty="0">
                <a:latin typeface="Arial"/>
                <a:cs typeface="Arial"/>
              </a:rPr>
              <a:t>Q</a:t>
            </a:r>
            <a:r>
              <a:rPr sz="975" spc="-52" baseline="-21367" dirty="0">
                <a:latin typeface="Arial"/>
                <a:cs typeface="Arial"/>
              </a:rPr>
              <a:t>t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i="1" spc="-40" dirty="0">
                <a:latin typeface="Arial"/>
                <a:cs typeface="Arial"/>
              </a:rPr>
              <a:t>f</a:t>
            </a:r>
            <a:r>
              <a:rPr sz="1000" spc="-40" dirty="0">
                <a:latin typeface="Arial"/>
                <a:cs typeface="Arial"/>
              </a:rPr>
              <a:t>(H</a:t>
            </a:r>
            <a:r>
              <a:rPr sz="975" spc="-60" baseline="-21367" dirty="0">
                <a:latin typeface="Arial"/>
                <a:cs typeface="Arial"/>
              </a:rPr>
              <a:t>c</a:t>
            </a:r>
            <a:r>
              <a:rPr sz="1000" spc="-40" dirty="0">
                <a:latin typeface="Arial"/>
                <a:cs typeface="Arial"/>
              </a:rPr>
              <a:t>,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975" spc="-82" baseline="-21367" dirty="0">
                <a:latin typeface="Arial"/>
                <a:cs typeface="Arial"/>
              </a:rPr>
              <a:t>w</a:t>
            </a:r>
            <a:r>
              <a:rPr sz="1000" spc="-55" dirty="0">
                <a:latin typeface="Arial"/>
                <a:cs typeface="Arial"/>
              </a:rPr>
              <a:t>, </a:t>
            </a:r>
            <a:r>
              <a:rPr sz="1000" spc="-70" dirty="0">
                <a:latin typeface="Arial"/>
                <a:cs typeface="Arial"/>
              </a:rPr>
              <a:t>H</a:t>
            </a:r>
            <a:r>
              <a:rPr sz="975" spc="-104" baseline="-21367" dirty="0">
                <a:latin typeface="Arial"/>
                <a:cs typeface="Arial"/>
              </a:rPr>
              <a:t>s</a:t>
            </a:r>
            <a:r>
              <a:rPr sz="1000" spc="-70" dirty="0">
                <a:latin typeface="Arial"/>
                <a:cs typeface="Arial"/>
              </a:rPr>
              <a:t>, </a:t>
            </a:r>
            <a:r>
              <a:rPr sz="1000" spc="-75" dirty="0">
                <a:latin typeface="Arial"/>
                <a:cs typeface="Arial"/>
              </a:rPr>
              <a:t>S</a:t>
            </a:r>
            <a:r>
              <a:rPr sz="975" spc="-112" baseline="-21367" dirty="0">
                <a:latin typeface="Arial"/>
                <a:cs typeface="Arial"/>
              </a:rPr>
              <a:t>t</a:t>
            </a:r>
            <a:r>
              <a:rPr sz="1000" spc="-75" dirty="0">
                <a:latin typeface="Arial"/>
                <a:cs typeface="Arial"/>
              </a:rPr>
              <a:t>, </a:t>
            </a:r>
            <a:r>
              <a:rPr sz="1000" spc="-65" dirty="0">
                <a:latin typeface="Arial"/>
                <a:cs typeface="Arial"/>
              </a:rPr>
              <a:t>E</a:t>
            </a:r>
            <a:r>
              <a:rPr sz="975" spc="-97" baseline="-21367" dirty="0">
                <a:latin typeface="Arial"/>
                <a:cs typeface="Arial"/>
              </a:rPr>
              <a:t>t</a:t>
            </a:r>
            <a:r>
              <a:rPr sz="1000" spc="-65" dirty="0">
                <a:latin typeface="Arial"/>
                <a:cs typeface="Arial"/>
              </a:rPr>
              <a:t>)  </a:t>
            </a:r>
            <a:r>
              <a:rPr sz="1000" spc="-75" dirty="0">
                <a:latin typeface="Arial"/>
                <a:cs typeface="Arial"/>
              </a:rPr>
              <a:t>H</a:t>
            </a:r>
            <a:r>
              <a:rPr sz="975" spc="-112" baseline="-21367" dirty="0">
                <a:latin typeface="Arial"/>
                <a:cs typeface="Arial"/>
              </a:rPr>
              <a:t>c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spc="-40" dirty="0">
                <a:latin typeface="Arial"/>
                <a:cs typeface="Arial"/>
              </a:rPr>
              <a:t>Health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Condition</a:t>
            </a:r>
            <a:endParaRPr sz="1000">
              <a:latin typeface="Arial"/>
              <a:cs typeface="Arial"/>
            </a:endParaRPr>
          </a:p>
          <a:p>
            <a:pPr marL="12700" marR="10054590" algn="just">
              <a:lnSpc>
                <a:spcPct val="100899"/>
              </a:lnSpc>
              <a:spcBef>
                <a:spcPts val="15"/>
              </a:spcBef>
            </a:pPr>
            <a:r>
              <a:rPr sz="1000" spc="-65" dirty="0">
                <a:latin typeface="Arial"/>
                <a:cs typeface="Arial"/>
              </a:rPr>
              <a:t>O</a:t>
            </a:r>
            <a:r>
              <a:rPr sz="975" spc="-97" baseline="-21367" dirty="0">
                <a:latin typeface="Arial"/>
                <a:cs typeface="Arial"/>
              </a:rPr>
              <a:t>w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spc="-35" dirty="0">
                <a:latin typeface="Arial"/>
                <a:cs typeface="Arial"/>
              </a:rPr>
              <a:t>Office Work  </a:t>
            </a:r>
            <a:r>
              <a:rPr sz="1000" spc="-85" dirty="0">
                <a:latin typeface="Arial"/>
                <a:cs typeface="Arial"/>
              </a:rPr>
              <a:t>H</a:t>
            </a:r>
            <a:r>
              <a:rPr sz="975" spc="-127" baseline="-21367" dirty="0">
                <a:latin typeface="Arial"/>
                <a:cs typeface="Arial"/>
              </a:rPr>
              <a:t>s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spc="-45" dirty="0">
                <a:latin typeface="Arial"/>
                <a:cs typeface="Arial"/>
              </a:rPr>
              <a:t>Higher </a:t>
            </a:r>
            <a:r>
              <a:rPr sz="1000" spc="-40" dirty="0">
                <a:latin typeface="Arial"/>
                <a:cs typeface="Arial"/>
              </a:rPr>
              <a:t>study  </a:t>
            </a:r>
            <a:r>
              <a:rPr sz="1000" spc="-90" dirty="0">
                <a:latin typeface="Arial"/>
                <a:cs typeface="Arial"/>
              </a:rPr>
              <a:t>S</a:t>
            </a:r>
            <a:r>
              <a:rPr sz="975" spc="-135" baseline="-21367" dirty="0">
                <a:latin typeface="Arial"/>
                <a:cs typeface="Arial"/>
              </a:rPr>
              <a:t>t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spc="-65" dirty="0">
                <a:latin typeface="Arial"/>
                <a:cs typeface="Arial"/>
              </a:rPr>
              <a:t>Sleeping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spc="-75" dirty="0">
                <a:latin typeface="Arial"/>
                <a:cs typeface="Arial"/>
              </a:rPr>
              <a:t>E</a:t>
            </a:r>
            <a:r>
              <a:rPr sz="975" spc="-112" baseline="-21367" dirty="0">
                <a:latin typeface="Arial"/>
                <a:cs typeface="Arial"/>
              </a:rPr>
              <a:t>t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spc="-30" dirty="0">
                <a:latin typeface="Arial"/>
                <a:cs typeface="Arial"/>
              </a:rPr>
              <a:t>Entertainment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78740">
              <a:lnSpc>
                <a:spcPct val="101499"/>
              </a:lnSpc>
              <a:buAutoNum type="alphaUcPeriod" startAt="3"/>
              <a:tabLst>
                <a:tab pos="142875" algn="l"/>
              </a:tabLst>
            </a:pPr>
            <a:r>
              <a:rPr sz="1000" b="1" spc="-50" dirty="0">
                <a:latin typeface="Trebuchet MS"/>
                <a:cs typeface="Trebuchet MS"/>
              </a:rPr>
              <a:t>Goals. </a:t>
            </a:r>
            <a:r>
              <a:rPr sz="1000" spc="-70" dirty="0">
                <a:latin typeface="Arial"/>
                <a:cs typeface="Arial"/>
              </a:rPr>
              <a:t>This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5" dirty="0">
                <a:latin typeface="Arial"/>
                <a:cs typeface="Arial"/>
              </a:rPr>
              <a:t>a </a:t>
            </a:r>
            <a:r>
              <a:rPr sz="1000" spc="-45" dirty="0">
                <a:latin typeface="Arial"/>
                <a:cs typeface="Arial"/>
              </a:rPr>
              <a:t>nested </a:t>
            </a:r>
            <a:r>
              <a:rPr sz="1000" spc="-50" dirty="0">
                <a:latin typeface="Arial"/>
                <a:cs typeface="Arial"/>
              </a:rPr>
              <a:t>goal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0" dirty="0">
                <a:latin typeface="Arial"/>
                <a:cs typeface="Arial"/>
              </a:rPr>
              <a:t>nature. </a:t>
            </a:r>
            <a:r>
              <a:rPr sz="1000" spc="-85" dirty="0">
                <a:latin typeface="Arial"/>
                <a:cs typeface="Arial"/>
              </a:rPr>
              <a:t>Even </a:t>
            </a:r>
            <a:r>
              <a:rPr sz="1000" spc="-30" dirty="0">
                <a:latin typeface="Arial"/>
                <a:cs typeface="Arial"/>
              </a:rPr>
              <a:t>though </a:t>
            </a:r>
            <a:r>
              <a:rPr sz="1000" spc="-15" dirty="0">
                <a:latin typeface="Arial"/>
                <a:cs typeface="Arial"/>
              </a:rPr>
              <a:t>ultimate </a:t>
            </a:r>
            <a:r>
              <a:rPr sz="1000" spc="-50" dirty="0">
                <a:latin typeface="Arial"/>
                <a:cs typeface="Arial"/>
              </a:rPr>
              <a:t>goal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85" dirty="0">
                <a:latin typeface="Arial"/>
                <a:cs typeface="Arial"/>
              </a:rPr>
              <a:t>see </a:t>
            </a:r>
            <a:r>
              <a:rPr sz="1000" spc="-90" dirty="0">
                <a:latin typeface="Arial"/>
                <a:cs typeface="Arial"/>
              </a:rPr>
              <a:t>success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40" dirty="0">
                <a:latin typeface="Arial"/>
                <a:cs typeface="Arial"/>
              </a:rPr>
              <a:t>daughter’s </a:t>
            </a:r>
            <a:r>
              <a:rPr sz="1000" spc="-5" dirty="0">
                <a:latin typeface="Arial"/>
                <a:cs typeface="Arial"/>
              </a:rPr>
              <a:t>life but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initial </a:t>
            </a:r>
            <a:r>
              <a:rPr sz="1000" spc="-50" dirty="0">
                <a:latin typeface="Arial"/>
                <a:cs typeface="Arial"/>
              </a:rPr>
              <a:t>goal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60" dirty="0">
                <a:latin typeface="Arial"/>
                <a:cs typeface="Arial"/>
              </a:rPr>
              <a:t>spend </a:t>
            </a:r>
            <a:r>
              <a:rPr sz="1000" spc="-25" dirty="0">
                <a:latin typeface="Arial"/>
                <a:cs typeface="Arial"/>
              </a:rPr>
              <a:t>quality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25" dirty="0">
                <a:latin typeface="Arial"/>
                <a:cs typeface="Arial"/>
              </a:rPr>
              <a:t>this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30" dirty="0">
                <a:latin typeface="Arial"/>
                <a:cs typeface="Arial"/>
              </a:rPr>
              <a:t>problem </a:t>
            </a:r>
            <a:r>
              <a:rPr sz="1000" spc="-55" dirty="0">
                <a:latin typeface="Arial"/>
                <a:cs typeface="Arial"/>
              </a:rPr>
              <a:t>area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0" dirty="0">
                <a:latin typeface="Arial"/>
                <a:cs typeface="Arial"/>
              </a:rPr>
              <a:t>her </a:t>
            </a:r>
            <a:r>
              <a:rPr sz="1000" spc="-80" dirty="0">
                <a:latin typeface="Arial"/>
                <a:cs typeface="Arial"/>
              </a:rPr>
              <a:t>success. </a:t>
            </a:r>
            <a:r>
              <a:rPr sz="1000" spc="-35" dirty="0">
                <a:latin typeface="Arial"/>
                <a:cs typeface="Arial"/>
              </a:rPr>
              <a:t>Other factors  </a:t>
            </a:r>
            <a:r>
              <a:rPr sz="1000" spc="-45" dirty="0">
                <a:latin typeface="Arial"/>
                <a:cs typeface="Arial"/>
              </a:rPr>
              <a:t>are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20" dirty="0">
                <a:latin typeface="Arial"/>
                <a:cs typeface="Arial"/>
              </a:rPr>
              <a:t>prominent </a:t>
            </a:r>
            <a:r>
              <a:rPr sz="1000" spc="-15" dirty="0">
                <a:latin typeface="Arial"/>
                <a:cs typeface="Arial"/>
              </a:rPr>
              <a:t>at </a:t>
            </a:r>
            <a:r>
              <a:rPr sz="1000" spc="-25" dirty="0">
                <a:latin typeface="Arial"/>
                <a:cs typeface="Arial"/>
              </a:rPr>
              <a:t>this </a:t>
            </a:r>
            <a:r>
              <a:rPr sz="1000" spc="-80" dirty="0">
                <a:latin typeface="Arial"/>
                <a:cs typeface="Arial"/>
              </a:rPr>
              <a:t>age </a:t>
            </a:r>
            <a:r>
              <a:rPr sz="1000" spc="-75" dirty="0">
                <a:latin typeface="Arial"/>
                <a:cs typeface="Arial"/>
              </a:rPr>
              <a:t>so </a:t>
            </a:r>
            <a:r>
              <a:rPr sz="1000" spc="-30" dirty="0">
                <a:latin typeface="Arial"/>
                <a:cs typeface="Arial"/>
              </a:rPr>
              <a:t>they </a:t>
            </a:r>
            <a:r>
              <a:rPr sz="1000" spc="-65" dirty="0">
                <a:latin typeface="Arial"/>
                <a:cs typeface="Arial"/>
              </a:rPr>
              <a:t>can </a:t>
            </a:r>
            <a:r>
              <a:rPr sz="1000" spc="-50" dirty="0">
                <a:latin typeface="Arial"/>
                <a:cs typeface="Arial"/>
              </a:rPr>
              <a:t>be </a:t>
            </a:r>
            <a:r>
              <a:rPr sz="1000" spc="-35" dirty="0">
                <a:latin typeface="Arial"/>
                <a:cs typeface="Arial"/>
              </a:rPr>
              <a:t>ignored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30" dirty="0">
                <a:latin typeface="Arial"/>
                <a:cs typeface="Arial"/>
              </a:rPr>
              <a:t>now. </a:t>
            </a:r>
            <a:r>
              <a:rPr sz="1000" spc="-35" dirty="0">
                <a:latin typeface="Arial"/>
                <a:cs typeface="Arial"/>
              </a:rPr>
              <a:t>Currently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60" dirty="0">
                <a:latin typeface="Arial"/>
                <a:cs typeface="Arial"/>
              </a:rPr>
              <a:t>have </a:t>
            </a:r>
            <a:r>
              <a:rPr sz="1000" spc="-35" dirty="0">
                <a:latin typeface="Arial"/>
                <a:cs typeface="Arial"/>
              </a:rPr>
              <a:t>hardly </a:t>
            </a:r>
            <a:r>
              <a:rPr sz="1000" spc="-30" dirty="0">
                <a:latin typeface="Arial"/>
                <a:cs typeface="Arial"/>
              </a:rPr>
              <a:t>1hr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5" dirty="0">
                <a:latin typeface="Arial"/>
                <a:cs typeface="Arial"/>
              </a:rPr>
              <a:t>a </a:t>
            </a:r>
            <a:r>
              <a:rPr sz="1000" spc="-60" dirty="0">
                <a:latin typeface="Arial"/>
                <a:cs typeface="Arial"/>
              </a:rPr>
              <a:t>day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60" dirty="0">
                <a:latin typeface="Arial"/>
                <a:cs typeface="Arial"/>
              </a:rPr>
              <a:t>spend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30" dirty="0">
                <a:latin typeface="Arial"/>
                <a:cs typeface="Arial"/>
              </a:rPr>
              <a:t>her. I </a:t>
            </a:r>
            <a:r>
              <a:rPr sz="1000" spc="-60" dirty="0">
                <a:latin typeface="Arial"/>
                <a:cs typeface="Arial"/>
              </a:rPr>
              <a:t>am </a:t>
            </a:r>
            <a:r>
              <a:rPr sz="1000" b="1" spc="-55" dirty="0">
                <a:latin typeface="Trebuchet MS"/>
                <a:cs typeface="Trebuchet MS"/>
              </a:rPr>
              <a:t>looking </a:t>
            </a:r>
            <a:r>
              <a:rPr sz="1000" b="1" spc="-60" dirty="0">
                <a:latin typeface="Trebuchet MS"/>
                <a:cs typeface="Trebuchet MS"/>
              </a:rPr>
              <a:t>for </a:t>
            </a:r>
            <a:r>
              <a:rPr sz="1000" b="1" spc="-45" dirty="0">
                <a:latin typeface="Trebuchet MS"/>
                <a:cs typeface="Trebuchet MS"/>
              </a:rPr>
              <a:t>to </a:t>
            </a:r>
            <a:r>
              <a:rPr sz="1000" b="1" spc="-55" dirty="0">
                <a:latin typeface="Trebuchet MS"/>
                <a:cs typeface="Trebuchet MS"/>
              </a:rPr>
              <a:t>save </a:t>
            </a:r>
            <a:r>
              <a:rPr sz="1000" b="1" spc="-65" dirty="0">
                <a:latin typeface="Trebuchet MS"/>
                <a:cs typeface="Trebuchet MS"/>
              </a:rPr>
              <a:t>another hour </a:t>
            </a:r>
            <a:r>
              <a:rPr sz="1000" spc="-75" dirty="0">
                <a:latin typeface="Arial"/>
                <a:cs typeface="Arial"/>
              </a:rPr>
              <a:t>so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65" dirty="0">
                <a:latin typeface="Arial"/>
                <a:cs typeface="Arial"/>
              </a:rPr>
              <a:t>can </a:t>
            </a:r>
            <a:r>
              <a:rPr sz="1000" spc="-60" dirty="0">
                <a:latin typeface="Arial"/>
                <a:cs typeface="Arial"/>
              </a:rPr>
              <a:t>spend </a:t>
            </a:r>
            <a:r>
              <a:rPr sz="1000" spc="-35" dirty="0">
                <a:latin typeface="Arial"/>
                <a:cs typeface="Arial"/>
              </a:rPr>
              <a:t>more </a:t>
            </a:r>
            <a:r>
              <a:rPr sz="1000" spc="-45" dirty="0">
                <a:latin typeface="Arial"/>
                <a:cs typeface="Arial"/>
              </a:rPr>
              <a:t>hours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65" dirty="0">
                <a:latin typeface="Arial"/>
                <a:cs typeface="Arial"/>
              </a:rPr>
              <a:t>can </a:t>
            </a:r>
            <a:r>
              <a:rPr sz="1000" spc="-80" dirty="0">
                <a:latin typeface="Arial"/>
                <a:cs typeface="Arial"/>
              </a:rPr>
              <a:t>save </a:t>
            </a:r>
            <a:r>
              <a:rPr sz="1000" spc="-35" dirty="0">
                <a:latin typeface="Arial"/>
                <a:cs typeface="Arial"/>
              </a:rPr>
              <a:t>extra  </a:t>
            </a:r>
            <a:r>
              <a:rPr sz="1000" spc="-50" dirty="0">
                <a:latin typeface="Arial"/>
                <a:cs typeface="Arial"/>
              </a:rPr>
              <a:t>spending going </a:t>
            </a:r>
            <a:r>
              <a:rPr sz="1000" spc="-35" dirty="0">
                <a:latin typeface="Arial"/>
                <a:cs typeface="Arial"/>
              </a:rPr>
              <a:t>towards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15" dirty="0">
                <a:latin typeface="Arial"/>
                <a:cs typeface="Arial"/>
              </a:rPr>
              <a:t>after</a:t>
            </a:r>
            <a:r>
              <a:rPr sz="1000" spc="-18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school </a:t>
            </a:r>
            <a:r>
              <a:rPr sz="1000" spc="-60" dirty="0">
                <a:latin typeface="Arial"/>
                <a:cs typeface="Arial"/>
              </a:rPr>
              <a:t>day </a:t>
            </a:r>
            <a:r>
              <a:rPr sz="1000" spc="-50" dirty="0">
                <a:latin typeface="Arial"/>
                <a:cs typeface="Arial"/>
              </a:rPr>
              <a:t>care.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AutoNum type="alphaUcPeriod" startAt="3"/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  <a:buAutoNum type="alphaUcPeriod" startAt="3"/>
              <a:tabLst>
                <a:tab pos="154940" algn="l"/>
              </a:tabLst>
            </a:pPr>
            <a:r>
              <a:rPr sz="1000" b="1" spc="-80" dirty="0">
                <a:latin typeface="Trebuchet MS"/>
                <a:cs typeface="Trebuchet MS"/>
              </a:rPr>
              <a:t>Project </a:t>
            </a:r>
            <a:r>
              <a:rPr sz="1000" b="1" spc="-70" dirty="0">
                <a:latin typeface="Trebuchet MS"/>
                <a:cs typeface="Trebuchet MS"/>
              </a:rPr>
              <a:t>scope. </a:t>
            </a:r>
            <a:r>
              <a:rPr sz="1000" spc="-20" dirty="0">
                <a:latin typeface="Arial"/>
                <a:cs typeface="Arial"/>
              </a:rPr>
              <a:t>Identify </a:t>
            </a:r>
            <a:r>
              <a:rPr sz="1000" spc="-35" dirty="0">
                <a:latin typeface="Arial"/>
                <a:cs typeface="Arial"/>
              </a:rPr>
              <a:t>improvements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reduce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35" dirty="0">
                <a:latin typeface="Arial"/>
                <a:cs typeface="Arial"/>
              </a:rPr>
              <a:t>adjust </a:t>
            </a:r>
            <a:r>
              <a:rPr sz="1000" spc="-30" dirty="0">
                <a:latin typeface="Arial"/>
                <a:cs typeface="Arial"/>
              </a:rPr>
              <a:t>event </a:t>
            </a:r>
            <a:r>
              <a:rPr sz="1000" spc="-45" dirty="0">
                <a:latin typeface="Arial"/>
                <a:cs typeface="Arial"/>
              </a:rPr>
              <a:t>hours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25" dirty="0">
                <a:latin typeface="Arial"/>
                <a:cs typeface="Arial"/>
              </a:rPr>
              <a:t>finding </a:t>
            </a:r>
            <a:r>
              <a:rPr sz="1000" spc="-35" dirty="0">
                <a:latin typeface="Arial"/>
                <a:cs typeface="Arial"/>
              </a:rPr>
              <a:t>more </a:t>
            </a:r>
            <a:r>
              <a:rPr sz="1000" spc="-40" dirty="0">
                <a:latin typeface="Arial"/>
                <a:cs typeface="Arial"/>
              </a:rPr>
              <a:t>overlap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40" dirty="0">
                <a:latin typeface="Arial"/>
                <a:cs typeface="Arial"/>
              </a:rPr>
              <a:t>daughter’s </a:t>
            </a:r>
            <a:r>
              <a:rPr sz="1000" spc="-60" dirty="0">
                <a:latin typeface="Arial"/>
                <a:cs typeface="Arial"/>
              </a:rPr>
              <a:t>day </a:t>
            </a:r>
            <a:r>
              <a:rPr sz="1000" spc="-30" dirty="0">
                <a:latin typeface="Arial"/>
                <a:cs typeface="Arial"/>
              </a:rPr>
              <a:t>charter. I </a:t>
            </a:r>
            <a:r>
              <a:rPr sz="1000" spc="-25" dirty="0">
                <a:latin typeface="Arial"/>
                <a:cs typeface="Arial"/>
              </a:rPr>
              <a:t>can’t </a:t>
            </a:r>
            <a:r>
              <a:rPr sz="1000" spc="-60" dirty="0">
                <a:latin typeface="Arial"/>
                <a:cs typeface="Arial"/>
              </a:rPr>
              <a:t>make </a:t>
            </a:r>
            <a:r>
              <a:rPr sz="1000" spc="-55" dirty="0">
                <a:latin typeface="Arial"/>
                <a:cs typeface="Arial"/>
              </a:rPr>
              <a:t>any </a:t>
            </a:r>
            <a:r>
              <a:rPr sz="1000" spc="-65" dirty="0">
                <a:latin typeface="Arial"/>
                <a:cs typeface="Arial"/>
              </a:rPr>
              <a:t>change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35" dirty="0">
                <a:latin typeface="Arial"/>
                <a:cs typeface="Arial"/>
              </a:rPr>
              <a:t>Office Work </a:t>
            </a:r>
            <a:r>
              <a:rPr sz="1000" spc="-20" dirty="0">
                <a:latin typeface="Arial"/>
                <a:cs typeface="Arial"/>
              </a:rPr>
              <a:t>timing </a:t>
            </a:r>
            <a:r>
              <a:rPr sz="1000" spc="-10" dirty="0">
                <a:latin typeface="Arial"/>
                <a:cs typeface="Arial"/>
              </a:rPr>
              <a:t>or </a:t>
            </a:r>
            <a:r>
              <a:rPr sz="1000" spc="-50" dirty="0">
                <a:latin typeface="Arial"/>
                <a:cs typeface="Arial"/>
              </a:rPr>
              <a:t>schedule. </a:t>
            </a:r>
            <a:r>
              <a:rPr sz="1000" spc="-8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first </a:t>
            </a:r>
            <a:r>
              <a:rPr sz="1000" spc="-45" dirty="0">
                <a:latin typeface="Arial"/>
                <a:cs typeface="Arial"/>
              </a:rPr>
              <a:t>step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that 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have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stop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after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hours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office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work.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Last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foremost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thing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have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find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more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overlap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45" dirty="0">
                <a:latin typeface="Arial"/>
                <a:cs typeface="Arial"/>
              </a:rPr>
              <a:t> my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daughter’s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schedule.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lphaUcPeriod" startAt="3"/>
            </a:pPr>
            <a:endParaRPr sz="1050">
              <a:latin typeface="Times New Roman"/>
              <a:cs typeface="Times New Roman"/>
            </a:endParaRPr>
          </a:p>
          <a:p>
            <a:pPr marL="136525" indent="-123825">
              <a:lnSpc>
                <a:spcPct val="100000"/>
              </a:lnSpc>
              <a:buAutoNum type="alphaUcPeriod" startAt="3"/>
              <a:tabLst>
                <a:tab pos="137160" algn="l"/>
              </a:tabLst>
            </a:pPr>
            <a:r>
              <a:rPr sz="1000" b="1" spc="-80" dirty="0">
                <a:latin typeface="Trebuchet MS"/>
                <a:cs typeface="Trebuchet MS"/>
              </a:rPr>
              <a:t>Team. </a:t>
            </a:r>
            <a:r>
              <a:rPr sz="1000" spc="-30" dirty="0">
                <a:latin typeface="Arial"/>
                <a:cs typeface="Arial"/>
              </a:rPr>
              <a:t>I </a:t>
            </a:r>
            <a:r>
              <a:rPr sz="1000" spc="-60" dirty="0">
                <a:latin typeface="Arial"/>
                <a:cs typeface="Arial"/>
              </a:rPr>
              <a:t>am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65" dirty="0">
                <a:latin typeface="Arial"/>
                <a:cs typeface="Arial"/>
              </a:rPr>
              <a:t>process </a:t>
            </a:r>
            <a:r>
              <a:rPr sz="1000" spc="-30" dirty="0">
                <a:latin typeface="Arial"/>
                <a:cs typeface="Arial"/>
              </a:rPr>
              <a:t>owner. I </a:t>
            </a:r>
            <a:r>
              <a:rPr sz="1000" spc="-50" dirty="0">
                <a:latin typeface="Arial"/>
                <a:cs typeface="Arial"/>
              </a:rPr>
              <a:t>need </a:t>
            </a:r>
            <a:r>
              <a:rPr sz="1000" spc="-45" dirty="0">
                <a:latin typeface="Arial"/>
                <a:cs typeface="Arial"/>
              </a:rPr>
              <a:t>my </a:t>
            </a:r>
            <a:r>
              <a:rPr sz="1000" spc="-10" dirty="0">
                <a:latin typeface="Arial"/>
                <a:cs typeface="Arial"/>
              </a:rPr>
              <a:t>wife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35" dirty="0">
                <a:latin typeface="Arial"/>
                <a:cs typeface="Arial"/>
              </a:rPr>
              <a:t>daughter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50" dirty="0">
                <a:latin typeface="Arial"/>
                <a:cs typeface="Arial"/>
              </a:rPr>
              <a:t>be </a:t>
            </a:r>
            <a:r>
              <a:rPr sz="1000" spc="-35" dirty="0">
                <a:latin typeface="Arial"/>
                <a:cs typeface="Arial"/>
              </a:rPr>
              <a:t>involved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35" dirty="0">
                <a:latin typeface="Arial"/>
                <a:cs typeface="Arial"/>
              </a:rPr>
              <a:t>validate </a:t>
            </a:r>
            <a:r>
              <a:rPr sz="1000" spc="-20" dirty="0">
                <a:latin typeface="Arial"/>
                <a:cs typeface="Arial"/>
              </a:rPr>
              <a:t>the</a:t>
            </a:r>
            <a:r>
              <a:rPr sz="1000" spc="-204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continuity.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AutoNum type="alphaUcPeriod" startAt="3"/>
            </a:pPr>
            <a:endParaRPr sz="1050">
              <a:latin typeface="Times New Roman"/>
              <a:cs typeface="Times New Roman"/>
            </a:endParaRPr>
          </a:p>
          <a:p>
            <a:pPr marL="132715" indent="-120014">
              <a:lnSpc>
                <a:spcPct val="100000"/>
              </a:lnSpc>
              <a:buAutoNum type="alphaUcPeriod" startAt="3"/>
              <a:tabLst>
                <a:tab pos="133350" algn="l"/>
              </a:tabLst>
            </a:pPr>
            <a:r>
              <a:rPr sz="1000" b="1" spc="-80" dirty="0">
                <a:latin typeface="Trebuchet MS"/>
                <a:cs typeface="Trebuchet MS"/>
              </a:rPr>
              <a:t>Project </a:t>
            </a:r>
            <a:r>
              <a:rPr sz="1000" b="1" spc="-55" dirty="0">
                <a:latin typeface="Trebuchet MS"/>
                <a:cs typeface="Trebuchet MS"/>
              </a:rPr>
              <a:t>plan </a:t>
            </a:r>
            <a:r>
              <a:rPr sz="1000" b="1" spc="-70" dirty="0">
                <a:latin typeface="Trebuchet MS"/>
                <a:cs typeface="Trebuchet MS"/>
              </a:rPr>
              <a:t>(very</a:t>
            </a:r>
            <a:r>
              <a:rPr sz="1000" b="1" spc="-85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high-level).</a:t>
            </a:r>
            <a:endParaRPr sz="10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4182" y="8277396"/>
          <a:ext cx="3683000" cy="105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010"/>
                <a:gridCol w="1446530"/>
                <a:gridCol w="1013460"/>
              </a:tblGrid>
              <a:tr h="14097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1000" b="1" u="sng" spc="-60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Activity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944"/>
                        </a:lnSpc>
                      </a:pPr>
                      <a:r>
                        <a:rPr sz="1000" b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Begin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944"/>
                        </a:lnSpc>
                      </a:pPr>
                      <a:r>
                        <a:rPr sz="10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End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54305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Define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1060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10/12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060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10/15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5367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Measure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1055"/>
                        </a:lnSpc>
                      </a:pPr>
                      <a:r>
                        <a:rPr sz="1000" b="1" spc="-65" dirty="0">
                          <a:latin typeface="Trebuchet MS"/>
                          <a:cs typeface="Trebuchet MS"/>
                        </a:rPr>
                        <a:t>10/16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055"/>
                        </a:lnSpc>
                      </a:pPr>
                      <a:r>
                        <a:rPr sz="1000" b="1" spc="-65" dirty="0">
                          <a:latin typeface="Trebuchet MS"/>
                          <a:cs typeface="Trebuchet MS"/>
                        </a:rPr>
                        <a:t>10/31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54305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Analyze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1055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11/01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055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11/08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54305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Improve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1060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11/09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060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11/24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5367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1055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11/25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055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12/05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Benefits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1000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12/06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000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12/10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43232" y="9622959"/>
            <a:ext cx="10944225" cy="2185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45" dirty="0">
                <a:latin typeface="Trebuchet MS"/>
                <a:cs typeface="Trebuchet MS"/>
              </a:rPr>
              <a:t>Data </a:t>
            </a:r>
            <a:r>
              <a:rPr sz="1000" b="1" spc="-50" dirty="0">
                <a:latin typeface="Trebuchet MS"/>
                <a:cs typeface="Trebuchet MS"/>
              </a:rPr>
              <a:t>Measurement </a:t>
            </a:r>
            <a:r>
              <a:rPr sz="1000" b="1" spc="-55" dirty="0">
                <a:latin typeface="Trebuchet MS"/>
                <a:cs typeface="Trebuchet MS"/>
              </a:rPr>
              <a:t>Plan </a:t>
            </a:r>
            <a:r>
              <a:rPr sz="1000" b="1" spc="-45" dirty="0">
                <a:latin typeface="Trebuchet MS"/>
                <a:cs typeface="Trebuchet MS"/>
              </a:rPr>
              <a:t>Data </a:t>
            </a:r>
            <a:r>
              <a:rPr sz="1000" b="1" spc="-60" dirty="0">
                <a:latin typeface="Trebuchet MS"/>
                <a:cs typeface="Trebuchet MS"/>
              </a:rPr>
              <a:t>Stratification </a:t>
            </a:r>
            <a:r>
              <a:rPr sz="1000" b="1" spc="-90" dirty="0">
                <a:latin typeface="Trebuchet MS"/>
                <a:cs typeface="Trebuchet MS"/>
              </a:rPr>
              <a:t>Tree</a:t>
            </a:r>
            <a:r>
              <a:rPr sz="1000" b="1" spc="-195" dirty="0">
                <a:latin typeface="Trebuchet MS"/>
                <a:cs typeface="Trebuchet MS"/>
              </a:rPr>
              <a:t> </a:t>
            </a:r>
            <a:r>
              <a:rPr sz="1000" b="1" spc="-95" dirty="0"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899"/>
              </a:lnSpc>
              <a:spcBef>
                <a:spcPts val="15"/>
              </a:spcBef>
            </a:pPr>
            <a:r>
              <a:rPr sz="1000" spc="-105" dirty="0">
                <a:latin typeface="Arial"/>
                <a:cs typeface="Arial"/>
              </a:rPr>
              <a:t>As </a:t>
            </a:r>
            <a:r>
              <a:rPr sz="1000" spc="-140" dirty="0">
                <a:latin typeface="Arial"/>
                <a:cs typeface="Arial"/>
              </a:rPr>
              <a:t>Y= </a:t>
            </a:r>
            <a:r>
              <a:rPr sz="1000" spc="-65" dirty="0">
                <a:latin typeface="Arial"/>
                <a:cs typeface="Arial"/>
              </a:rPr>
              <a:t>f(x1,x2,x3…..). </a:t>
            </a:r>
            <a:r>
              <a:rPr sz="1000" spc="-55" dirty="0">
                <a:latin typeface="Arial"/>
                <a:cs typeface="Arial"/>
              </a:rPr>
              <a:t>Here </a:t>
            </a:r>
            <a:r>
              <a:rPr sz="1000" spc="-185" dirty="0">
                <a:latin typeface="Arial"/>
                <a:cs typeface="Arial"/>
              </a:rPr>
              <a:t>Y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out </a:t>
            </a:r>
            <a:r>
              <a:rPr sz="1000" spc="-45" dirty="0">
                <a:latin typeface="Arial"/>
                <a:cs typeface="Arial"/>
              </a:rPr>
              <a:t>expected </a:t>
            </a:r>
            <a:r>
              <a:rPr sz="1000" spc="-10" dirty="0">
                <a:latin typeface="Arial"/>
                <a:cs typeface="Arial"/>
              </a:rPr>
              <a:t>output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25" dirty="0">
                <a:latin typeface="Arial"/>
                <a:cs typeface="Arial"/>
              </a:rPr>
              <a:t>quality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70" dirty="0">
                <a:latin typeface="Arial"/>
                <a:cs typeface="Arial"/>
              </a:rPr>
              <a:t>x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input </a:t>
            </a:r>
            <a:r>
              <a:rPr sz="1000" spc="-35" dirty="0">
                <a:latin typeface="Arial"/>
                <a:cs typeface="Arial"/>
              </a:rPr>
              <a:t>factors </a:t>
            </a:r>
            <a:r>
              <a:rPr sz="1000" spc="-65" dirty="0">
                <a:latin typeface="Arial"/>
                <a:cs typeface="Arial"/>
              </a:rPr>
              <a:t>needs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50" dirty="0">
                <a:latin typeface="Arial"/>
                <a:cs typeface="Arial"/>
              </a:rPr>
              <a:t>be </a:t>
            </a:r>
            <a:r>
              <a:rPr sz="1000" spc="-30" dirty="0">
                <a:latin typeface="Arial"/>
                <a:cs typeface="Arial"/>
              </a:rPr>
              <a:t>optimized. </a:t>
            </a:r>
            <a:r>
              <a:rPr sz="1000" spc="-65" dirty="0">
                <a:latin typeface="Arial"/>
                <a:cs typeface="Arial"/>
              </a:rPr>
              <a:t>We </a:t>
            </a:r>
            <a:r>
              <a:rPr sz="1000" spc="-40" dirty="0">
                <a:latin typeface="Arial"/>
                <a:cs typeface="Arial"/>
              </a:rPr>
              <a:t>have </a:t>
            </a:r>
            <a:r>
              <a:rPr sz="1000" spc="-35" dirty="0">
                <a:latin typeface="Arial"/>
                <a:cs typeface="Arial"/>
              </a:rPr>
              <a:t>captured </a:t>
            </a:r>
            <a:r>
              <a:rPr sz="1000" spc="-20" dirty="0">
                <a:latin typeface="Arial"/>
                <a:cs typeface="Arial"/>
              </a:rPr>
              <a:t>our </a:t>
            </a:r>
            <a:r>
              <a:rPr sz="1000" spc="-25" dirty="0">
                <a:latin typeface="Arial"/>
                <a:cs typeface="Arial"/>
              </a:rPr>
              <a:t>quality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60" dirty="0">
                <a:latin typeface="Arial"/>
                <a:cs typeface="Arial"/>
              </a:rPr>
              <a:t>16 </a:t>
            </a:r>
            <a:r>
              <a:rPr sz="1000" spc="-70" dirty="0">
                <a:latin typeface="Arial"/>
                <a:cs typeface="Arial"/>
              </a:rPr>
              <a:t>days </a:t>
            </a:r>
            <a:r>
              <a:rPr sz="1000" spc="-30" dirty="0">
                <a:latin typeface="Arial"/>
                <a:cs typeface="Arial"/>
              </a:rPr>
              <a:t>before </a:t>
            </a:r>
            <a:r>
              <a:rPr sz="1000" spc="-65" dirty="0">
                <a:latin typeface="Arial"/>
                <a:cs typeface="Arial"/>
              </a:rPr>
              <a:t>process </a:t>
            </a:r>
            <a:r>
              <a:rPr sz="1000" spc="-30" dirty="0">
                <a:latin typeface="Arial"/>
                <a:cs typeface="Arial"/>
              </a:rPr>
              <a:t>improvement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another </a:t>
            </a:r>
            <a:r>
              <a:rPr sz="1000" spc="-60" dirty="0">
                <a:latin typeface="Arial"/>
                <a:cs typeface="Arial"/>
              </a:rPr>
              <a:t>16 </a:t>
            </a:r>
            <a:r>
              <a:rPr sz="1000" spc="-70" dirty="0">
                <a:latin typeface="Arial"/>
                <a:cs typeface="Arial"/>
              </a:rPr>
              <a:t>days  </a:t>
            </a:r>
            <a:r>
              <a:rPr sz="1000" spc="-15" dirty="0">
                <a:latin typeface="Arial"/>
                <a:cs typeface="Arial"/>
              </a:rPr>
              <a:t>after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process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improvement.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Quality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time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effected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by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daily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scheduled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activities.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30" dirty="0">
                <a:latin typeface="Arial"/>
                <a:cs typeface="Arial"/>
              </a:rPr>
              <a:t>So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daily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scheduled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activities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needs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monitored</a:t>
            </a:r>
            <a:r>
              <a:rPr sz="1000" spc="-50" dirty="0">
                <a:latin typeface="Arial"/>
                <a:cs typeface="Arial"/>
              </a:rPr>
              <a:t> and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optimized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improvised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process.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236854">
              <a:lnSpc>
                <a:spcPct val="100899"/>
              </a:lnSpc>
            </a:pPr>
            <a:r>
              <a:rPr sz="1000" spc="-60" dirty="0">
                <a:latin typeface="Arial"/>
                <a:cs typeface="Arial"/>
              </a:rPr>
              <a:t>Data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5" dirty="0">
                <a:latin typeface="Arial"/>
                <a:cs typeface="Arial"/>
              </a:rPr>
              <a:t>captured </a:t>
            </a:r>
            <a:r>
              <a:rPr sz="1000" spc="-40" dirty="0">
                <a:latin typeface="Arial"/>
                <a:cs typeface="Arial"/>
              </a:rPr>
              <a:t>manually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40" dirty="0">
                <a:latin typeface="Arial"/>
                <a:cs typeface="Arial"/>
              </a:rPr>
              <a:t>very precision </a:t>
            </a:r>
            <a:r>
              <a:rPr sz="1000" spc="-55" dirty="0">
                <a:latin typeface="Arial"/>
                <a:cs typeface="Arial"/>
              </a:rPr>
              <a:t>using </a:t>
            </a:r>
            <a:r>
              <a:rPr sz="1000" spc="-45" dirty="0">
                <a:latin typeface="Arial"/>
                <a:cs typeface="Arial"/>
              </a:rPr>
              <a:t>apple </a:t>
            </a:r>
            <a:r>
              <a:rPr sz="1000" spc="-35" dirty="0">
                <a:latin typeface="Arial"/>
                <a:cs typeface="Arial"/>
              </a:rPr>
              <a:t>stop watch </a:t>
            </a:r>
            <a:r>
              <a:rPr sz="1000" spc="-45" dirty="0">
                <a:latin typeface="Arial"/>
                <a:cs typeface="Arial"/>
              </a:rPr>
              <a:t>by me. </a:t>
            </a:r>
            <a:r>
              <a:rPr sz="1000" spc="-65" dirty="0">
                <a:latin typeface="Arial"/>
                <a:cs typeface="Arial"/>
              </a:rPr>
              <a:t>Two </a:t>
            </a:r>
            <a:r>
              <a:rPr sz="1000" spc="-25" dirty="0">
                <a:latin typeface="Arial"/>
                <a:cs typeface="Arial"/>
              </a:rPr>
              <a:t>type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45" dirty="0">
                <a:latin typeface="Arial"/>
                <a:cs typeface="Arial"/>
              </a:rPr>
              <a:t>measurement </a:t>
            </a:r>
            <a:r>
              <a:rPr sz="1000" spc="-60" dirty="0">
                <a:latin typeface="Arial"/>
                <a:cs typeface="Arial"/>
              </a:rPr>
              <a:t>have </a:t>
            </a:r>
            <a:r>
              <a:rPr sz="1000" spc="-50" dirty="0">
                <a:latin typeface="Arial"/>
                <a:cs typeface="Arial"/>
              </a:rPr>
              <a:t>been </a:t>
            </a:r>
            <a:r>
              <a:rPr sz="1000" spc="-35" dirty="0">
                <a:latin typeface="Arial"/>
                <a:cs typeface="Arial"/>
              </a:rPr>
              <a:t>taken. </a:t>
            </a:r>
            <a:r>
              <a:rPr sz="1000" spc="-60" dirty="0">
                <a:latin typeface="Arial"/>
                <a:cs typeface="Arial"/>
              </a:rPr>
              <a:t>Time </a:t>
            </a:r>
            <a:r>
              <a:rPr sz="1000" spc="-45" dirty="0">
                <a:latin typeface="Arial"/>
                <a:cs typeface="Arial"/>
              </a:rPr>
              <a:t>measured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65" dirty="0">
                <a:latin typeface="Arial"/>
                <a:cs typeface="Arial"/>
              </a:rPr>
              <a:t>each </a:t>
            </a:r>
            <a:r>
              <a:rPr sz="1000" spc="-20" dirty="0">
                <a:latin typeface="Arial"/>
                <a:cs typeface="Arial"/>
              </a:rPr>
              <a:t>activity throughout the </a:t>
            </a:r>
            <a:r>
              <a:rPr sz="1000" spc="-60" dirty="0">
                <a:latin typeface="Arial"/>
                <a:cs typeface="Arial"/>
              </a:rPr>
              <a:t>day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60" dirty="0">
                <a:latin typeface="Arial"/>
                <a:cs typeface="Arial"/>
              </a:rPr>
              <a:t>processed </a:t>
            </a:r>
            <a:r>
              <a:rPr sz="1000" spc="-25" dirty="0">
                <a:latin typeface="Arial"/>
                <a:cs typeface="Arial"/>
              </a:rPr>
              <a:t>quality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-60" dirty="0">
                <a:latin typeface="Arial"/>
                <a:cs typeface="Arial"/>
              </a:rPr>
              <a:t>spend  </a:t>
            </a:r>
            <a:r>
              <a:rPr sz="1000" spc="-65" dirty="0">
                <a:latin typeface="Arial"/>
                <a:cs typeface="Arial"/>
              </a:rPr>
              <a:t>each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day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before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after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improvement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throughout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project. </a:t>
            </a:r>
            <a:r>
              <a:rPr sz="1000" spc="10" dirty="0">
                <a:latin typeface="Arial"/>
                <a:cs typeface="Arial"/>
              </a:rPr>
              <a:t>It</a:t>
            </a:r>
            <a:r>
              <a:rPr sz="1000" spc="-55" dirty="0">
                <a:latin typeface="Arial"/>
                <a:cs typeface="Arial"/>
              </a:rPr>
              <a:t> is </a:t>
            </a:r>
            <a:r>
              <a:rPr sz="1000" spc="-30" dirty="0">
                <a:latin typeface="Arial"/>
                <a:cs typeface="Arial"/>
              </a:rPr>
              <a:t>noticed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before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improvement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was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maximum</a:t>
            </a:r>
            <a:r>
              <a:rPr sz="1000" spc="-60" dirty="0">
                <a:latin typeface="Arial"/>
                <a:cs typeface="Arial"/>
              </a:rPr>
              <a:t> 18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activities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a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day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which</a:t>
            </a:r>
            <a:r>
              <a:rPr sz="1000" spc="-55" dirty="0">
                <a:latin typeface="Arial"/>
                <a:cs typeface="Arial"/>
              </a:rPr>
              <a:t> is </a:t>
            </a:r>
            <a:r>
              <a:rPr sz="1000" spc="-30" dirty="0">
                <a:latin typeface="Arial"/>
                <a:cs typeface="Arial"/>
              </a:rPr>
              <a:t>optimized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14</a:t>
            </a:r>
            <a:r>
              <a:rPr sz="1000" spc="-30" dirty="0">
                <a:latin typeface="Arial"/>
                <a:cs typeface="Arial"/>
              </a:rPr>
              <a:t> activities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at</a:t>
            </a:r>
            <a:r>
              <a:rPr sz="1000" spc="-45" dirty="0">
                <a:latin typeface="Arial"/>
                <a:cs typeface="Arial"/>
              </a:rPr>
              <a:t> maximum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day.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70" dirty="0">
                <a:latin typeface="Arial"/>
                <a:cs typeface="Arial"/>
              </a:rPr>
              <a:t>This </a:t>
            </a:r>
            <a:r>
              <a:rPr sz="1000" spc="-65" dirty="0">
                <a:latin typeface="Arial"/>
                <a:cs typeface="Arial"/>
              </a:rPr>
              <a:t>process </a:t>
            </a:r>
            <a:r>
              <a:rPr sz="1000" spc="-40" dirty="0">
                <a:latin typeface="Arial"/>
                <a:cs typeface="Arial"/>
              </a:rPr>
              <a:t>could </a:t>
            </a:r>
            <a:r>
              <a:rPr sz="1000" spc="-80" dirty="0">
                <a:latin typeface="Arial"/>
                <a:cs typeface="Arial"/>
              </a:rPr>
              <a:t>save </a:t>
            </a:r>
            <a:r>
              <a:rPr sz="1000" spc="-25" dirty="0">
                <a:latin typeface="Arial"/>
                <a:cs typeface="Arial"/>
              </a:rPr>
              <a:t>additional </a:t>
            </a:r>
            <a:r>
              <a:rPr sz="1000" spc="-65" dirty="0">
                <a:latin typeface="Arial"/>
                <a:cs typeface="Arial"/>
              </a:rPr>
              <a:t>$100 each </a:t>
            </a:r>
            <a:r>
              <a:rPr sz="1000" spc="-60" dirty="0">
                <a:latin typeface="Arial"/>
                <a:cs typeface="Arial"/>
              </a:rPr>
              <a:t>day </a:t>
            </a:r>
            <a:r>
              <a:rPr sz="1000" b="1" spc="-65" dirty="0">
                <a:latin typeface="Trebuchet MS"/>
                <a:cs typeface="Trebuchet MS"/>
              </a:rPr>
              <a:t>over </a:t>
            </a:r>
            <a:r>
              <a:rPr sz="1000" b="1" spc="-70" dirty="0">
                <a:latin typeface="Trebuchet MS"/>
                <a:cs typeface="Trebuchet MS"/>
              </a:rPr>
              <a:t>the </a:t>
            </a:r>
            <a:r>
              <a:rPr sz="1000" b="1" spc="-65" dirty="0">
                <a:latin typeface="Trebuchet MS"/>
                <a:cs typeface="Trebuchet MS"/>
              </a:rPr>
              <a:t>course </a:t>
            </a:r>
            <a:r>
              <a:rPr sz="1000" b="1" spc="-50" dirty="0">
                <a:latin typeface="Trebuchet MS"/>
                <a:cs typeface="Trebuchet MS"/>
              </a:rPr>
              <a:t>of </a:t>
            </a:r>
            <a:r>
              <a:rPr sz="1000" b="1" spc="-45" dirty="0">
                <a:latin typeface="Trebuchet MS"/>
                <a:cs typeface="Trebuchet MS"/>
              </a:rPr>
              <a:t>a </a:t>
            </a:r>
            <a:r>
              <a:rPr sz="1000" b="1" spc="-65" dirty="0">
                <a:latin typeface="Trebuchet MS"/>
                <a:cs typeface="Trebuchet MS"/>
              </a:rPr>
              <a:t>year </a:t>
            </a:r>
            <a:r>
              <a:rPr sz="1000" b="1" spc="-95" dirty="0">
                <a:latin typeface="Trebuchet MS"/>
                <a:cs typeface="Trebuchet MS"/>
              </a:rPr>
              <a:t>= $24000 </a:t>
            </a:r>
            <a:r>
              <a:rPr sz="1000" b="1" spc="-75" dirty="0">
                <a:latin typeface="Trebuchet MS"/>
                <a:cs typeface="Trebuchet MS"/>
              </a:rPr>
              <a:t>per</a:t>
            </a:r>
            <a:r>
              <a:rPr sz="1000" b="1" spc="-30" dirty="0">
                <a:latin typeface="Trebuchet MS"/>
                <a:cs typeface="Trebuchet MS"/>
              </a:rPr>
              <a:t> </a:t>
            </a:r>
            <a:r>
              <a:rPr sz="1000" b="1" spc="-55" dirty="0">
                <a:latin typeface="Trebuchet MS"/>
                <a:cs typeface="Trebuchet MS"/>
              </a:rPr>
              <a:t>year</a:t>
            </a:r>
            <a:r>
              <a:rPr sz="1000" spc="-5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3655">
              <a:lnSpc>
                <a:spcPct val="100899"/>
              </a:lnSpc>
              <a:spcBef>
                <a:spcPts val="5"/>
              </a:spcBef>
            </a:pPr>
            <a:r>
              <a:rPr sz="1000" b="1" spc="-80" dirty="0">
                <a:latin typeface="Trebuchet MS"/>
                <a:cs typeface="Trebuchet MS"/>
              </a:rPr>
              <a:t>Time</a:t>
            </a:r>
            <a:r>
              <a:rPr sz="1000" b="1" spc="-70" dirty="0">
                <a:latin typeface="Trebuchet MS"/>
                <a:cs typeface="Trebuchet MS"/>
              </a:rPr>
              <a:t> </a:t>
            </a:r>
            <a:r>
              <a:rPr sz="1000" b="1" spc="-45" dirty="0">
                <a:latin typeface="Trebuchet MS"/>
                <a:cs typeface="Trebuchet MS"/>
              </a:rPr>
              <a:t>is</a:t>
            </a:r>
            <a:r>
              <a:rPr sz="1000" b="1" spc="-90" dirty="0">
                <a:latin typeface="Trebuchet MS"/>
                <a:cs typeface="Trebuchet MS"/>
              </a:rPr>
              <a:t> </a:t>
            </a:r>
            <a:r>
              <a:rPr sz="1000" b="1" spc="-45" dirty="0">
                <a:latin typeface="Trebuchet MS"/>
                <a:cs typeface="Trebuchet MS"/>
              </a:rPr>
              <a:t>a</a:t>
            </a:r>
            <a:r>
              <a:rPr sz="1000" b="1" spc="-5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continuous</a:t>
            </a:r>
            <a:r>
              <a:rPr sz="1000" b="1" spc="-40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Data</a:t>
            </a:r>
            <a:r>
              <a:rPr sz="1000" spc="-35" dirty="0">
                <a:latin typeface="Arial"/>
                <a:cs typeface="Arial"/>
              </a:rPr>
              <a:t>.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had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very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limited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time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collect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the</a:t>
            </a:r>
            <a:r>
              <a:rPr sz="1000" spc="-55" dirty="0">
                <a:latin typeface="Arial"/>
                <a:cs typeface="Arial"/>
              </a:rPr>
              <a:t> sample. </a:t>
            </a:r>
            <a:r>
              <a:rPr sz="1000" spc="-35" dirty="0">
                <a:latin typeface="Arial"/>
                <a:cs typeface="Arial"/>
              </a:rPr>
              <a:t>In </a:t>
            </a:r>
            <a:r>
              <a:rPr sz="1000" spc="-45" dirty="0">
                <a:latin typeface="Arial"/>
                <a:cs typeface="Arial"/>
              </a:rPr>
              <a:t>my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process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rick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70" dirty="0">
                <a:latin typeface="Arial"/>
                <a:cs typeface="Arial"/>
              </a:rPr>
              <a:t>less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because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minute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seconds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difference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does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really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make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any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change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my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quality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life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where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as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am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looking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 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improve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50</a:t>
            </a:r>
            <a:r>
              <a:rPr sz="1000" spc="-35" dirty="0">
                <a:latin typeface="Arial"/>
                <a:cs typeface="Arial"/>
              </a:rPr>
              <a:t> minutes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120</a:t>
            </a:r>
            <a:r>
              <a:rPr sz="1000" spc="-35" dirty="0">
                <a:latin typeface="Arial"/>
                <a:cs typeface="Arial"/>
              </a:rPr>
              <a:t> minutes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quality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time.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Larger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sample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size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would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great,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but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still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one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tree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hypothesis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test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n1+n2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=</a:t>
            </a:r>
            <a:r>
              <a:rPr sz="1000" spc="-60" dirty="0">
                <a:latin typeface="Arial"/>
                <a:cs typeface="Arial"/>
              </a:rPr>
              <a:t> 32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days</a:t>
            </a:r>
            <a:r>
              <a:rPr sz="1000" spc="-55" dirty="0">
                <a:latin typeface="Arial"/>
                <a:cs typeface="Arial"/>
              </a:rPr>
              <a:t> sample is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quite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good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measure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and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analyze.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60" dirty="0">
                <a:latin typeface="Arial"/>
                <a:cs typeface="Arial"/>
              </a:rPr>
              <a:t>There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could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having</a:t>
            </a:r>
            <a:r>
              <a:rPr sz="1000" spc="-65" dirty="0">
                <a:latin typeface="Arial"/>
                <a:cs typeface="Arial"/>
              </a:rPr>
              <a:t> some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error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seconds.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This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delta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really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very </a:t>
            </a:r>
            <a:r>
              <a:rPr sz="1000" spc="-35" dirty="0">
                <a:latin typeface="Arial"/>
                <a:cs typeface="Arial"/>
              </a:rPr>
              <a:t>negligible.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To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avoid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this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error</a:t>
            </a:r>
            <a:r>
              <a:rPr sz="1000" spc="-50" dirty="0">
                <a:latin typeface="Arial"/>
                <a:cs typeface="Arial"/>
              </a:rPr>
              <a:t> ‘seconds’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‘milliseconds’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can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be</a:t>
            </a:r>
            <a:r>
              <a:rPr sz="1000" spc="-55" dirty="0">
                <a:latin typeface="Arial"/>
                <a:cs typeface="Arial"/>
              </a:rPr>
              <a:t> measured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future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during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control.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5923" y="7139940"/>
            <a:ext cx="1135380" cy="323215"/>
          </a:xfrm>
          <a:custGeom>
            <a:avLst/>
            <a:gdLst/>
            <a:ahLst/>
            <a:cxnLst/>
            <a:rect l="l" t="t" r="r" b="b"/>
            <a:pathLst>
              <a:path w="1135379" h="323215">
                <a:moveTo>
                  <a:pt x="952753" y="0"/>
                </a:moveTo>
                <a:lnTo>
                  <a:pt x="182625" y="0"/>
                </a:lnTo>
                <a:lnTo>
                  <a:pt x="134084" y="5766"/>
                </a:lnTo>
                <a:lnTo>
                  <a:pt x="90461" y="22041"/>
                </a:lnTo>
                <a:lnTo>
                  <a:pt x="53498" y="47291"/>
                </a:lnTo>
                <a:lnTo>
                  <a:pt x="24939" y="79981"/>
                </a:lnTo>
                <a:lnTo>
                  <a:pt x="6525" y="118577"/>
                </a:lnTo>
                <a:lnTo>
                  <a:pt x="0" y="161543"/>
                </a:lnTo>
                <a:lnTo>
                  <a:pt x="6525" y="204510"/>
                </a:lnTo>
                <a:lnTo>
                  <a:pt x="24939" y="243106"/>
                </a:lnTo>
                <a:lnTo>
                  <a:pt x="53498" y="275796"/>
                </a:lnTo>
                <a:lnTo>
                  <a:pt x="90461" y="301046"/>
                </a:lnTo>
                <a:lnTo>
                  <a:pt x="134084" y="317321"/>
                </a:lnTo>
                <a:lnTo>
                  <a:pt x="182625" y="323087"/>
                </a:lnTo>
                <a:lnTo>
                  <a:pt x="952753" y="323087"/>
                </a:lnTo>
                <a:lnTo>
                  <a:pt x="1001295" y="317321"/>
                </a:lnTo>
                <a:lnTo>
                  <a:pt x="1044918" y="301046"/>
                </a:lnTo>
                <a:lnTo>
                  <a:pt x="1081881" y="275796"/>
                </a:lnTo>
                <a:lnTo>
                  <a:pt x="1110440" y="243106"/>
                </a:lnTo>
                <a:lnTo>
                  <a:pt x="1128854" y="204510"/>
                </a:lnTo>
                <a:lnTo>
                  <a:pt x="1135379" y="161543"/>
                </a:lnTo>
                <a:lnTo>
                  <a:pt x="1128854" y="118577"/>
                </a:lnTo>
                <a:lnTo>
                  <a:pt x="1110440" y="79981"/>
                </a:lnTo>
                <a:lnTo>
                  <a:pt x="1081881" y="47291"/>
                </a:lnTo>
                <a:lnTo>
                  <a:pt x="1044918" y="22041"/>
                </a:lnTo>
                <a:lnTo>
                  <a:pt x="1001295" y="5766"/>
                </a:lnTo>
                <a:lnTo>
                  <a:pt x="952753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23" y="7139940"/>
            <a:ext cx="1135380" cy="323215"/>
          </a:xfrm>
          <a:custGeom>
            <a:avLst/>
            <a:gdLst/>
            <a:ahLst/>
            <a:cxnLst/>
            <a:rect l="l" t="t" r="r" b="b"/>
            <a:pathLst>
              <a:path w="1135379" h="323215">
                <a:moveTo>
                  <a:pt x="182625" y="0"/>
                </a:moveTo>
                <a:lnTo>
                  <a:pt x="952753" y="0"/>
                </a:lnTo>
                <a:lnTo>
                  <a:pt x="1001295" y="5766"/>
                </a:lnTo>
                <a:lnTo>
                  <a:pt x="1044918" y="22041"/>
                </a:lnTo>
                <a:lnTo>
                  <a:pt x="1081881" y="47291"/>
                </a:lnTo>
                <a:lnTo>
                  <a:pt x="1110440" y="79981"/>
                </a:lnTo>
                <a:lnTo>
                  <a:pt x="1128854" y="118577"/>
                </a:lnTo>
                <a:lnTo>
                  <a:pt x="1135379" y="161543"/>
                </a:lnTo>
                <a:lnTo>
                  <a:pt x="1128854" y="204510"/>
                </a:lnTo>
                <a:lnTo>
                  <a:pt x="1110440" y="243106"/>
                </a:lnTo>
                <a:lnTo>
                  <a:pt x="1081881" y="275796"/>
                </a:lnTo>
                <a:lnTo>
                  <a:pt x="1044918" y="301046"/>
                </a:lnTo>
                <a:lnTo>
                  <a:pt x="1001295" y="317321"/>
                </a:lnTo>
                <a:lnTo>
                  <a:pt x="952753" y="323087"/>
                </a:lnTo>
                <a:lnTo>
                  <a:pt x="182625" y="323087"/>
                </a:lnTo>
                <a:lnTo>
                  <a:pt x="134084" y="317321"/>
                </a:lnTo>
                <a:lnTo>
                  <a:pt x="90461" y="301046"/>
                </a:lnTo>
                <a:lnTo>
                  <a:pt x="53498" y="275796"/>
                </a:lnTo>
                <a:lnTo>
                  <a:pt x="24939" y="243106"/>
                </a:lnTo>
                <a:lnTo>
                  <a:pt x="6525" y="204510"/>
                </a:lnTo>
                <a:lnTo>
                  <a:pt x="0" y="161543"/>
                </a:lnTo>
                <a:lnTo>
                  <a:pt x="6525" y="118577"/>
                </a:lnTo>
                <a:lnTo>
                  <a:pt x="24939" y="79981"/>
                </a:lnTo>
                <a:lnTo>
                  <a:pt x="53498" y="47291"/>
                </a:lnTo>
                <a:lnTo>
                  <a:pt x="90461" y="22041"/>
                </a:lnTo>
                <a:lnTo>
                  <a:pt x="134084" y="5766"/>
                </a:lnTo>
                <a:lnTo>
                  <a:pt x="182625" y="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2836" y="7197090"/>
            <a:ext cx="2444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75" dirty="0">
                <a:latin typeface="Trebuchet MS"/>
                <a:cs typeface="Trebuchet MS"/>
              </a:rPr>
              <a:t>E</a:t>
            </a:r>
            <a:r>
              <a:rPr sz="1100" b="1" spc="-80" dirty="0">
                <a:latin typeface="Trebuchet MS"/>
                <a:cs typeface="Trebuchet MS"/>
              </a:rPr>
              <a:t>n</a:t>
            </a:r>
            <a:r>
              <a:rPr sz="1100" b="1" spc="-50" dirty="0">
                <a:latin typeface="Trebuchet MS"/>
                <a:cs typeface="Trebuchet MS"/>
              </a:rPr>
              <a:t>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436" y="987044"/>
            <a:ext cx="1724660" cy="665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8130" y="1872742"/>
            <a:ext cx="13976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Arial"/>
                <a:cs typeface="Arial"/>
              </a:rPr>
              <a:t>Identify </a:t>
            </a:r>
            <a:r>
              <a:rPr sz="1100" spc="-80" dirty="0">
                <a:latin typeface="Arial"/>
                <a:cs typeface="Arial"/>
              </a:rPr>
              <a:t>Process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Owners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3661" y="2694177"/>
            <a:ext cx="1410335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3815">
              <a:lnSpc>
                <a:spcPct val="101800"/>
              </a:lnSpc>
              <a:spcBef>
                <a:spcPts val="80"/>
              </a:spcBef>
            </a:pPr>
            <a:r>
              <a:rPr sz="1100" spc="-15" dirty="0">
                <a:latin typeface="Arial"/>
                <a:cs typeface="Arial"/>
              </a:rPr>
              <a:t>Identify </a:t>
            </a:r>
            <a:r>
              <a:rPr sz="1100" spc="-55" dirty="0">
                <a:latin typeface="Arial"/>
                <a:cs typeface="Arial"/>
              </a:rPr>
              <a:t>and </a:t>
            </a:r>
            <a:r>
              <a:rPr sz="1100" spc="-30" dirty="0">
                <a:latin typeface="Arial"/>
                <a:cs typeface="Arial"/>
              </a:rPr>
              <a:t>define </a:t>
            </a:r>
            <a:r>
              <a:rPr sz="1100" spc="-10" dirty="0">
                <a:latin typeface="Arial"/>
                <a:cs typeface="Arial"/>
              </a:rPr>
              <a:t>the  </a:t>
            </a:r>
            <a:r>
              <a:rPr sz="1100" spc="-30" dirty="0">
                <a:latin typeface="Arial"/>
                <a:cs typeface="Arial"/>
              </a:rPr>
              <a:t>Defunction Quality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570" y="3680586"/>
            <a:ext cx="1358265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6205" marR="5080" indent="-104139">
              <a:lnSpc>
                <a:spcPct val="101800"/>
              </a:lnSpc>
              <a:spcBef>
                <a:spcPts val="80"/>
              </a:spcBef>
            </a:pPr>
            <a:r>
              <a:rPr sz="1100" spc="-45" dirty="0">
                <a:latin typeface="Arial"/>
                <a:cs typeface="Arial"/>
              </a:rPr>
              <a:t>Measure </a:t>
            </a:r>
            <a:r>
              <a:rPr sz="1100" spc="-55" dirty="0">
                <a:latin typeface="Arial"/>
                <a:cs typeface="Arial"/>
              </a:rPr>
              <a:t>and </a:t>
            </a:r>
            <a:r>
              <a:rPr sz="1100" spc="-40" dirty="0">
                <a:latin typeface="Arial"/>
                <a:cs typeface="Arial"/>
              </a:rPr>
              <a:t>develop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a  </a:t>
            </a:r>
            <a:r>
              <a:rPr sz="1100" spc="-55" dirty="0">
                <a:latin typeface="Arial"/>
                <a:cs typeface="Arial"/>
              </a:rPr>
              <a:t>Data </a:t>
            </a:r>
            <a:r>
              <a:rPr sz="1100" spc="-25" dirty="0">
                <a:latin typeface="Arial"/>
                <a:cs typeface="Arial"/>
              </a:rPr>
              <a:t>collection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3661" y="4575175"/>
            <a:ext cx="1410335" cy="5353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1905" algn="ctr">
              <a:lnSpc>
                <a:spcPct val="101800"/>
              </a:lnSpc>
              <a:spcBef>
                <a:spcPts val="80"/>
              </a:spcBef>
            </a:pPr>
            <a:r>
              <a:rPr sz="1100" spc="-65" dirty="0">
                <a:latin typeface="Arial"/>
                <a:cs typeface="Arial"/>
              </a:rPr>
              <a:t>Analyze </a:t>
            </a:r>
            <a:r>
              <a:rPr sz="1100" spc="-5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Determine 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Root </a:t>
            </a:r>
            <a:r>
              <a:rPr sz="1100" spc="-105" dirty="0">
                <a:latin typeface="Arial"/>
                <a:cs typeface="Arial"/>
              </a:rPr>
              <a:t>Cause </a:t>
            </a:r>
            <a:r>
              <a:rPr sz="1100" spc="5" dirty="0">
                <a:latin typeface="Arial"/>
                <a:cs typeface="Arial"/>
              </a:rPr>
              <a:t>for  </a:t>
            </a:r>
            <a:r>
              <a:rPr sz="1100" spc="-30" dirty="0">
                <a:latin typeface="Arial"/>
                <a:cs typeface="Arial"/>
              </a:rPr>
              <a:t>Defunction Quality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2513" y="5654420"/>
            <a:ext cx="1490980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56845">
              <a:lnSpc>
                <a:spcPct val="101800"/>
              </a:lnSpc>
              <a:spcBef>
                <a:spcPts val="80"/>
              </a:spcBef>
            </a:pPr>
            <a:r>
              <a:rPr sz="1100" spc="-45" dirty="0">
                <a:latin typeface="Arial"/>
                <a:cs typeface="Arial"/>
              </a:rPr>
              <a:t>Develop/Select </a:t>
            </a:r>
            <a:r>
              <a:rPr sz="1100" spc="-25" dirty="0">
                <a:latin typeface="Arial"/>
                <a:cs typeface="Arial"/>
              </a:rPr>
              <a:t>Pilot  </a:t>
            </a:r>
            <a:r>
              <a:rPr sz="1100" spc="-35" dirty="0">
                <a:latin typeface="Arial"/>
                <a:cs typeface="Arial"/>
              </a:rPr>
              <a:t>solutions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30" dirty="0">
                <a:latin typeface="Arial"/>
                <a:cs typeface="Arial"/>
              </a:rPr>
              <a:t>Quality</a:t>
            </a:r>
            <a:r>
              <a:rPr sz="1100" spc="-2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7973" y="6987285"/>
            <a:ext cx="492125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8740">
              <a:lnSpc>
                <a:spcPct val="101800"/>
              </a:lnSpc>
              <a:spcBef>
                <a:spcPts val="80"/>
              </a:spcBef>
            </a:pPr>
            <a:r>
              <a:rPr sz="1100" spc="-75" dirty="0">
                <a:latin typeface="Arial"/>
                <a:cs typeface="Arial"/>
              </a:rPr>
              <a:t>Track  </a:t>
            </a:r>
            <a:r>
              <a:rPr sz="1100" spc="-40" dirty="0">
                <a:latin typeface="Arial"/>
                <a:cs typeface="Arial"/>
              </a:rPr>
              <a:t>Benefits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3003" y="4107179"/>
            <a:ext cx="2131060" cy="1521460"/>
          </a:xfrm>
          <a:custGeom>
            <a:avLst/>
            <a:gdLst/>
            <a:ahLst/>
            <a:cxnLst/>
            <a:rect l="l" t="t" r="r" b="b"/>
            <a:pathLst>
              <a:path w="2131060" h="1521460">
                <a:moveTo>
                  <a:pt x="1065276" y="0"/>
                </a:moveTo>
                <a:lnTo>
                  <a:pt x="0" y="760476"/>
                </a:lnTo>
                <a:lnTo>
                  <a:pt x="1065276" y="1520952"/>
                </a:lnTo>
                <a:lnTo>
                  <a:pt x="2130552" y="760476"/>
                </a:lnTo>
                <a:lnTo>
                  <a:pt x="1065276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3003" y="4107179"/>
            <a:ext cx="2131060" cy="1521460"/>
          </a:xfrm>
          <a:custGeom>
            <a:avLst/>
            <a:gdLst/>
            <a:ahLst/>
            <a:cxnLst/>
            <a:rect l="l" t="t" r="r" b="b"/>
            <a:pathLst>
              <a:path w="2131060" h="1521460">
                <a:moveTo>
                  <a:pt x="0" y="760476"/>
                </a:moveTo>
                <a:lnTo>
                  <a:pt x="1065276" y="0"/>
                </a:lnTo>
                <a:lnTo>
                  <a:pt x="2130552" y="760476"/>
                </a:lnTo>
                <a:lnTo>
                  <a:pt x="1065276" y="1520952"/>
                </a:lnTo>
                <a:lnTo>
                  <a:pt x="0" y="76047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71720" y="4592192"/>
            <a:ext cx="834390" cy="5353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80"/>
              </a:spcBef>
            </a:pPr>
            <a:r>
              <a:rPr sz="1100" spc="-25" dirty="0">
                <a:latin typeface="Arial"/>
                <a:cs typeface="Arial"/>
              </a:rPr>
              <a:t>Implement  </a:t>
            </a:r>
            <a:r>
              <a:rPr sz="1100" spc="-80" dirty="0">
                <a:latin typeface="Arial"/>
                <a:cs typeface="Arial"/>
              </a:rPr>
              <a:t>Long </a:t>
            </a:r>
            <a:r>
              <a:rPr sz="1100" spc="-5" dirty="0">
                <a:latin typeface="Arial"/>
                <a:cs typeface="Arial"/>
              </a:rPr>
              <a:t>term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QT.  </a:t>
            </a:r>
            <a:r>
              <a:rPr sz="1100" spc="-55" dirty="0">
                <a:latin typeface="Arial"/>
                <a:cs typeface="Arial"/>
              </a:rPr>
              <a:t>Valid?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6215" y="2418588"/>
            <a:ext cx="1013460" cy="904240"/>
          </a:xfrm>
          <a:custGeom>
            <a:avLst/>
            <a:gdLst/>
            <a:ahLst/>
            <a:cxnLst/>
            <a:rect l="l" t="t" r="r" b="b"/>
            <a:pathLst>
              <a:path w="1013460" h="904239">
                <a:moveTo>
                  <a:pt x="506730" y="0"/>
                </a:moveTo>
                <a:lnTo>
                  <a:pt x="454911" y="2332"/>
                </a:lnTo>
                <a:lnTo>
                  <a:pt x="404592" y="9180"/>
                </a:lnTo>
                <a:lnTo>
                  <a:pt x="356025" y="20315"/>
                </a:lnTo>
                <a:lnTo>
                  <a:pt x="309467" y="35510"/>
                </a:lnTo>
                <a:lnTo>
                  <a:pt x="265170" y="54538"/>
                </a:lnTo>
                <a:lnTo>
                  <a:pt x="223391" y="77172"/>
                </a:lnTo>
                <a:lnTo>
                  <a:pt x="184382" y="103185"/>
                </a:lnTo>
                <a:lnTo>
                  <a:pt x="148399" y="132349"/>
                </a:lnTo>
                <a:lnTo>
                  <a:pt x="115696" y="164438"/>
                </a:lnTo>
                <a:lnTo>
                  <a:pt x="86528" y="199225"/>
                </a:lnTo>
                <a:lnTo>
                  <a:pt x="61149" y="236481"/>
                </a:lnTo>
                <a:lnTo>
                  <a:pt x="39814" y="275980"/>
                </a:lnTo>
                <a:lnTo>
                  <a:pt x="22777" y="317496"/>
                </a:lnTo>
                <a:lnTo>
                  <a:pt x="10292" y="360800"/>
                </a:lnTo>
                <a:lnTo>
                  <a:pt x="2615" y="405665"/>
                </a:lnTo>
                <a:lnTo>
                  <a:pt x="0" y="451865"/>
                </a:lnTo>
                <a:lnTo>
                  <a:pt x="2615" y="498066"/>
                </a:lnTo>
                <a:lnTo>
                  <a:pt x="10292" y="542931"/>
                </a:lnTo>
                <a:lnTo>
                  <a:pt x="22777" y="586235"/>
                </a:lnTo>
                <a:lnTo>
                  <a:pt x="39814" y="627751"/>
                </a:lnTo>
                <a:lnTo>
                  <a:pt x="61149" y="667250"/>
                </a:lnTo>
                <a:lnTo>
                  <a:pt x="86528" y="704506"/>
                </a:lnTo>
                <a:lnTo>
                  <a:pt x="115696" y="739293"/>
                </a:lnTo>
                <a:lnTo>
                  <a:pt x="148399" y="771382"/>
                </a:lnTo>
                <a:lnTo>
                  <a:pt x="184382" y="800546"/>
                </a:lnTo>
                <a:lnTo>
                  <a:pt x="223391" y="826559"/>
                </a:lnTo>
                <a:lnTo>
                  <a:pt x="265170" y="849193"/>
                </a:lnTo>
                <a:lnTo>
                  <a:pt x="309467" y="868221"/>
                </a:lnTo>
                <a:lnTo>
                  <a:pt x="356025" y="883416"/>
                </a:lnTo>
                <a:lnTo>
                  <a:pt x="404592" y="894551"/>
                </a:lnTo>
                <a:lnTo>
                  <a:pt x="454911" y="901399"/>
                </a:lnTo>
                <a:lnTo>
                  <a:pt x="506730" y="903731"/>
                </a:lnTo>
                <a:lnTo>
                  <a:pt x="558548" y="901399"/>
                </a:lnTo>
                <a:lnTo>
                  <a:pt x="608867" y="894551"/>
                </a:lnTo>
                <a:lnTo>
                  <a:pt x="657434" y="883416"/>
                </a:lnTo>
                <a:lnTo>
                  <a:pt x="703992" y="868221"/>
                </a:lnTo>
                <a:lnTo>
                  <a:pt x="748289" y="849193"/>
                </a:lnTo>
                <a:lnTo>
                  <a:pt x="790068" y="826559"/>
                </a:lnTo>
                <a:lnTo>
                  <a:pt x="829077" y="800546"/>
                </a:lnTo>
                <a:lnTo>
                  <a:pt x="865060" y="771382"/>
                </a:lnTo>
                <a:lnTo>
                  <a:pt x="897763" y="739293"/>
                </a:lnTo>
                <a:lnTo>
                  <a:pt x="926931" y="704506"/>
                </a:lnTo>
                <a:lnTo>
                  <a:pt x="952310" y="667250"/>
                </a:lnTo>
                <a:lnTo>
                  <a:pt x="973645" y="627751"/>
                </a:lnTo>
                <a:lnTo>
                  <a:pt x="990682" y="586235"/>
                </a:lnTo>
                <a:lnTo>
                  <a:pt x="1003167" y="542931"/>
                </a:lnTo>
                <a:lnTo>
                  <a:pt x="1010844" y="498066"/>
                </a:lnTo>
                <a:lnTo>
                  <a:pt x="1013460" y="451865"/>
                </a:lnTo>
                <a:lnTo>
                  <a:pt x="1010844" y="405665"/>
                </a:lnTo>
                <a:lnTo>
                  <a:pt x="1003167" y="360800"/>
                </a:lnTo>
                <a:lnTo>
                  <a:pt x="990682" y="317496"/>
                </a:lnTo>
                <a:lnTo>
                  <a:pt x="973645" y="275980"/>
                </a:lnTo>
                <a:lnTo>
                  <a:pt x="952310" y="236481"/>
                </a:lnTo>
                <a:lnTo>
                  <a:pt x="926931" y="199225"/>
                </a:lnTo>
                <a:lnTo>
                  <a:pt x="897763" y="164438"/>
                </a:lnTo>
                <a:lnTo>
                  <a:pt x="865060" y="132349"/>
                </a:lnTo>
                <a:lnTo>
                  <a:pt x="829077" y="103185"/>
                </a:lnTo>
                <a:lnTo>
                  <a:pt x="790068" y="77172"/>
                </a:lnTo>
                <a:lnTo>
                  <a:pt x="748289" y="54538"/>
                </a:lnTo>
                <a:lnTo>
                  <a:pt x="703992" y="35510"/>
                </a:lnTo>
                <a:lnTo>
                  <a:pt x="657434" y="20315"/>
                </a:lnTo>
                <a:lnTo>
                  <a:pt x="608867" y="9180"/>
                </a:lnTo>
                <a:lnTo>
                  <a:pt x="558548" y="2332"/>
                </a:lnTo>
                <a:lnTo>
                  <a:pt x="506730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6215" y="2418588"/>
            <a:ext cx="1013460" cy="904240"/>
          </a:xfrm>
          <a:custGeom>
            <a:avLst/>
            <a:gdLst/>
            <a:ahLst/>
            <a:cxnLst/>
            <a:rect l="l" t="t" r="r" b="b"/>
            <a:pathLst>
              <a:path w="1013460" h="904239">
                <a:moveTo>
                  <a:pt x="0" y="451865"/>
                </a:moveTo>
                <a:lnTo>
                  <a:pt x="2615" y="405665"/>
                </a:lnTo>
                <a:lnTo>
                  <a:pt x="10292" y="360800"/>
                </a:lnTo>
                <a:lnTo>
                  <a:pt x="22777" y="317496"/>
                </a:lnTo>
                <a:lnTo>
                  <a:pt x="39814" y="275980"/>
                </a:lnTo>
                <a:lnTo>
                  <a:pt x="61149" y="236481"/>
                </a:lnTo>
                <a:lnTo>
                  <a:pt x="86528" y="199225"/>
                </a:lnTo>
                <a:lnTo>
                  <a:pt x="115696" y="164438"/>
                </a:lnTo>
                <a:lnTo>
                  <a:pt x="148399" y="132349"/>
                </a:lnTo>
                <a:lnTo>
                  <a:pt x="184382" y="103185"/>
                </a:lnTo>
                <a:lnTo>
                  <a:pt x="223391" y="77172"/>
                </a:lnTo>
                <a:lnTo>
                  <a:pt x="265170" y="54538"/>
                </a:lnTo>
                <a:lnTo>
                  <a:pt x="309467" y="35510"/>
                </a:lnTo>
                <a:lnTo>
                  <a:pt x="356025" y="20315"/>
                </a:lnTo>
                <a:lnTo>
                  <a:pt x="404592" y="9180"/>
                </a:lnTo>
                <a:lnTo>
                  <a:pt x="454911" y="2332"/>
                </a:lnTo>
                <a:lnTo>
                  <a:pt x="506730" y="0"/>
                </a:lnTo>
                <a:lnTo>
                  <a:pt x="558548" y="2332"/>
                </a:lnTo>
                <a:lnTo>
                  <a:pt x="608867" y="9180"/>
                </a:lnTo>
                <a:lnTo>
                  <a:pt x="657434" y="20315"/>
                </a:lnTo>
                <a:lnTo>
                  <a:pt x="703992" y="35510"/>
                </a:lnTo>
                <a:lnTo>
                  <a:pt x="748289" y="54538"/>
                </a:lnTo>
                <a:lnTo>
                  <a:pt x="790068" y="77172"/>
                </a:lnTo>
                <a:lnTo>
                  <a:pt x="829077" y="103185"/>
                </a:lnTo>
                <a:lnTo>
                  <a:pt x="865060" y="132349"/>
                </a:lnTo>
                <a:lnTo>
                  <a:pt x="897763" y="164438"/>
                </a:lnTo>
                <a:lnTo>
                  <a:pt x="926931" y="199225"/>
                </a:lnTo>
                <a:lnTo>
                  <a:pt x="952310" y="236481"/>
                </a:lnTo>
                <a:lnTo>
                  <a:pt x="973645" y="275980"/>
                </a:lnTo>
                <a:lnTo>
                  <a:pt x="990682" y="317496"/>
                </a:lnTo>
                <a:lnTo>
                  <a:pt x="1003167" y="360800"/>
                </a:lnTo>
                <a:lnTo>
                  <a:pt x="1010844" y="405665"/>
                </a:lnTo>
                <a:lnTo>
                  <a:pt x="1013460" y="451865"/>
                </a:lnTo>
                <a:lnTo>
                  <a:pt x="1010844" y="498066"/>
                </a:lnTo>
                <a:lnTo>
                  <a:pt x="1003167" y="542931"/>
                </a:lnTo>
                <a:lnTo>
                  <a:pt x="990682" y="586235"/>
                </a:lnTo>
                <a:lnTo>
                  <a:pt x="973645" y="627751"/>
                </a:lnTo>
                <a:lnTo>
                  <a:pt x="952310" y="667250"/>
                </a:lnTo>
                <a:lnTo>
                  <a:pt x="926931" y="704506"/>
                </a:lnTo>
                <a:lnTo>
                  <a:pt x="897763" y="739293"/>
                </a:lnTo>
                <a:lnTo>
                  <a:pt x="865060" y="771382"/>
                </a:lnTo>
                <a:lnTo>
                  <a:pt x="829077" y="800546"/>
                </a:lnTo>
                <a:lnTo>
                  <a:pt x="790068" y="826559"/>
                </a:lnTo>
                <a:lnTo>
                  <a:pt x="748289" y="849193"/>
                </a:lnTo>
                <a:lnTo>
                  <a:pt x="703992" y="868221"/>
                </a:lnTo>
                <a:lnTo>
                  <a:pt x="657434" y="883416"/>
                </a:lnTo>
                <a:lnTo>
                  <a:pt x="608867" y="894551"/>
                </a:lnTo>
                <a:lnTo>
                  <a:pt x="558548" y="901399"/>
                </a:lnTo>
                <a:lnTo>
                  <a:pt x="506730" y="903731"/>
                </a:lnTo>
                <a:lnTo>
                  <a:pt x="454911" y="901399"/>
                </a:lnTo>
                <a:lnTo>
                  <a:pt x="404592" y="894551"/>
                </a:lnTo>
                <a:lnTo>
                  <a:pt x="356025" y="883416"/>
                </a:lnTo>
                <a:lnTo>
                  <a:pt x="309467" y="868221"/>
                </a:lnTo>
                <a:lnTo>
                  <a:pt x="265170" y="849193"/>
                </a:lnTo>
                <a:lnTo>
                  <a:pt x="223391" y="826559"/>
                </a:lnTo>
                <a:lnTo>
                  <a:pt x="184382" y="800546"/>
                </a:lnTo>
                <a:lnTo>
                  <a:pt x="148399" y="771382"/>
                </a:lnTo>
                <a:lnTo>
                  <a:pt x="115696" y="739293"/>
                </a:lnTo>
                <a:lnTo>
                  <a:pt x="86528" y="704506"/>
                </a:lnTo>
                <a:lnTo>
                  <a:pt x="61149" y="667250"/>
                </a:lnTo>
                <a:lnTo>
                  <a:pt x="39814" y="627751"/>
                </a:lnTo>
                <a:lnTo>
                  <a:pt x="22777" y="586235"/>
                </a:lnTo>
                <a:lnTo>
                  <a:pt x="10292" y="542931"/>
                </a:lnTo>
                <a:lnTo>
                  <a:pt x="2615" y="498066"/>
                </a:lnTo>
                <a:lnTo>
                  <a:pt x="0" y="45186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37582" y="2679954"/>
            <a:ext cx="492125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8740">
              <a:lnSpc>
                <a:spcPct val="101800"/>
              </a:lnSpc>
              <a:spcBef>
                <a:spcPts val="80"/>
              </a:spcBef>
            </a:pPr>
            <a:r>
              <a:rPr sz="1100" spc="-75" dirty="0">
                <a:latin typeface="Arial"/>
                <a:cs typeface="Arial"/>
              </a:rPr>
              <a:t>Track  </a:t>
            </a:r>
            <a:r>
              <a:rPr sz="1100" spc="-40" dirty="0">
                <a:latin typeface="Arial"/>
                <a:cs typeface="Arial"/>
              </a:rPr>
              <a:t>Benefits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37860" y="3322320"/>
            <a:ext cx="100330" cy="784860"/>
          </a:xfrm>
          <a:custGeom>
            <a:avLst/>
            <a:gdLst/>
            <a:ahLst/>
            <a:cxnLst/>
            <a:rect l="l" t="t" r="r" b="b"/>
            <a:pathLst>
              <a:path w="100329" h="784860">
                <a:moveTo>
                  <a:pt x="5334" y="694054"/>
                </a:moveTo>
                <a:lnTo>
                  <a:pt x="3048" y="695325"/>
                </a:lnTo>
                <a:lnTo>
                  <a:pt x="762" y="696721"/>
                </a:lnTo>
                <a:lnTo>
                  <a:pt x="0" y="699642"/>
                </a:lnTo>
                <a:lnTo>
                  <a:pt x="1397" y="701928"/>
                </a:lnTo>
                <a:lnTo>
                  <a:pt x="50418" y="784859"/>
                </a:lnTo>
                <a:lnTo>
                  <a:pt x="55840" y="775462"/>
                </a:lnTo>
                <a:lnTo>
                  <a:pt x="45592" y="775462"/>
                </a:lnTo>
                <a:lnTo>
                  <a:pt x="45479" y="757796"/>
                </a:lnTo>
                <a:lnTo>
                  <a:pt x="9341" y="696594"/>
                </a:lnTo>
                <a:lnTo>
                  <a:pt x="8254" y="694816"/>
                </a:lnTo>
                <a:lnTo>
                  <a:pt x="5334" y="694054"/>
                </a:lnTo>
                <a:close/>
              </a:path>
              <a:path w="100329" h="784860">
                <a:moveTo>
                  <a:pt x="45494" y="757822"/>
                </a:moveTo>
                <a:lnTo>
                  <a:pt x="45592" y="775462"/>
                </a:lnTo>
                <a:lnTo>
                  <a:pt x="55117" y="775462"/>
                </a:lnTo>
                <a:lnTo>
                  <a:pt x="55104" y="773049"/>
                </a:lnTo>
                <a:lnTo>
                  <a:pt x="46227" y="773049"/>
                </a:lnTo>
                <a:lnTo>
                  <a:pt x="50306" y="765973"/>
                </a:lnTo>
                <a:lnTo>
                  <a:pt x="45494" y="757822"/>
                </a:lnTo>
                <a:close/>
              </a:path>
              <a:path w="100329" h="784860">
                <a:moveTo>
                  <a:pt x="94487" y="693546"/>
                </a:moveTo>
                <a:lnTo>
                  <a:pt x="91566" y="694308"/>
                </a:lnTo>
                <a:lnTo>
                  <a:pt x="90223" y="696721"/>
                </a:lnTo>
                <a:lnTo>
                  <a:pt x="55019" y="757796"/>
                </a:lnTo>
                <a:lnTo>
                  <a:pt x="55117" y="775462"/>
                </a:lnTo>
                <a:lnTo>
                  <a:pt x="55840" y="775462"/>
                </a:lnTo>
                <a:lnTo>
                  <a:pt x="98551" y="701420"/>
                </a:lnTo>
                <a:lnTo>
                  <a:pt x="99822" y="699134"/>
                </a:lnTo>
                <a:lnTo>
                  <a:pt x="99060" y="696213"/>
                </a:lnTo>
                <a:lnTo>
                  <a:pt x="96774" y="694816"/>
                </a:lnTo>
                <a:lnTo>
                  <a:pt x="94487" y="693546"/>
                </a:lnTo>
                <a:close/>
              </a:path>
              <a:path w="100329" h="784860">
                <a:moveTo>
                  <a:pt x="50306" y="765973"/>
                </a:moveTo>
                <a:lnTo>
                  <a:pt x="46227" y="773049"/>
                </a:lnTo>
                <a:lnTo>
                  <a:pt x="54483" y="773049"/>
                </a:lnTo>
                <a:lnTo>
                  <a:pt x="50306" y="765973"/>
                </a:lnTo>
                <a:close/>
              </a:path>
              <a:path w="100329" h="784860">
                <a:moveTo>
                  <a:pt x="55019" y="757796"/>
                </a:moveTo>
                <a:lnTo>
                  <a:pt x="50306" y="765973"/>
                </a:lnTo>
                <a:lnTo>
                  <a:pt x="54483" y="773049"/>
                </a:lnTo>
                <a:lnTo>
                  <a:pt x="55104" y="773049"/>
                </a:lnTo>
                <a:lnTo>
                  <a:pt x="55019" y="757796"/>
                </a:lnTo>
                <a:close/>
              </a:path>
              <a:path w="100329" h="784860">
                <a:moveTo>
                  <a:pt x="50800" y="0"/>
                </a:moveTo>
                <a:lnTo>
                  <a:pt x="41275" y="0"/>
                </a:lnTo>
                <a:lnTo>
                  <a:pt x="45494" y="757822"/>
                </a:lnTo>
                <a:lnTo>
                  <a:pt x="50306" y="765973"/>
                </a:lnTo>
                <a:lnTo>
                  <a:pt x="55019" y="757796"/>
                </a:lnTo>
                <a:lnTo>
                  <a:pt x="5080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8395" y="4821935"/>
            <a:ext cx="1054735" cy="100330"/>
          </a:xfrm>
          <a:custGeom>
            <a:avLst/>
            <a:gdLst/>
            <a:ahLst/>
            <a:cxnLst/>
            <a:rect l="l" t="t" r="r" b="b"/>
            <a:pathLst>
              <a:path w="1054735" h="100329">
                <a:moveTo>
                  <a:pt x="85217" y="0"/>
                </a:moveTo>
                <a:lnTo>
                  <a:pt x="83057" y="1397"/>
                </a:lnTo>
                <a:lnTo>
                  <a:pt x="0" y="50291"/>
                </a:lnTo>
                <a:lnTo>
                  <a:pt x="83439" y="98425"/>
                </a:lnTo>
                <a:lnTo>
                  <a:pt x="85725" y="99822"/>
                </a:lnTo>
                <a:lnTo>
                  <a:pt x="88645" y="99060"/>
                </a:lnTo>
                <a:lnTo>
                  <a:pt x="89916" y="96774"/>
                </a:lnTo>
                <a:lnTo>
                  <a:pt x="91313" y="94487"/>
                </a:lnTo>
                <a:lnTo>
                  <a:pt x="90551" y="91566"/>
                </a:lnTo>
                <a:lnTo>
                  <a:pt x="88265" y="90169"/>
                </a:lnTo>
                <a:lnTo>
                  <a:pt x="27233" y="54990"/>
                </a:lnTo>
                <a:lnTo>
                  <a:pt x="9398" y="54990"/>
                </a:lnTo>
                <a:lnTo>
                  <a:pt x="9398" y="45465"/>
                </a:lnTo>
                <a:lnTo>
                  <a:pt x="27030" y="45386"/>
                </a:lnTo>
                <a:lnTo>
                  <a:pt x="87883" y="9525"/>
                </a:lnTo>
                <a:lnTo>
                  <a:pt x="90169" y="8254"/>
                </a:lnTo>
                <a:lnTo>
                  <a:pt x="90805" y="5334"/>
                </a:lnTo>
                <a:lnTo>
                  <a:pt x="89534" y="3048"/>
                </a:lnTo>
                <a:lnTo>
                  <a:pt x="88138" y="762"/>
                </a:lnTo>
                <a:lnTo>
                  <a:pt x="85217" y="0"/>
                </a:lnTo>
                <a:close/>
              </a:path>
              <a:path w="1054735" h="100329">
                <a:moveTo>
                  <a:pt x="27030" y="45386"/>
                </a:moveTo>
                <a:lnTo>
                  <a:pt x="9398" y="45465"/>
                </a:lnTo>
                <a:lnTo>
                  <a:pt x="9398" y="54990"/>
                </a:lnTo>
                <a:lnTo>
                  <a:pt x="27095" y="54911"/>
                </a:lnTo>
                <a:lnTo>
                  <a:pt x="26132" y="54355"/>
                </a:lnTo>
                <a:lnTo>
                  <a:pt x="11811" y="54355"/>
                </a:lnTo>
                <a:lnTo>
                  <a:pt x="11811" y="46100"/>
                </a:lnTo>
                <a:lnTo>
                  <a:pt x="25818" y="46100"/>
                </a:lnTo>
                <a:lnTo>
                  <a:pt x="27030" y="45386"/>
                </a:lnTo>
                <a:close/>
              </a:path>
              <a:path w="1054735" h="100329">
                <a:moveTo>
                  <a:pt x="27095" y="54911"/>
                </a:moveTo>
                <a:lnTo>
                  <a:pt x="9398" y="54990"/>
                </a:lnTo>
                <a:lnTo>
                  <a:pt x="27233" y="54990"/>
                </a:lnTo>
                <a:lnTo>
                  <a:pt x="27095" y="54911"/>
                </a:lnTo>
                <a:close/>
              </a:path>
              <a:path w="1054735" h="100329">
                <a:moveTo>
                  <a:pt x="1054608" y="40766"/>
                </a:moveTo>
                <a:lnTo>
                  <a:pt x="27030" y="45386"/>
                </a:lnTo>
                <a:lnTo>
                  <a:pt x="18892" y="50182"/>
                </a:lnTo>
                <a:lnTo>
                  <a:pt x="27095" y="54911"/>
                </a:lnTo>
                <a:lnTo>
                  <a:pt x="1054608" y="50291"/>
                </a:lnTo>
                <a:lnTo>
                  <a:pt x="1054608" y="40766"/>
                </a:lnTo>
                <a:close/>
              </a:path>
              <a:path w="1054735" h="100329">
                <a:moveTo>
                  <a:pt x="11811" y="46100"/>
                </a:moveTo>
                <a:lnTo>
                  <a:pt x="11811" y="54355"/>
                </a:lnTo>
                <a:lnTo>
                  <a:pt x="18892" y="50182"/>
                </a:lnTo>
                <a:lnTo>
                  <a:pt x="11811" y="46100"/>
                </a:lnTo>
                <a:close/>
              </a:path>
              <a:path w="1054735" h="100329">
                <a:moveTo>
                  <a:pt x="18892" y="50182"/>
                </a:moveTo>
                <a:lnTo>
                  <a:pt x="11811" y="54355"/>
                </a:lnTo>
                <a:lnTo>
                  <a:pt x="26132" y="54355"/>
                </a:lnTo>
                <a:lnTo>
                  <a:pt x="18892" y="50182"/>
                </a:lnTo>
                <a:close/>
              </a:path>
              <a:path w="1054735" h="100329">
                <a:moveTo>
                  <a:pt x="25818" y="46100"/>
                </a:moveTo>
                <a:lnTo>
                  <a:pt x="11811" y="46100"/>
                </a:lnTo>
                <a:lnTo>
                  <a:pt x="18892" y="50182"/>
                </a:lnTo>
                <a:lnTo>
                  <a:pt x="25818" y="46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37888" y="6300215"/>
            <a:ext cx="1701164" cy="287020"/>
          </a:xfrm>
          <a:prstGeom prst="rect">
            <a:avLst/>
          </a:prstGeom>
          <a:solidFill>
            <a:srgbClr val="C5D9F0"/>
          </a:solidFill>
          <a:ln w="25400">
            <a:solidFill>
              <a:srgbClr val="4F81B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310"/>
              </a:spcBef>
            </a:pPr>
            <a:r>
              <a:rPr sz="1100" spc="-45" dirty="0">
                <a:latin typeface="Arial"/>
                <a:cs typeface="Arial"/>
              </a:rPr>
              <a:t>Prevent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Reocurrence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38369" y="5628132"/>
            <a:ext cx="100330" cy="672465"/>
          </a:xfrm>
          <a:custGeom>
            <a:avLst/>
            <a:gdLst/>
            <a:ahLst/>
            <a:cxnLst/>
            <a:rect l="l" t="t" r="r" b="b"/>
            <a:pathLst>
              <a:path w="100329" h="672464">
                <a:moveTo>
                  <a:pt x="5333" y="581025"/>
                </a:moveTo>
                <a:lnTo>
                  <a:pt x="3047" y="582294"/>
                </a:lnTo>
                <a:lnTo>
                  <a:pt x="761" y="583691"/>
                </a:lnTo>
                <a:lnTo>
                  <a:pt x="0" y="586613"/>
                </a:lnTo>
                <a:lnTo>
                  <a:pt x="1396" y="588898"/>
                </a:lnTo>
                <a:lnTo>
                  <a:pt x="49910" y="672083"/>
                </a:lnTo>
                <a:lnTo>
                  <a:pt x="55391" y="662685"/>
                </a:lnTo>
                <a:lnTo>
                  <a:pt x="45084" y="662685"/>
                </a:lnTo>
                <a:lnTo>
                  <a:pt x="45084" y="645032"/>
                </a:lnTo>
                <a:lnTo>
                  <a:pt x="9525" y="584072"/>
                </a:lnTo>
                <a:lnTo>
                  <a:pt x="8254" y="581787"/>
                </a:lnTo>
                <a:lnTo>
                  <a:pt x="5333" y="581025"/>
                </a:lnTo>
                <a:close/>
              </a:path>
              <a:path w="100329" h="672464">
                <a:moveTo>
                  <a:pt x="45084" y="645032"/>
                </a:moveTo>
                <a:lnTo>
                  <a:pt x="45084" y="662685"/>
                </a:lnTo>
                <a:lnTo>
                  <a:pt x="54609" y="662685"/>
                </a:lnTo>
                <a:lnTo>
                  <a:pt x="54609" y="660272"/>
                </a:lnTo>
                <a:lnTo>
                  <a:pt x="45846" y="660272"/>
                </a:lnTo>
                <a:lnTo>
                  <a:pt x="49910" y="653306"/>
                </a:lnTo>
                <a:lnTo>
                  <a:pt x="45084" y="645032"/>
                </a:lnTo>
                <a:close/>
              </a:path>
              <a:path w="100329" h="672464">
                <a:moveTo>
                  <a:pt x="94487" y="581025"/>
                </a:moveTo>
                <a:lnTo>
                  <a:pt x="91566" y="581787"/>
                </a:lnTo>
                <a:lnTo>
                  <a:pt x="90296" y="584072"/>
                </a:lnTo>
                <a:lnTo>
                  <a:pt x="54609" y="645250"/>
                </a:lnTo>
                <a:lnTo>
                  <a:pt x="54609" y="662685"/>
                </a:lnTo>
                <a:lnTo>
                  <a:pt x="55391" y="662685"/>
                </a:lnTo>
                <a:lnTo>
                  <a:pt x="98425" y="588898"/>
                </a:lnTo>
                <a:lnTo>
                  <a:pt x="99821" y="586613"/>
                </a:lnTo>
                <a:lnTo>
                  <a:pt x="99059" y="583691"/>
                </a:lnTo>
                <a:lnTo>
                  <a:pt x="96773" y="582294"/>
                </a:lnTo>
                <a:lnTo>
                  <a:pt x="94487" y="581025"/>
                </a:lnTo>
                <a:close/>
              </a:path>
              <a:path w="100329" h="672464">
                <a:moveTo>
                  <a:pt x="49910" y="653306"/>
                </a:moveTo>
                <a:lnTo>
                  <a:pt x="45846" y="660272"/>
                </a:lnTo>
                <a:lnTo>
                  <a:pt x="53975" y="660272"/>
                </a:lnTo>
                <a:lnTo>
                  <a:pt x="49910" y="653306"/>
                </a:lnTo>
                <a:close/>
              </a:path>
              <a:path w="100329" h="672464">
                <a:moveTo>
                  <a:pt x="54609" y="645250"/>
                </a:moveTo>
                <a:lnTo>
                  <a:pt x="49910" y="653306"/>
                </a:lnTo>
                <a:lnTo>
                  <a:pt x="53975" y="660272"/>
                </a:lnTo>
                <a:lnTo>
                  <a:pt x="54609" y="660272"/>
                </a:lnTo>
                <a:lnTo>
                  <a:pt x="54609" y="645250"/>
                </a:lnTo>
                <a:close/>
              </a:path>
              <a:path w="100329" h="672464">
                <a:moveTo>
                  <a:pt x="54609" y="0"/>
                </a:moveTo>
                <a:lnTo>
                  <a:pt x="45084" y="0"/>
                </a:lnTo>
                <a:lnTo>
                  <a:pt x="45084" y="645032"/>
                </a:lnTo>
                <a:lnTo>
                  <a:pt x="49910" y="653306"/>
                </a:lnTo>
                <a:lnTo>
                  <a:pt x="54609" y="645250"/>
                </a:lnTo>
                <a:lnTo>
                  <a:pt x="5460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43448" y="6586728"/>
            <a:ext cx="99695" cy="553720"/>
          </a:xfrm>
          <a:custGeom>
            <a:avLst/>
            <a:gdLst/>
            <a:ahLst/>
            <a:cxnLst/>
            <a:rect l="l" t="t" r="r" b="b"/>
            <a:pathLst>
              <a:path w="99695" h="553720">
                <a:moveTo>
                  <a:pt x="5206" y="462661"/>
                </a:moveTo>
                <a:lnTo>
                  <a:pt x="2921" y="463931"/>
                </a:lnTo>
                <a:lnTo>
                  <a:pt x="635" y="465328"/>
                </a:lnTo>
                <a:lnTo>
                  <a:pt x="0" y="468249"/>
                </a:lnTo>
                <a:lnTo>
                  <a:pt x="1270" y="470535"/>
                </a:lnTo>
                <a:lnTo>
                  <a:pt x="50673" y="553212"/>
                </a:lnTo>
                <a:lnTo>
                  <a:pt x="56035" y="543814"/>
                </a:lnTo>
                <a:lnTo>
                  <a:pt x="45847" y="543814"/>
                </a:lnTo>
                <a:lnTo>
                  <a:pt x="45656" y="526071"/>
                </a:lnTo>
                <a:lnTo>
                  <a:pt x="9525" y="465582"/>
                </a:lnTo>
                <a:lnTo>
                  <a:pt x="8127" y="463296"/>
                </a:lnTo>
                <a:lnTo>
                  <a:pt x="5206" y="462661"/>
                </a:lnTo>
                <a:close/>
              </a:path>
              <a:path w="99695" h="553720">
                <a:moveTo>
                  <a:pt x="45656" y="526071"/>
                </a:moveTo>
                <a:lnTo>
                  <a:pt x="45847" y="543814"/>
                </a:lnTo>
                <a:lnTo>
                  <a:pt x="55372" y="543687"/>
                </a:lnTo>
                <a:lnTo>
                  <a:pt x="55347" y="541401"/>
                </a:lnTo>
                <a:lnTo>
                  <a:pt x="46481" y="541401"/>
                </a:lnTo>
                <a:lnTo>
                  <a:pt x="50548" y="534261"/>
                </a:lnTo>
                <a:lnTo>
                  <a:pt x="45656" y="526071"/>
                </a:lnTo>
                <a:close/>
              </a:path>
              <a:path w="99695" h="553720">
                <a:moveTo>
                  <a:pt x="94361" y="461645"/>
                </a:moveTo>
                <a:lnTo>
                  <a:pt x="91439" y="462407"/>
                </a:lnTo>
                <a:lnTo>
                  <a:pt x="90170" y="464693"/>
                </a:lnTo>
                <a:lnTo>
                  <a:pt x="55212" y="526071"/>
                </a:lnTo>
                <a:lnTo>
                  <a:pt x="55270" y="534261"/>
                </a:lnTo>
                <a:lnTo>
                  <a:pt x="55372" y="543687"/>
                </a:lnTo>
                <a:lnTo>
                  <a:pt x="45847" y="543814"/>
                </a:lnTo>
                <a:lnTo>
                  <a:pt x="56035" y="543814"/>
                </a:lnTo>
                <a:lnTo>
                  <a:pt x="98425" y="469519"/>
                </a:lnTo>
                <a:lnTo>
                  <a:pt x="99695" y="467233"/>
                </a:lnTo>
                <a:lnTo>
                  <a:pt x="98933" y="464312"/>
                </a:lnTo>
                <a:lnTo>
                  <a:pt x="96647" y="462915"/>
                </a:lnTo>
                <a:lnTo>
                  <a:pt x="94361" y="461645"/>
                </a:lnTo>
                <a:close/>
              </a:path>
              <a:path w="99695" h="553720">
                <a:moveTo>
                  <a:pt x="50548" y="534261"/>
                </a:moveTo>
                <a:lnTo>
                  <a:pt x="46481" y="541401"/>
                </a:lnTo>
                <a:lnTo>
                  <a:pt x="54737" y="541274"/>
                </a:lnTo>
                <a:lnTo>
                  <a:pt x="50548" y="534261"/>
                </a:lnTo>
                <a:close/>
              </a:path>
              <a:path w="99695" h="553720">
                <a:moveTo>
                  <a:pt x="55183" y="526123"/>
                </a:moveTo>
                <a:lnTo>
                  <a:pt x="50548" y="534261"/>
                </a:lnTo>
                <a:lnTo>
                  <a:pt x="54737" y="541274"/>
                </a:lnTo>
                <a:lnTo>
                  <a:pt x="46481" y="541401"/>
                </a:lnTo>
                <a:lnTo>
                  <a:pt x="55347" y="541401"/>
                </a:lnTo>
                <a:lnTo>
                  <a:pt x="55183" y="526123"/>
                </a:lnTo>
                <a:close/>
              </a:path>
              <a:path w="99695" h="553720">
                <a:moveTo>
                  <a:pt x="49529" y="0"/>
                </a:moveTo>
                <a:lnTo>
                  <a:pt x="40004" y="0"/>
                </a:lnTo>
                <a:lnTo>
                  <a:pt x="45656" y="526071"/>
                </a:lnTo>
                <a:lnTo>
                  <a:pt x="50548" y="534261"/>
                </a:lnTo>
                <a:lnTo>
                  <a:pt x="55183" y="526123"/>
                </a:lnTo>
                <a:lnTo>
                  <a:pt x="4952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6695" y="5884545"/>
            <a:ext cx="2197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30" dirty="0">
                <a:latin typeface="Arial"/>
                <a:cs typeface="Arial"/>
              </a:rPr>
              <a:t>Yes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7534" y="4704714"/>
            <a:ext cx="1892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Arial"/>
                <a:cs typeface="Arial"/>
              </a:rPr>
              <a:t>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69907" y="4669535"/>
            <a:ext cx="757555" cy="155575"/>
          </a:xfrm>
          <a:custGeom>
            <a:avLst/>
            <a:gdLst/>
            <a:ahLst/>
            <a:cxnLst/>
            <a:rect l="l" t="t" r="r" b="b"/>
            <a:pathLst>
              <a:path w="757554" h="155575">
                <a:moveTo>
                  <a:pt x="635635" y="0"/>
                </a:moveTo>
                <a:lnTo>
                  <a:pt x="121793" y="0"/>
                </a:lnTo>
                <a:lnTo>
                  <a:pt x="74420" y="6107"/>
                </a:lnTo>
                <a:lnTo>
                  <a:pt x="35702" y="22764"/>
                </a:lnTo>
                <a:lnTo>
                  <a:pt x="9582" y="47470"/>
                </a:lnTo>
                <a:lnTo>
                  <a:pt x="0" y="77724"/>
                </a:lnTo>
                <a:lnTo>
                  <a:pt x="9582" y="107977"/>
                </a:lnTo>
                <a:lnTo>
                  <a:pt x="35702" y="132683"/>
                </a:lnTo>
                <a:lnTo>
                  <a:pt x="74420" y="149340"/>
                </a:lnTo>
                <a:lnTo>
                  <a:pt x="121793" y="155448"/>
                </a:lnTo>
                <a:lnTo>
                  <a:pt x="635635" y="155448"/>
                </a:lnTo>
                <a:lnTo>
                  <a:pt x="683007" y="149340"/>
                </a:lnTo>
                <a:lnTo>
                  <a:pt x="721725" y="132683"/>
                </a:lnTo>
                <a:lnTo>
                  <a:pt x="747845" y="107977"/>
                </a:lnTo>
                <a:lnTo>
                  <a:pt x="757427" y="77724"/>
                </a:lnTo>
                <a:lnTo>
                  <a:pt x="747845" y="47470"/>
                </a:lnTo>
                <a:lnTo>
                  <a:pt x="721725" y="22764"/>
                </a:lnTo>
                <a:lnTo>
                  <a:pt x="683007" y="6107"/>
                </a:lnTo>
                <a:lnTo>
                  <a:pt x="635635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9907" y="4669535"/>
            <a:ext cx="757555" cy="155575"/>
          </a:xfrm>
          <a:custGeom>
            <a:avLst/>
            <a:gdLst/>
            <a:ahLst/>
            <a:cxnLst/>
            <a:rect l="l" t="t" r="r" b="b"/>
            <a:pathLst>
              <a:path w="757554" h="155575">
                <a:moveTo>
                  <a:pt x="121793" y="0"/>
                </a:moveTo>
                <a:lnTo>
                  <a:pt x="635635" y="0"/>
                </a:lnTo>
                <a:lnTo>
                  <a:pt x="683007" y="6107"/>
                </a:lnTo>
                <a:lnTo>
                  <a:pt x="721725" y="22764"/>
                </a:lnTo>
                <a:lnTo>
                  <a:pt x="747845" y="47470"/>
                </a:lnTo>
                <a:lnTo>
                  <a:pt x="757427" y="77724"/>
                </a:lnTo>
                <a:lnTo>
                  <a:pt x="747845" y="107977"/>
                </a:lnTo>
                <a:lnTo>
                  <a:pt x="721725" y="132683"/>
                </a:lnTo>
                <a:lnTo>
                  <a:pt x="683007" y="149340"/>
                </a:lnTo>
                <a:lnTo>
                  <a:pt x="635635" y="155448"/>
                </a:lnTo>
                <a:lnTo>
                  <a:pt x="121793" y="155448"/>
                </a:lnTo>
                <a:lnTo>
                  <a:pt x="74420" y="149340"/>
                </a:lnTo>
                <a:lnTo>
                  <a:pt x="35702" y="132683"/>
                </a:lnTo>
                <a:lnTo>
                  <a:pt x="9582" y="107977"/>
                </a:lnTo>
                <a:lnTo>
                  <a:pt x="0" y="77724"/>
                </a:lnTo>
                <a:lnTo>
                  <a:pt x="9582" y="47470"/>
                </a:lnTo>
                <a:lnTo>
                  <a:pt x="35702" y="22764"/>
                </a:lnTo>
                <a:lnTo>
                  <a:pt x="74420" y="6107"/>
                </a:lnTo>
                <a:lnTo>
                  <a:pt x="121793" y="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11056" y="5038344"/>
            <a:ext cx="706120" cy="193675"/>
          </a:xfrm>
          <a:custGeom>
            <a:avLst/>
            <a:gdLst/>
            <a:ahLst/>
            <a:cxnLst/>
            <a:rect l="l" t="t" r="r" b="b"/>
            <a:pathLst>
              <a:path w="706120" h="193675">
                <a:moveTo>
                  <a:pt x="0" y="193548"/>
                </a:moveTo>
                <a:lnTo>
                  <a:pt x="705611" y="193548"/>
                </a:lnTo>
                <a:lnTo>
                  <a:pt x="705611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1056" y="5038344"/>
            <a:ext cx="706120" cy="193675"/>
          </a:xfrm>
          <a:custGeom>
            <a:avLst/>
            <a:gdLst/>
            <a:ahLst/>
            <a:cxnLst/>
            <a:rect l="l" t="t" r="r" b="b"/>
            <a:pathLst>
              <a:path w="706120" h="193675">
                <a:moveTo>
                  <a:pt x="0" y="193548"/>
                </a:moveTo>
                <a:lnTo>
                  <a:pt x="705611" y="193548"/>
                </a:lnTo>
                <a:lnTo>
                  <a:pt x="705611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54311" y="5416296"/>
            <a:ext cx="471170" cy="414655"/>
          </a:xfrm>
          <a:custGeom>
            <a:avLst/>
            <a:gdLst/>
            <a:ahLst/>
            <a:cxnLst/>
            <a:rect l="l" t="t" r="r" b="b"/>
            <a:pathLst>
              <a:path w="471170" h="414654">
                <a:moveTo>
                  <a:pt x="235458" y="0"/>
                </a:moveTo>
                <a:lnTo>
                  <a:pt x="188002" y="4212"/>
                </a:lnTo>
                <a:lnTo>
                  <a:pt x="143803" y="16293"/>
                </a:lnTo>
                <a:lnTo>
                  <a:pt x="103807" y="35408"/>
                </a:lnTo>
                <a:lnTo>
                  <a:pt x="68961" y="60721"/>
                </a:lnTo>
                <a:lnTo>
                  <a:pt x="40210" y="91399"/>
                </a:lnTo>
                <a:lnTo>
                  <a:pt x="18502" y="126605"/>
                </a:lnTo>
                <a:lnTo>
                  <a:pt x="4783" y="165505"/>
                </a:lnTo>
                <a:lnTo>
                  <a:pt x="0" y="207263"/>
                </a:lnTo>
                <a:lnTo>
                  <a:pt x="4783" y="249022"/>
                </a:lnTo>
                <a:lnTo>
                  <a:pt x="18502" y="287922"/>
                </a:lnTo>
                <a:lnTo>
                  <a:pt x="40210" y="323128"/>
                </a:lnTo>
                <a:lnTo>
                  <a:pt x="68961" y="353806"/>
                </a:lnTo>
                <a:lnTo>
                  <a:pt x="103807" y="379119"/>
                </a:lnTo>
                <a:lnTo>
                  <a:pt x="143803" y="398234"/>
                </a:lnTo>
                <a:lnTo>
                  <a:pt x="188002" y="410315"/>
                </a:lnTo>
                <a:lnTo>
                  <a:pt x="235458" y="414527"/>
                </a:lnTo>
                <a:lnTo>
                  <a:pt x="282913" y="410315"/>
                </a:lnTo>
                <a:lnTo>
                  <a:pt x="327112" y="398234"/>
                </a:lnTo>
                <a:lnTo>
                  <a:pt x="367108" y="379119"/>
                </a:lnTo>
                <a:lnTo>
                  <a:pt x="401954" y="353806"/>
                </a:lnTo>
                <a:lnTo>
                  <a:pt x="430705" y="323128"/>
                </a:lnTo>
                <a:lnTo>
                  <a:pt x="452413" y="287922"/>
                </a:lnTo>
                <a:lnTo>
                  <a:pt x="466132" y="249022"/>
                </a:lnTo>
                <a:lnTo>
                  <a:pt x="470916" y="207263"/>
                </a:lnTo>
                <a:lnTo>
                  <a:pt x="466132" y="165505"/>
                </a:lnTo>
                <a:lnTo>
                  <a:pt x="452413" y="126605"/>
                </a:lnTo>
                <a:lnTo>
                  <a:pt x="430705" y="91399"/>
                </a:lnTo>
                <a:lnTo>
                  <a:pt x="401954" y="60721"/>
                </a:lnTo>
                <a:lnTo>
                  <a:pt x="367108" y="35408"/>
                </a:lnTo>
                <a:lnTo>
                  <a:pt x="327112" y="16293"/>
                </a:lnTo>
                <a:lnTo>
                  <a:pt x="282913" y="4212"/>
                </a:lnTo>
                <a:lnTo>
                  <a:pt x="235458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54311" y="5416296"/>
            <a:ext cx="471170" cy="414655"/>
          </a:xfrm>
          <a:custGeom>
            <a:avLst/>
            <a:gdLst/>
            <a:ahLst/>
            <a:cxnLst/>
            <a:rect l="l" t="t" r="r" b="b"/>
            <a:pathLst>
              <a:path w="471170" h="414654">
                <a:moveTo>
                  <a:pt x="0" y="207263"/>
                </a:moveTo>
                <a:lnTo>
                  <a:pt x="4783" y="165505"/>
                </a:lnTo>
                <a:lnTo>
                  <a:pt x="18502" y="126605"/>
                </a:lnTo>
                <a:lnTo>
                  <a:pt x="40210" y="91399"/>
                </a:lnTo>
                <a:lnTo>
                  <a:pt x="68961" y="60721"/>
                </a:lnTo>
                <a:lnTo>
                  <a:pt x="103807" y="35408"/>
                </a:lnTo>
                <a:lnTo>
                  <a:pt x="143803" y="16293"/>
                </a:lnTo>
                <a:lnTo>
                  <a:pt x="188002" y="4212"/>
                </a:lnTo>
                <a:lnTo>
                  <a:pt x="235458" y="0"/>
                </a:lnTo>
                <a:lnTo>
                  <a:pt x="282913" y="4212"/>
                </a:lnTo>
                <a:lnTo>
                  <a:pt x="327112" y="16293"/>
                </a:lnTo>
                <a:lnTo>
                  <a:pt x="367108" y="35408"/>
                </a:lnTo>
                <a:lnTo>
                  <a:pt x="401954" y="60721"/>
                </a:lnTo>
                <a:lnTo>
                  <a:pt x="430705" y="91399"/>
                </a:lnTo>
                <a:lnTo>
                  <a:pt x="452413" y="126605"/>
                </a:lnTo>
                <a:lnTo>
                  <a:pt x="466132" y="165505"/>
                </a:lnTo>
                <a:lnTo>
                  <a:pt x="470916" y="207263"/>
                </a:lnTo>
                <a:lnTo>
                  <a:pt x="466132" y="249022"/>
                </a:lnTo>
                <a:lnTo>
                  <a:pt x="452413" y="287922"/>
                </a:lnTo>
                <a:lnTo>
                  <a:pt x="430705" y="323128"/>
                </a:lnTo>
                <a:lnTo>
                  <a:pt x="401954" y="353806"/>
                </a:lnTo>
                <a:lnTo>
                  <a:pt x="367108" y="379119"/>
                </a:lnTo>
                <a:lnTo>
                  <a:pt x="327112" y="398234"/>
                </a:lnTo>
                <a:lnTo>
                  <a:pt x="282913" y="410315"/>
                </a:lnTo>
                <a:lnTo>
                  <a:pt x="235458" y="414527"/>
                </a:lnTo>
                <a:lnTo>
                  <a:pt x="188002" y="410315"/>
                </a:lnTo>
                <a:lnTo>
                  <a:pt x="143803" y="398234"/>
                </a:lnTo>
                <a:lnTo>
                  <a:pt x="103807" y="379119"/>
                </a:lnTo>
                <a:lnTo>
                  <a:pt x="68961" y="353806"/>
                </a:lnTo>
                <a:lnTo>
                  <a:pt x="40210" y="323128"/>
                </a:lnTo>
                <a:lnTo>
                  <a:pt x="18502" y="287922"/>
                </a:lnTo>
                <a:lnTo>
                  <a:pt x="4783" y="249022"/>
                </a:lnTo>
                <a:lnTo>
                  <a:pt x="0" y="20726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89719" y="5996940"/>
            <a:ext cx="779145" cy="710565"/>
          </a:xfrm>
          <a:custGeom>
            <a:avLst/>
            <a:gdLst/>
            <a:ahLst/>
            <a:cxnLst/>
            <a:rect l="l" t="t" r="r" b="b"/>
            <a:pathLst>
              <a:path w="779145" h="710565">
                <a:moveTo>
                  <a:pt x="389381" y="0"/>
                </a:moveTo>
                <a:lnTo>
                  <a:pt x="0" y="355092"/>
                </a:lnTo>
                <a:lnTo>
                  <a:pt x="389381" y="710184"/>
                </a:lnTo>
                <a:lnTo>
                  <a:pt x="778763" y="355092"/>
                </a:lnTo>
                <a:lnTo>
                  <a:pt x="389381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89719" y="5996940"/>
            <a:ext cx="779145" cy="710565"/>
          </a:xfrm>
          <a:custGeom>
            <a:avLst/>
            <a:gdLst/>
            <a:ahLst/>
            <a:cxnLst/>
            <a:rect l="l" t="t" r="r" b="b"/>
            <a:pathLst>
              <a:path w="779145" h="710565">
                <a:moveTo>
                  <a:pt x="0" y="355092"/>
                </a:moveTo>
                <a:lnTo>
                  <a:pt x="389381" y="0"/>
                </a:lnTo>
                <a:lnTo>
                  <a:pt x="778763" y="355092"/>
                </a:lnTo>
                <a:lnTo>
                  <a:pt x="389381" y="710184"/>
                </a:lnTo>
                <a:lnTo>
                  <a:pt x="0" y="355092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40850" y="6942581"/>
            <a:ext cx="504190" cy="372745"/>
          </a:xfrm>
          <a:custGeom>
            <a:avLst/>
            <a:gdLst/>
            <a:ahLst/>
            <a:cxnLst/>
            <a:rect l="l" t="t" r="r" b="b"/>
            <a:pathLst>
              <a:path w="504190" h="372745">
                <a:moveTo>
                  <a:pt x="406780" y="352679"/>
                </a:moveTo>
                <a:lnTo>
                  <a:pt x="404368" y="354584"/>
                </a:lnTo>
                <a:lnTo>
                  <a:pt x="403859" y="359791"/>
                </a:lnTo>
                <a:lnTo>
                  <a:pt x="405765" y="362077"/>
                </a:lnTo>
                <a:lnTo>
                  <a:pt x="408304" y="362458"/>
                </a:lnTo>
                <a:lnTo>
                  <a:pt x="504190" y="372618"/>
                </a:lnTo>
                <a:lnTo>
                  <a:pt x="503421" y="370840"/>
                </a:lnTo>
                <a:lnTo>
                  <a:pt x="493775" y="370840"/>
                </a:lnTo>
                <a:lnTo>
                  <a:pt x="479674" y="360467"/>
                </a:lnTo>
                <a:lnTo>
                  <a:pt x="406780" y="352679"/>
                </a:lnTo>
                <a:close/>
              </a:path>
              <a:path w="504190" h="372745">
                <a:moveTo>
                  <a:pt x="479674" y="360467"/>
                </a:moveTo>
                <a:lnTo>
                  <a:pt x="493775" y="370840"/>
                </a:lnTo>
                <a:lnTo>
                  <a:pt x="495173" y="368935"/>
                </a:lnTo>
                <a:lnTo>
                  <a:pt x="492251" y="368935"/>
                </a:lnTo>
                <a:lnTo>
                  <a:pt x="489021" y="361468"/>
                </a:lnTo>
                <a:lnTo>
                  <a:pt x="479674" y="360467"/>
                </a:lnTo>
                <a:close/>
              </a:path>
              <a:path w="504190" h="372745">
                <a:moveTo>
                  <a:pt x="462025" y="280670"/>
                </a:moveTo>
                <a:lnTo>
                  <a:pt x="457200" y="282702"/>
                </a:lnTo>
                <a:lnTo>
                  <a:pt x="456183" y="285496"/>
                </a:lnTo>
                <a:lnTo>
                  <a:pt x="457200" y="287909"/>
                </a:lnTo>
                <a:lnTo>
                  <a:pt x="485306" y="352879"/>
                </a:lnTo>
                <a:lnTo>
                  <a:pt x="499364" y="363220"/>
                </a:lnTo>
                <a:lnTo>
                  <a:pt x="493775" y="370840"/>
                </a:lnTo>
                <a:lnTo>
                  <a:pt x="503421" y="370840"/>
                </a:lnTo>
                <a:lnTo>
                  <a:pt x="465963" y="284226"/>
                </a:lnTo>
                <a:lnTo>
                  <a:pt x="464820" y="281813"/>
                </a:lnTo>
                <a:lnTo>
                  <a:pt x="462025" y="280670"/>
                </a:lnTo>
                <a:close/>
              </a:path>
              <a:path w="504190" h="372745">
                <a:moveTo>
                  <a:pt x="489021" y="361468"/>
                </a:moveTo>
                <a:lnTo>
                  <a:pt x="492251" y="368935"/>
                </a:lnTo>
                <a:lnTo>
                  <a:pt x="497077" y="362331"/>
                </a:lnTo>
                <a:lnTo>
                  <a:pt x="489021" y="361468"/>
                </a:lnTo>
                <a:close/>
              </a:path>
              <a:path w="504190" h="372745">
                <a:moveTo>
                  <a:pt x="485306" y="352879"/>
                </a:moveTo>
                <a:lnTo>
                  <a:pt x="489021" y="361468"/>
                </a:lnTo>
                <a:lnTo>
                  <a:pt x="497077" y="362331"/>
                </a:lnTo>
                <a:lnTo>
                  <a:pt x="492251" y="368935"/>
                </a:lnTo>
                <a:lnTo>
                  <a:pt x="495173" y="368935"/>
                </a:lnTo>
                <a:lnTo>
                  <a:pt x="499364" y="363220"/>
                </a:lnTo>
                <a:lnTo>
                  <a:pt x="485306" y="352879"/>
                </a:lnTo>
                <a:close/>
              </a:path>
              <a:path w="504190" h="372745">
                <a:moveTo>
                  <a:pt x="5588" y="0"/>
                </a:moveTo>
                <a:lnTo>
                  <a:pt x="0" y="7620"/>
                </a:lnTo>
                <a:lnTo>
                  <a:pt x="479674" y="360467"/>
                </a:lnTo>
                <a:lnTo>
                  <a:pt x="489021" y="361468"/>
                </a:lnTo>
                <a:lnTo>
                  <a:pt x="485306" y="352879"/>
                </a:lnTo>
                <a:lnTo>
                  <a:pt x="558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35795" y="4125467"/>
            <a:ext cx="2590800" cy="339280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</a:pPr>
            <a:r>
              <a:rPr sz="1100" spc="-40" dirty="0">
                <a:latin typeface="Arial"/>
                <a:cs typeface="Arial"/>
              </a:rPr>
              <a:t>Flowchart </a:t>
            </a:r>
            <a:r>
              <a:rPr sz="1100" spc="-60" dirty="0">
                <a:latin typeface="Arial"/>
                <a:cs typeface="Arial"/>
              </a:rPr>
              <a:t>nodes </a:t>
            </a:r>
            <a:r>
              <a:rPr sz="1100" spc="-55" dirty="0">
                <a:latin typeface="Arial"/>
                <a:cs typeface="Arial"/>
              </a:rPr>
              <a:t>and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Key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127125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Terminator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0014" algn="ctr">
              <a:lnSpc>
                <a:spcPct val="100000"/>
              </a:lnSpc>
            </a:pPr>
            <a:r>
              <a:rPr sz="1100" spc="-80" dirty="0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137285">
              <a:lnSpc>
                <a:spcPct val="100000"/>
              </a:lnSpc>
            </a:pPr>
            <a:r>
              <a:rPr sz="1100" spc="-45" dirty="0">
                <a:latin typeface="Arial"/>
                <a:cs typeface="Arial"/>
              </a:rPr>
              <a:t>Connector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68275" algn="ctr">
              <a:lnSpc>
                <a:spcPct val="100000"/>
              </a:lnSpc>
              <a:spcBef>
                <a:spcPts val="765"/>
              </a:spcBef>
            </a:pPr>
            <a:r>
              <a:rPr sz="1100" spc="-55" dirty="0">
                <a:latin typeface="Arial"/>
                <a:cs typeface="Arial"/>
              </a:rPr>
              <a:t>Decision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38430" algn="ctr">
              <a:lnSpc>
                <a:spcPct val="100000"/>
              </a:lnSpc>
            </a:pPr>
            <a:r>
              <a:rPr sz="1100" spc="-50" dirty="0">
                <a:latin typeface="Arial"/>
                <a:cs typeface="Arial"/>
              </a:rPr>
              <a:t>Flow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61404" y="797051"/>
            <a:ext cx="5497067" cy="1539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352" y="471802"/>
            <a:ext cx="4132644" cy="2666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9363" y="995297"/>
            <a:ext cx="7486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0" dirty="0">
                <a:latin typeface="Arial"/>
                <a:cs typeface="Arial"/>
              </a:rPr>
              <a:t>Wake </a:t>
            </a:r>
            <a:r>
              <a:rPr sz="700" spc="-25" dirty="0">
                <a:latin typeface="Arial"/>
                <a:cs typeface="Arial"/>
              </a:rPr>
              <a:t>up </a:t>
            </a:r>
            <a:r>
              <a:rPr sz="700" spc="-5" dirty="0">
                <a:latin typeface="Arial"/>
                <a:cs typeface="Arial"/>
              </a:rPr>
              <a:t>at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7:30AM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64" y="1400269"/>
            <a:ext cx="88455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5" dirty="0">
                <a:latin typeface="Arial"/>
                <a:cs typeface="Arial"/>
              </a:rPr>
              <a:t>Brash </a:t>
            </a:r>
            <a:r>
              <a:rPr sz="700" spc="-35" dirty="0">
                <a:latin typeface="Arial"/>
                <a:cs typeface="Arial"/>
              </a:rPr>
              <a:t>and </a:t>
            </a:r>
            <a:r>
              <a:rPr sz="700" spc="-30" dirty="0">
                <a:latin typeface="Arial"/>
                <a:cs typeface="Arial"/>
              </a:rPr>
              <a:t>Bath</a:t>
            </a:r>
            <a:r>
              <a:rPr sz="700" spc="-1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7:45AM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3518" y="2344444"/>
            <a:ext cx="946150" cy="242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4800" marR="5080" indent="-292735">
              <a:lnSpc>
                <a:spcPct val="102499"/>
              </a:lnSpc>
              <a:spcBef>
                <a:spcPts val="85"/>
              </a:spcBef>
            </a:pPr>
            <a:r>
              <a:rPr sz="700" spc="-30" dirty="0">
                <a:latin typeface="Arial"/>
                <a:cs typeface="Arial"/>
              </a:rPr>
              <a:t>Walk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main</a:t>
            </a:r>
            <a:r>
              <a:rPr sz="700" spc="-6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building</a:t>
            </a:r>
            <a:r>
              <a:rPr sz="700" spc="-6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for  </a:t>
            </a:r>
            <a:r>
              <a:rPr sz="700" spc="-30" dirty="0">
                <a:latin typeface="Arial"/>
                <a:cs typeface="Arial"/>
              </a:rPr>
              <a:t>meetings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393" y="3294505"/>
            <a:ext cx="1075690" cy="16954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200"/>
              </a:spcBef>
            </a:pPr>
            <a:r>
              <a:rPr sz="700" spc="-25" dirty="0">
                <a:latin typeface="Arial"/>
                <a:cs typeface="Arial"/>
              </a:rPr>
              <a:t>Project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5156" y="8301794"/>
            <a:ext cx="716280" cy="574675"/>
          </a:xfrm>
          <a:custGeom>
            <a:avLst/>
            <a:gdLst/>
            <a:ahLst/>
            <a:cxnLst/>
            <a:rect l="l" t="t" r="r" b="b"/>
            <a:pathLst>
              <a:path w="716280" h="574675">
                <a:moveTo>
                  <a:pt x="358059" y="0"/>
                </a:moveTo>
                <a:lnTo>
                  <a:pt x="305152" y="3114"/>
                </a:lnTo>
                <a:lnTo>
                  <a:pt x="254655" y="12163"/>
                </a:lnTo>
                <a:lnTo>
                  <a:pt x="207119" y="26700"/>
                </a:lnTo>
                <a:lnTo>
                  <a:pt x="163101" y="46281"/>
                </a:lnTo>
                <a:lnTo>
                  <a:pt x="123154" y="70462"/>
                </a:lnTo>
                <a:lnTo>
                  <a:pt x="87833" y="98798"/>
                </a:lnTo>
                <a:lnTo>
                  <a:pt x="57690" y="130844"/>
                </a:lnTo>
                <a:lnTo>
                  <a:pt x="33282" y="166157"/>
                </a:lnTo>
                <a:lnTo>
                  <a:pt x="15161" y="204291"/>
                </a:lnTo>
                <a:lnTo>
                  <a:pt x="3882" y="244801"/>
                </a:lnTo>
                <a:lnTo>
                  <a:pt x="0" y="287244"/>
                </a:lnTo>
                <a:lnTo>
                  <a:pt x="3882" y="329707"/>
                </a:lnTo>
                <a:lnTo>
                  <a:pt x="15161" y="370234"/>
                </a:lnTo>
                <a:lnTo>
                  <a:pt x="33282" y="408381"/>
                </a:lnTo>
                <a:lnTo>
                  <a:pt x="57690" y="443704"/>
                </a:lnTo>
                <a:lnTo>
                  <a:pt x="87833" y="475758"/>
                </a:lnTo>
                <a:lnTo>
                  <a:pt x="123154" y="504100"/>
                </a:lnTo>
                <a:lnTo>
                  <a:pt x="163101" y="528284"/>
                </a:lnTo>
                <a:lnTo>
                  <a:pt x="207119" y="547868"/>
                </a:lnTo>
                <a:lnTo>
                  <a:pt x="254655" y="562406"/>
                </a:lnTo>
                <a:lnTo>
                  <a:pt x="305152" y="571455"/>
                </a:lnTo>
                <a:lnTo>
                  <a:pt x="358059" y="574570"/>
                </a:lnTo>
                <a:lnTo>
                  <a:pt x="410966" y="571455"/>
                </a:lnTo>
                <a:lnTo>
                  <a:pt x="461464" y="562406"/>
                </a:lnTo>
                <a:lnTo>
                  <a:pt x="508999" y="547868"/>
                </a:lnTo>
                <a:lnTo>
                  <a:pt x="553017" y="528284"/>
                </a:lnTo>
                <a:lnTo>
                  <a:pt x="592964" y="504100"/>
                </a:lnTo>
                <a:lnTo>
                  <a:pt x="628285" y="475758"/>
                </a:lnTo>
                <a:lnTo>
                  <a:pt x="658428" y="443704"/>
                </a:lnTo>
                <a:lnTo>
                  <a:pt x="682836" y="408381"/>
                </a:lnTo>
                <a:lnTo>
                  <a:pt x="700957" y="370234"/>
                </a:lnTo>
                <a:lnTo>
                  <a:pt x="712236" y="329707"/>
                </a:lnTo>
                <a:lnTo>
                  <a:pt x="716119" y="287244"/>
                </a:lnTo>
                <a:lnTo>
                  <a:pt x="712236" y="244801"/>
                </a:lnTo>
                <a:lnTo>
                  <a:pt x="700957" y="204291"/>
                </a:lnTo>
                <a:lnTo>
                  <a:pt x="682836" y="166157"/>
                </a:lnTo>
                <a:lnTo>
                  <a:pt x="658428" y="130844"/>
                </a:lnTo>
                <a:lnTo>
                  <a:pt x="628285" y="98798"/>
                </a:lnTo>
                <a:lnTo>
                  <a:pt x="592964" y="70462"/>
                </a:lnTo>
                <a:lnTo>
                  <a:pt x="553017" y="46281"/>
                </a:lnTo>
                <a:lnTo>
                  <a:pt x="508999" y="26700"/>
                </a:lnTo>
                <a:lnTo>
                  <a:pt x="461464" y="12163"/>
                </a:lnTo>
                <a:lnTo>
                  <a:pt x="410966" y="3114"/>
                </a:lnTo>
                <a:lnTo>
                  <a:pt x="3580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5156" y="8301794"/>
            <a:ext cx="716280" cy="574675"/>
          </a:xfrm>
          <a:custGeom>
            <a:avLst/>
            <a:gdLst/>
            <a:ahLst/>
            <a:cxnLst/>
            <a:rect l="l" t="t" r="r" b="b"/>
            <a:pathLst>
              <a:path w="716280" h="574675">
                <a:moveTo>
                  <a:pt x="0" y="287244"/>
                </a:moveTo>
                <a:lnTo>
                  <a:pt x="3882" y="244801"/>
                </a:lnTo>
                <a:lnTo>
                  <a:pt x="15161" y="204291"/>
                </a:lnTo>
                <a:lnTo>
                  <a:pt x="33282" y="166157"/>
                </a:lnTo>
                <a:lnTo>
                  <a:pt x="57690" y="130844"/>
                </a:lnTo>
                <a:lnTo>
                  <a:pt x="87833" y="98798"/>
                </a:lnTo>
                <a:lnTo>
                  <a:pt x="123154" y="70462"/>
                </a:lnTo>
                <a:lnTo>
                  <a:pt x="163101" y="46281"/>
                </a:lnTo>
                <a:lnTo>
                  <a:pt x="207119" y="26700"/>
                </a:lnTo>
                <a:lnTo>
                  <a:pt x="254655" y="12163"/>
                </a:lnTo>
                <a:lnTo>
                  <a:pt x="305152" y="3114"/>
                </a:lnTo>
                <a:lnTo>
                  <a:pt x="358059" y="0"/>
                </a:lnTo>
                <a:lnTo>
                  <a:pt x="410966" y="3114"/>
                </a:lnTo>
                <a:lnTo>
                  <a:pt x="461464" y="12163"/>
                </a:lnTo>
                <a:lnTo>
                  <a:pt x="508999" y="26700"/>
                </a:lnTo>
                <a:lnTo>
                  <a:pt x="553017" y="46281"/>
                </a:lnTo>
                <a:lnTo>
                  <a:pt x="592964" y="70462"/>
                </a:lnTo>
                <a:lnTo>
                  <a:pt x="628285" y="98798"/>
                </a:lnTo>
                <a:lnTo>
                  <a:pt x="658428" y="130844"/>
                </a:lnTo>
                <a:lnTo>
                  <a:pt x="682836" y="166157"/>
                </a:lnTo>
                <a:lnTo>
                  <a:pt x="700957" y="204291"/>
                </a:lnTo>
                <a:lnTo>
                  <a:pt x="712236" y="244801"/>
                </a:lnTo>
                <a:lnTo>
                  <a:pt x="716119" y="287244"/>
                </a:lnTo>
                <a:lnTo>
                  <a:pt x="712236" y="329707"/>
                </a:lnTo>
                <a:lnTo>
                  <a:pt x="700957" y="370234"/>
                </a:lnTo>
                <a:lnTo>
                  <a:pt x="682836" y="408381"/>
                </a:lnTo>
                <a:lnTo>
                  <a:pt x="658428" y="443704"/>
                </a:lnTo>
                <a:lnTo>
                  <a:pt x="628285" y="475758"/>
                </a:lnTo>
                <a:lnTo>
                  <a:pt x="592964" y="504100"/>
                </a:lnTo>
                <a:lnTo>
                  <a:pt x="553017" y="528284"/>
                </a:lnTo>
                <a:lnTo>
                  <a:pt x="508999" y="547868"/>
                </a:lnTo>
                <a:lnTo>
                  <a:pt x="461464" y="562406"/>
                </a:lnTo>
                <a:lnTo>
                  <a:pt x="410966" y="571455"/>
                </a:lnTo>
                <a:lnTo>
                  <a:pt x="358059" y="574570"/>
                </a:lnTo>
                <a:lnTo>
                  <a:pt x="305152" y="571455"/>
                </a:lnTo>
                <a:lnTo>
                  <a:pt x="254655" y="562406"/>
                </a:lnTo>
                <a:lnTo>
                  <a:pt x="207119" y="547868"/>
                </a:lnTo>
                <a:lnTo>
                  <a:pt x="163101" y="528284"/>
                </a:lnTo>
                <a:lnTo>
                  <a:pt x="123154" y="504100"/>
                </a:lnTo>
                <a:lnTo>
                  <a:pt x="87833" y="475758"/>
                </a:lnTo>
                <a:lnTo>
                  <a:pt x="57690" y="443704"/>
                </a:lnTo>
                <a:lnTo>
                  <a:pt x="33282" y="408381"/>
                </a:lnTo>
                <a:lnTo>
                  <a:pt x="15161" y="370234"/>
                </a:lnTo>
                <a:lnTo>
                  <a:pt x="3882" y="329707"/>
                </a:lnTo>
                <a:lnTo>
                  <a:pt x="0" y="287244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9860" y="8462920"/>
            <a:ext cx="386715" cy="242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240" marR="5080" indent="-3175">
              <a:lnSpc>
                <a:spcPct val="102600"/>
              </a:lnSpc>
              <a:spcBef>
                <a:spcPts val="85"/>
              </a:spcBef>
            </a:pPr>
            <a:r>
              <a:rPr sz="700" spc="-65" dirty="0">
                <a:latin typeface="Arial"/>
                <a:cs typeface="Arial"/>
              </a:rPr>
              <a:t>Go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Bed  </a:t>
            </a:r>
            <a:r>
              <a:rPr sz="700" spc="-30" dirty="0">
                <a:latin typeface="Arial"/>
                <a:cs typeface="Arial"/>
              </a:rPr>
              <a:t>12:00</a:t>
            </a:r>
            <a:r>
              <a:rPr sz="700" spc="-10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14" y="1758003"/>
            <a:ext cx="71120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5" dirty="0">
                <a:latin typeface="Arial"/>
                <a:cs typeface="Arial"/>
              </a:rPr>
              <a:t>BreakFast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8:15AM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786" y="2127608"/>
            <a:ext cx="880744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25" dirty="0">
                <a:latin typeface="Arial"/>
                <a:cs typeface="Arial"/>
              </a:rPr>
              <a:t>Start </a:t>
            </a:r>
            <a:r>
              <a:rPr sz="700" dirty="0">
                <a:latin typeface="Arial"/>
                <a:cs typeface="Arial"/>
              </a:rPr>
              <a:t>for </a:t>
            </a:r>
            <a:r>
              <a:rPr sz="700" spc="-15" dirty="0">
                <a:latin typeface="Arial"/>
                <a:cs typeface="Arial"/>
              </a:rPr>
              <a:t>office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8:45AM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3104" y="2408430"/>
            <a:ext cx="80010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60" dirty="0">
                <a:latin typeface="Arial"/>
                <a:cs typeface="Arial"/>
              </a:rPr>
              <a:t>Reach </a:t>
            </a:r>
            <a:r>
              <a:rPr sz="700" spc="-15" dirty="0">
                <a:latin typeface="Arial"/>
                <a:cs typeface="Arial"/>
              </a:rPr>
              <a:t>office</a:t>
            </a:r>
            <a:r>
              <a:rPr sz="700" spc="8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9:15AM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2829" y="2418673"/>
            <a:ext cx="37274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20" dirty="0">
                <a:latin typeface="Arial"/>
                <a:cs typeface="Arial"/>
              </a:rPr>
              <a:t>Me</a:t>
            </a:r>
            <a:r>
              <a:rPr sz="700" spc="-25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t</a:t>
            </a:r>
            <a:r>
              <a:rPr sz="700" spc="-10" dirty="0">
                <a:latin typeface="Arial"/>
                <a:cs typeface="Arial"/>
              </a:rPr>
              <a:t>in</a:t>
            </a:r>
            <a:r>
              <a:rPr sz="700" spc="-60" dirty="0">
                <a:latin typeface="Arial"/>
                <a:cs typeface="Arial"/>
              </a:rPr>
              <a:t>g?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6123" y="2831450"/>
            <a:ext cx="760730" cy="242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2410" marR="5080" indent="-220345">
              <a:lnSpc>
                <a:spcPct val="102499"/>
              </a:lnSpc>
              <a:spcBef>
                <a:spcPts val="85"/>
              </a:spcBef>
            </a:pPr>
            <a:r>
              <a:rPr sz="700" spc="-25" dirty="0">
                <a:latin typeface="Arial"/>
                <a:cs typeface="Arial"/>
              </a:rPr>
              <a:t>Meetings </a:t>
            </a:r>
            <a:r>
              <a:rPr sz="700" spc="5" dirty="0">
                <a:latin typeface="Arial"/>
                <a:cs typeface="Arial"/>
              </a:rPr>
              <a:t>with</a:t>
            </a:r>
            <a:r>
              <a:rPr sz="700" spc="-100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stake  </a:t>
            </a:r>
            <a:r>
              <a:rPr sz="700" spc="-25" dirty="0">
                <a:latin typeface="Arial"/>
                <a:cs typeface="Arial"/>
              </a:rPr>
              <a:t>holders.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5647" y="3288586"/>
            <a:ext cx="1076325" cy="17589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00"/>
              </a:spcBef>
            </a:pPr>
            <a:r>
              <a:rPr sz="700" spc="-30" dirty="0">
                <a:latin typeface="Arial"/>
                <a:cs typeface="Arial"/>
              </a:rPr>
              <a:t>Walk </a:t>
            </a:r>
            <a:r>
              <a:rPr sz="700" spc="-40" dirty="0">
                <a:latin typeface="Arial"/>
                <a:cs typeface="Arial"/>
              </a:rPr>
              <a:t>back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office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00548" y="3347173"/>
            <a:ext cx="1965325" cy="64135"/>
          </a:xfrm>
          <a:custGeom>
            <a:avLst/>
            <a:gdLst/>
            <a:ahLst/>
            <a:cxnLst/>
            <a:rect l="l" t="t" r="r" b="b"/>
            <a:pathLst>
              <a:path w="1965325" h="64135">
                <a:moveTo>
                  <a:pt x="54717" y="0"/>
                </a:moveTo>
                <a:lnTo>
                  <a:pt x="53253" y="813"/>
                </a:lnTo>
                <a:lnTo>
                  <a:pt x="0" y="31952"/>
                </a:lnTo>
                <a:lnTo>
                  <a:pt x="53334" y="63010"/>
                </a:lnTo>
                <a:lnTo>
                  <a:pt x="54798" y="63823"/>
                </a:lnTo>
                <a:lnTo>
                  <a:pt x="56668" y="63335"/>
                </a:lnTo>
                <a:lnTo>
                  <a:pt x="57481" y="61871"/>
                </a:lnTo>
                <a:lnTo>
                  <a:pt x="58375" y="60408"/>
                </a:lnTo>
                <a:lnTo>
                  <a:pt x="57887" y="58619"/>
                </a:lnTo>
                <a:lnTo>
                  <a:pt x="56424" y="57725"/>
                </a:lnTo>
                <a:lnTo>
                  <a:pt x="17361" y="35041"/>
                </a:lnTo>
                <a:lnTo>
                  <a:pt x="6016" y="35041"/>
                </a:lnTo>
                <a:lnTo>
                  <a:pt x="6016" y="28943"/>
                </a:lnTo>
                <a:lnTo>
                  <a:pt x="17317" y="28927"/>
                </a:lnTo>
                <a:lnTo>
                  <a:pt x="56343" y="6097"/>
                </a:lnTo>
                <a:lnTo>
                  <a:pt x="57806" y="5203"/>
                </a:lnTo>
                <a:lnTo>
                  <a:pt x="58294" y="3333"/>
                </a:lnTo>
                <a:lnTo>
                  <a:pt x="57400" y="1951"/>
                </a:lnTo>
                <a:lnTo>
                  <a:pt x="56587" y="487"/>
                </a:lnTo>
                <a:lnTo>
                  <a:pt x="54717" y="0"/>
                </a:lnTo>
                <a:close/>
              </a:path>
              <a:path w="1965325" h="64135">
                <a:moveTo>
                  <a:pt x="17317" y="28927"/>
                </a:moveTo>
                <a:lnTo>
                  <a:pt x="6016" y="28943"/>
                </a:lnTo>
                <a:lnTo>
                  <a:pt x="6016" y="35041"/>
                </a:lnTo>
                <a:lnTo>
                  <a:pt x="17333" y="35025"/>
                </a:lnTo>
                <a:lnTo>
                  <a:pt x="16661" y="34635"/>
                </a:lnTo>
                <a:lnTo>
                  <a:pt x="7561" y="34635"/>
                </a:lnTo>
                <a:lnTo>
                  <a:pt x="7561" y="29350"/>
                </a:lnTo>
                <a:lnTo>
                  <a:pt x="16594" y="29350"/>
                </a:lnTo>
                <a:lnTo>
                  <a:pt x="17317" y="28927"/>
                </a:lnTo>
                <a:close/>
              </a:path>
              <a:path w="1965325" h="64135">
                <a:moveTo>
                  <a:pt x="17333" y="35025"/>
                </a:moveTo>
                <a:lnTo>
                  <a:pt x="6016" y="35041"/>
                </a:lnTo>
                <a:lnTo>
                  <a:pt x="17361" y="35041"/>
                </a:lnTo>
                <a:close/>
              </a:path>
              <a:path w="1965325" h="64135">
                <a:moveTo>
                  <a:pt x="1965099" y="26098"/>
                </a:moveTo>
                <a:lnTo>
                  <a:pt x="17317" y="28927"/>
                </a:lnTo>
                <a:lnTo>
                  <a:pt x="12094" y="31983"/>
                </a:lnTo>
                <a:lnTo>
                  <a:pt x="17333" y="35025"/>
                </a:lnTo>
                <a:lnTo>
                  <a:pt x="1965099" y="32196"/>
                </a:lnTo>
                <a:lnTo>
                  <a:pt x="1965099" y="26098"/>
                </a:lnTo>
                <a:close/>
              </a:path>
              <a:path w="1965325" h="64135">
                <a:moveTo>
                  <a:pt x="7561" y="29350"/>
                </a:moveTo>
                <a:lnTo>
                  <a:pt x="7561" y="34635"/>
                </a:lnTo>
                <a:lnTo>
                  <a:pt x="12094" y="31983"/>
                </a:lnTo>
                <a:lnTo>
                  <a:pt x="7561" y="29350"/>
                </a:lnTo>
                <a:close/>
              </a:path>
              <a:path w="1965325" h="64135">
                <a:moveTo>
                  <a:pt x="12094" y="31983"/>
                </a:moveTo>
                <a:lnTo>
                  <a:pt x="7561" y="34635"/>
                </a:lnTo>
                <a:lnTo>
                  <a:pt x="16661" y="34635"/>
                </a:lnTo>
                <a:lnTo>
                  <a:pt x="12094" y="31983"/>
                </a:lnTo>
                <a:close/>
              </a:path>
              <a:path w="1965325" h="64135">
                <a:moveTo>
                  <a:pt x="16594" y="29350"/>
                </a:moveTo>
                <a:lnTo>
                  <a:pt x="7561" y="29350"/>
                </a:lnTo>
                <a:lnTo>
                  <a:pt x="12094" y="31983"/>
                </a:lnTo>
                <a:lnTo>
                  <a:pt x="16594" y="29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2024" y="3472543"/>
            <a:ext cx="1036955" cy="774700"/>
          </a:xfrm>
          <a:custGeom>
            <a:avLst/>
            <a:gdLst/>
            <a:ahLst/>
            <a:cxnLst/>
            <a:rect l="l" t="t" r="r" b="b"/>
            <a:pathLst>
              <a:path w="1036954" h="774700">
                <a:moveTo>
                  <a:pt x="518389" y="0"/>
                </a:moveTo>
                <a:lnTo>
                  <a:pt x="0" y="387328"/>
                </a:lnTo>
                <a:lnTo>
                  <a:pt x="518389" y="774576"/>
                </a:lnTo>
                <a:lnTo>
                  <a:pt x="1036779" y="387328"/>
                </a:lnTo>
                <a:lnTo>
                  <a:pt x="518389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2024" y="3472543"/>
            <a:ext cx="1036955" cy="774700"/>
          </a:xfrm>
          <a:custGeom>
            <a:avLst/>
            <a:gdLst/>
            <a:ahLst/>
            <a:cxnLst/>
            <a:rect l="l" t="t" r="r" b="b"/>
            <a:pathLst>
              <a:path w="1036954" h="774700">
                <a:moveTo>
                  <a:pt x="0" y="387328"/>
                </a:moveTo>
                <a:lnTo>
                  <a:pt x="518389" y="0"/>
                </a:lnTo>
                <a:lnTo>
                  <a:pt x="1036779" y="387328"/>
                </a:lnTo>
                <a:lnTo>
                  <a:pt x="518389" y="774576"/>
                </a:lnTo>
                <a:lnTo>
                  <a:pt x="0" y="387328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73887" y="3787983"/>
            <a:ext cx="37274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20" dirty="0">
                <a:latin typeface="Arial"/>
                <a:cs typeface="Arial"/>
              </a:rPr>
              <a:t>Me</a:t>
            </a:r>
            <a:r>
              <a:rPr sz="700" spc="-25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t</a:t>
            </a:r>
            <a:r>
              <a:rPr sz="700" spc="-10" dirty="0">
                <a:latin typeface="Arial"/>
                <a:cs typeface="Arial"/>
              </a:rPr>
              <a:t>in</a:t>
            </a:r>
            <a:r>
              <a:rPr sz="700" spc="-60" dirty="0">
                <a:latin typeface="Arial"/>
                <a:cs typeface="Arial"/>
              </a:rPr>
              <a:t>g?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5393" y="3778015"/>
            <a:ext cx="1075690" cy="16954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00"/>
              </a:spcBef>
            </a:pPr>
            <a:r>
              <a:rPr sz="700" spc="-65" dirty="0">
                <a:latin typeface="Arial"/>
                <a:cs typeface="Arial"/>
              </a:rPr>
              <a:t>Go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conference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45891" y="3772096"/>
            <a:ext cx="1076325" cy="17589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200"/>
              </a:spcBef>
            </a:pPr>
            <a:r>
              <a:rPr sz="700" spc="-40" dirty="0">
                <a:latin typeface="Arial"/>
                <a:cs typeface="Arial"/>
              </a:rPr>
              <a:t>Status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report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30530" y="3464006"/>
            <a:ext cx="64135" cy="314325"/>
          </a:xfrm>
          <a:custGeom>
            <a:avLst/>
            <a:gdLst/>
            <a:ahLst/>
            <a:cxnLst/>
            <a:rect l="l" t="t" r="r" b="b"/>
            <a:pathLst>
              <a:path w="64134" h="314325">
                <a:moveTo>
                  <a:pt x="3414" y="255698"/>
                </a:moveTo>
                <a:lnTo>
                  <a:pt x="1951" y="256593"/>
                </a:lnTo>
                <a:lnTo>
                  <a:pt x="487" y="257406"/>
                </a:lnTo>
                <a:lnTo>
                  <a:pt x="0" y="259276"/>
                </a:lnTo>
                <a:lnTo>
                  <a:pt x="813" y="260739"/>
                </a:lnTo>
                <a:lnTo>
                  <a:pt x="31952" y="314074"/>
                </a:lnTo>
                <a:lnTo>
                  <a:pt x="35503" y="307976"/>
                </a:lnTo>
                <a:lnTo>
                  <a:pt x="28862" y="307976"/>
                </a:lnTo>
                <a:lnTo>
                  <a:pt x="28862" y="296675"/>
                </a:lnTo>
                <a:lnTo>
                  <a:pt x="6097" y="257650"/>
                </a:lnTo>
                <a:lnTo>
                  <a:pt x="5284" y="256186"/>
                </a:lnTo>
                <a:lnTo>
                  <a:pt x="3414" y="255698"/>
                </a:lnTo>
                <a:close/>
              </a:path>
              <a:path w="64134" h="314325">
                <a:moveTo>
                  <a:pt x="28862" y="296675"/>
                </a:moveTo>
                <a:lnTo>
                  <a:pt x="28862" y="307976"/>
                </a:lnTo>
                <a:lnTo>
                  <a:pt x="34960" y="307976"/>
                </a:lnTo>
                <a:lnTo>
                  <a:pt x="34960" y="306431"/>
                </a:lnTo>
                <a:lnTo>
                  <a:pt x="29269" y="306431"/>
                </a:lnTo>
                <a:lnTo>
                  <a:pt x="31911" y="301902"/>
                </a:lnTo>
                <a:lnTo>
                  <a:pt x="28862" y="296675"/>
                </a:lnTo>
                <a:close/>
              </a:path>
              <a:path w="64134" h="314325">
                <a:moveTo>
                  <a:pt x="60489" y="255698"/>
                </a:moveTo>
                <a:lnTo>
                  <a:pt x="58619" y="256186"/>
                </a:lnTo>
                <a:lnTo>
                  <a:pt x="57725" y="257650"/>
                </a:lnTo>
                <a:lnTo>
                  <a:pt x="34960" y="296675"/>
                </a:lnTo>
                <a:lnTo>
                  <a:pt x="34960" y="307976"/>
                </a:lnTo>
                <a:lnTo>
                  <a:pt x="35503" y="307976"/>
                </a:lnTo>
                <a:lnTo>
                  <a:pt x="63010" y="260739"/>
                </a:lnTo>
                <a:lnTo>
                  <a:pt x="63904" y="259276"/>
                </a:lnTo>
                <a:lnTo>
                  <a:pt x="63416" y="257406"/>
                </a:lnTo>
                <a:lnTo>
                  <a:pt x="61953" y="256593"/>
                </a:lnTo>
                <a:lnTo>
                  <a:pt x="60489" y="255698"/>
                </a:lnTo>
                <a:close/>
              </a:path>
              <a:path w="64134" h="314325">
                <a:moveTo>
                  <a:pt x="31911" y="301902"/>
                </a:moveTo>
                <a:lnTo>
                  <a:pt x="29269" y="306431"/>
                </a:lnTo>
                <a:lnTo>
                  <a:pt x="34553" y="306431"/>
                </a:lnTo>
                <a:lnTo>
                  <a:pt x="31911" y="301902"/>
                </a:lnTo>
                <a:close/>
              </a:path>
              <a:path w="64134" h="314325">
                <a:moveTo>
                  <a:pt x="34960" y="296675"/>
                </a:moveTo>
                <a:lnTo>
                  <a:pt x="31911" y="301902"/>
                </a:lnTo>
                <a:lnTo>
                  <a:pt x="34553" y="306431"/>
                </a:lnTo>
                <a:lnTo>
                  <a:pt x="34960" y="306431"/>
                </a:lnTo>
                <a:lnTo>
                  <a:pt x="34960" y="296675"/>
                </a:lnTo>
                <a:close/>
              </a:path>
              <a:path w="64134" h="314325">
                <a:moveTo>
                  <a:pt x="34960" y="0"/>
                </a:moveTo>
                <a:lnTo>
                  <a:pt x="28862" y="0"/>
                </a:lnTo>
                <a:lnTo>
                  <a:pt x="28862" y="296675"/>
                </a:lnTo>
                <a:lnTo>
                  <a:pt x="31911" y="301902"/>
                </a:lnTo>
                <a:lnTo>
                  <a:pt x="34960" y="296675"/>
                </a:lnTo>
                <a:lnTo>
                  <a:pt x="3496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0548" y="3828245"/>
            <a:ext cx="441959" cy="64135"/>
          </a:xfrm>
          <a:custGeom>
            <a:avLst/>
            <a:gdLst/>
            <a:ahLst/>
            <a:cxnLst/>
            <a:rect l="l" t="t" r="r" b="b"/>
            <a:pathLst>
              <a:path w="441960" h="64135">
                <a:moveTo>
                  <a:pt x="436335" y="28618"/>
                </a:moveTo>
                <a:lnTo>
                  <a:pt x="435460" y="28618"/>
                </a:lnTo>
                <a:lnTo>
                  <a:pt x="435460" y="34716"/>
                </a:lnTo>
                <a:lnTo>
                  <a:pt x="424180" y="34788"/>
                </a:lnTo>
                <a:lnTo>
                  <a:pt x="385296" y="57806"/>
                </a:lnTo>
                <a:lnTo>
                  <a:pt x="383832" y="58619"/>
                </a:lnTo>
                <a:lnTo>
                  <a:pt x="383426" y="60489"/>
                </a:lnTo>
                <a:lnTo>
                  <a:pt x="384239" y="61953"/>
                </a:lnTo>
                <a:lnTo>
                  <a:pt x="385133" y="63416"/>
                </a:lnTo>
                <a:lnTo>
                  <a:pt x="387003" y="63904"/>
                </a:lnTo>
                <a:lnTo>
                  <a:pt x="388385" y="63010"/>
                </a:lnTo>
                <a:lnTo>
                  <a:pt x="441558" y="31626"/>
                </a:lnTo>
                <a:lnTo>
                  <a:pt x="436335" y="28618"/>
                </a:lnTo>
                <a:close/>
              </a:path>
              <a:path w="441960" h="64135">
                <a:moveTo>
                  <a:pt x="424166" y="28690"/>
                </a:moveTo>
                <a:lnTo>
                  <a:pt x="0" y="31383"/>
                </a:lnTo>
                <a:lnTo>
                  <a:pt x="0" y="37480"/>
                </a:lnTo>
                <a:lnTo>
                  <a:pt x="424180" y="34788"/>
                </a:lnTo>
                <a:lnTo>
                  <a:pt x="429392" y="31702"/>
                </a:lnTo>
                <a:lnTo>
                  <a:pt x="424166" y="28690"/>
                </a:lnTo>
                <a:close/>
              </a:path>
              <a:path w="441960" h="64135">
                <a:moveTo>
                  <a:pt x="429392" y="31702"/>
                </a:moveTo>
                <a:lnTo>
                  <a:pt x="424180" y="34788"/>
                </a:lnTo>
                <a:lnTo>
                  <a:pt x="435460" y="34716"/>
                </a:lnTo>
                <a:lnTo>
                  <a:pt x="435460" y="34309"/>
                </a:lnTo>
                <a:lnTo>
                  <a:pt x="433915" y="34309"/>
                </a:lnTo>
                <a:lnTo>
                  <a:pt x="429392" y="31702"/>
                </a:lnTo>
                <a:close/>
              </a:path>
              <a:path w="441960" h="64135">
                <a:moveTo>
                  <a:pt x="433915" y="29025"/>
                </a:moveTo>
                <a:lnTo>
                  <a:pt x="429392" y="31702"/>
                </a:lnTo>
                <a:lnTo>
                  <a:pt x="433915" y="34309"/>
                </a:lnTo>
                <a:lnTo>
                  <a:pt x="433915" y="29025"/>
                </a:lnTo>
                <a:close/>
              </a:path>
              <a:path w="441960" h="64135">
                <a:moveTo>
                  <a:pt x="435460" y="29025"/>
                </a:moveTo>
                <a:lnTo>
                  <a:pt x="433915" y="29025"/>
                </a:lnTo>
                <a:lnTo>
                  <a:pt x="433915" y="34309"/>
                </a:lnTo>
                <a:lnTo>
                  <a:pt x="435460" y="34309"/>
                </a:lnTo>
                <a:lnTo>
                  <a:pt x="435460" y="29025"/>
                </a:lnTo>
                <a:close/>
              </a:path>
              <a:path w="441960" h="64135">
                <a:moveTo>
                  <a:pt x="435460" y="28618"/>
                </a:moveTo>
                <a:lnTo>
                  <a:pt x="424166" y="28690"/>
                </a:lnTo>
                <a:lnTo>
                  <a:pt x="429392" y="31702"/>
                </a:lnTo>
                <a:lnTo>
                  <a:pt x="433915" y="29025"/>
                </a:lnTo>
                <a:lnTo>
                  <a:pt x="435460" y="29025"/>
                </a:lnTo>
                <a:lnTo>
                  <a:pt x="435460" y="28618"/>
                </a:lnTo>
                <a:close/>
              </a:path>
              <a:path w="441960" h="64135">
                <a:moveTo>
                  <a:pt x="386596" y="0"/>
                </a:moveTo>
                <a:lnTo>
                  <a:pt x="384727" y="487"/>
                </a:lnTo>
                <a:lnTo>
                  <a:pt x="383832" y="1951"/>
                </a:lnTo>
                <a:lnTo>
                  <a:pt x="383019" y="3414"/>
                </a:lnTo>
                <a:lnTo>
                  <a:pt x="383507" y="5284"/>
                </a:lnTo>
                <a:lnTo>
                  <a:pt x="384970" y="6097"/>
                </a:lnTo>
                <a:lnTo>
                  <a:pt x="424166" y="28690"/>
                </a:lnTo>
                <a:lnTo>
                  <a:pt x="436335" y="28618"/>
                </a:lnTo>
                <a:lnTo>
                  <a:pt x="388060" y="813"/>
                </a:lnTo>
                <a:lnTo>
                  <a:pt x="38659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78803" y="3827919"/>
            <a:ext cx="467359" cy="64135"/>
          </a:xfrm>
          <a:custGeom>
            <a:avLst/>
            <a:gdLst/>
            <a:ahLst/>
            <a:cxnLst/>
            <a:rect l="l" t="t" r="r" b="b"/>
            <a:pathLst>
              <a:path w="467360" h="64135">
                <a:moveTo>
                  <a:pt x="454996" y="31911"/>
                </a:moveTo>
                <a:lnTo>
                  <a:pt x="410744" y="57725"/>
                </a:lnTo>
                <a:lnTo>
                  <a:pt x="409280" y="58619"/>
                </a:lnTo>
                <a:lnTo>
                  <a:pt x="408792" y="60489"/>
                </a:lnTo>
                <a:lnTo>
                  <a:pt x="409687" y="61871"/>
                </a:lnTo>
                <a:lnTo>
                  <a:pt x="410500" y="63335"/>
                </a:lnTo>
                <a:lnTo>
                  <a:pt x="412370" y="63823"/>
                </a:lnTo>
                <a:lnTo>
                  <a:pt x="413833" y="63010"/>
                </a:lnTo>
                <a:lnTo>
                  <a:pt x="461929" y="34960"/>
                </a:lnTo>
                <a:lnTo>
                  <a:pt x="461070" y="34960"/>
                </a:lnTo>
                <a:lnTo>
                  <a:pt x="461070" y="34553"/>
                </a:lnTo>
                <a:lnTo>
                  <a:pt x="459526" y="34553"/>
                </a:lnTo>
                <a:lnTo>
                  <a:pt x="454996" y="31911"/>
                </a:lnTo>
                <a:close/>
              </a:path>
              <a:path w="467360" h="64135">
                <a:moveTo>
                  <a:pt x="449769" y="28862"/>
                </a:moveTo>
                <a:lnTo>
                  <a:pt x="0" y="28862"/>
                </a:lnTo>
                <a:lnTo>
                  <a:pt x="0" y="34960"/>
                </a:lnTo>
                <a:lnTo>
                  <a:pt x="449769" y="34960"/>
                </a:lnTo>
                <a:lnTo>
                  <a:pt x="454996" y="31911"/>
                </a:lnTo>
                <a:lnTo>
                  <a:pt x="449769" y="28862"/>
                </a:lnTo>
                <a:close/>
              </a:path>
              <a:path w="467360" h="64135">
                <a:moveTo>
                  <a:pt x="461803" y="28862"/>
                </a:moveTo>
                <a:lnTo>
                  <a:pt x="461070" y="28862"/>
                </a:lnTo>
                <a:lnTo>
                  <a:pt x="461070" y="34960"/>
                </a:lnTo>
                <a:lnTo>
                  <a:pt x="461929" y="34960"/>
                </a:lnTo>
                <a:lnTo>
                  <a:pt x="467087" y="31952"/>
                </a:lnTo>
                <a:lnTo>
                  <a:pt x="461803" y="28862"/>
                </a:lnTo>
                <a:close/>
              </a:path>
              <a:path w="467360" h="64135">
                <a:moveTo>
                  <a:pt x="459526" y="29269"/>
                </a:moveTo>
                <a:lnTo>
                  <a:pt x="454996" y="31911"/>
                </a:lnTo>
                <a:lnTo>
                  <a:pt x="459526" y="34553"/>
                </a:lnTo>
                <a:lnTo>
                  <a:pt x="459526" y="29269"/>
                </a:lnTo>
                <a:close/>
              </a:path>
              <a:path w="467360" h="64135">
                <a:moveTo>
                  <a:pt x="461070" y="29269"/>
                </a:moveTo>
                <a:lnTo>
                  <a:pt x="459526" y="29269"/>
                </a:lnTo>
                <a:lnTo>
                  <a:pt x="459526" y="34553"/>
                </a:lnTo>
                <a:lnTo>
                  <a:pt x="461070" y="34553"/>
                </a:lnTo>
                <a:lnTo>
                  <a:pt x="461070" y="29269"/>
                </a:lnTo>
                <a:close/>
              </a:path>
              <a:path w="467360" h="64135">
                <a:moveTo>
                  <a:pt x="412370" y="0"/>
                </a:moveTo>
                <a:lnTo>
                  <a:pt x="410500" y="487"/>
                </a:lnTo>
                <a:lnTo>
                  <a:pt x="409687" y="1951"/>
                </a:lnTo>
                <a:lnTo>
                  <a:pt x="408792" y="3414"/>
                </a:lnTo>
                <a:lnTo>
                  <a:pt x="409280" y="5284"/>
                </a:lnTo>
                <a:lnTo>
                  <a:pt x="410744" y="6097"/>
                </a:lnTo>
                <a:lnTo>
                  <a:pt x="454996" y="31911"/>
                </a:lnTo>
                <a:lnTo>
                  <a:pt x="459526" y="29269"/>
                </a:lnTo>
                <a:lnTo>
                  <a:pt x="461070" y="29269"/>
                </a:lnTo>
                <a:lnTo>
                  <a:pt x="461070" y="28862"/>
                </a:lnTo>
                <a:lnTo>
                  <a:pt x="461803" y="28862"/>
                </a:lnTo>
                <a:lnTo>
                  <a:pt x="413833" y="813"/>
                </a:lnTo>
                <a:lnTo>
                  <a:pt x="41237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45891" y="4425848"/>
            <a:ext cx="1076325" cy="17653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00" spc="-45" dirty="0">
                <a:latin typeface="Arial"/>
                <a:cs typeface="Arial"/>
              </a:rPr>
              <a:t>Lunch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158" y="4425823"/>
            <a:ext cx="1075690" cy="17081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200"/>
              </a:spcBef>
            </a:pPr>
            <a:r>
              <a:rPr sz="700" spc="-25" dirty="0">
                <a:latin typeface="Arial"/>
                <a:cs typeface="Arial"/>
              </a:rPr>
              <a:t>Project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64849" y="2643087"/>
            <a:ext cx="63904" cy="1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8752" y="3129849"/>
            <a:ext cx="63699" cy="158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2898" y="3947516"/>
            <a:ext cx="64135" cy="478790"/>
          </a:xfrm>
          <a:custGeom>
            <a:avLst/>
            <a:gdLst/>
            <a:ahLst/>
            <a:cxnLst/>
            <a:rect l="l" t="t" r="r" b="b"/>
            <a:pathLst>
              <a:path w="64135" h="478789">
                <a:moveTo>
                  <a:pt x="3414" y="420012"/>
                </a:moveTo>
                <a:lnTo>
                  <a:pt x="1951" y="420906"/>
                </a:lnTo>
                <a:lnTo>
                  <a:pt x="487" y="421720"/>
                </a:lnTo>
                <a:lnTo>
                  <a:pt x="0" y="423589"/>
                </a:lnTo>
                <a:lnTo>
                  <a:pt x="894" y="425053"/>
                </a:lnTo>
                <a:lnTo>
                  <a:pt x="31952" y="478388"/>
                </a:lnTo>
                <a:lnTo>
                  <a:pt x="35512" y="472290"/>
                </a:lnTo>
                <a:lnTo>
                  <a:pt x="28943" y="472290"/>
                </a:lnTo>
                <a:lnTo>
                  <a:pt x="28943" y="460989"/>
                </a:lnTo>
                <a:lnTo>
                  <a:pt x="6179" y="421963"/>
                </a:lnTo>
                <a:lnTo>
                  <a:pt x="5284" y="420500"/>
                </a:lnTo>
                <a:lnTo>
                  <a:pt x="3414" y="420012"/>
                </a:lnTo>
                <a:close/>
              </a:path>
              <a:path w="64135" h="478789">
                <a:moveTo>
                  <a:pt x="28943" y="460989"/>
                </a:moveTo>
                <a:lnTo>
                  <a:pt x="28943" y="472290"/>
                </a:lnTo>
                <a:lnTo>
                  <a:pt x="35041" y="472290"/>
                </a:lnTo>
                <a:lnTo>
                  <a:pt x="35041" y="470745"/>
                </a:lnTo>
                <a:lnTo>
                  <a:pt x="29350" y="470745"/>
                </a:lnTo>
                <a:lnTo>
                  <a:pt x="31992" y="466216"/>
                </a:lnTo>
                <a:lnTo>
                  <a:pt x="28943" y="460989"/>
                </a:lnTo>
                <a:close/>
              </a:path>
              <a:path w="64135" h="478789">
                <a:moveTo>
                  <a:pt x="60489" y="420012"/>
                </a:moveTo>
                <a:lnTo>
                  <a:pt x="58619" y="420500"/>
                </a:lnTo>
                <a:lnTo>
                  <a:pt x="57806" y="421963"/>
                </a:lnTo>
                <a:lnTo>
                  <a:pt x="35041" y="460989"/>
                </a:lnTo>
                <a:lnTo>
                  <a:pt x="35041" y="472290"/>
                </a:lnTo>
                <a:lnTo>
                  <a:pt x="35512" y="472290"/>
                </a:lnTo>
                <a:lnTo>
                  <a:pt x="63091" y="425053"/>
                </a:lnTo>
                <a:lnTo>
                  <a:pt x="63904" y="423589"/>
                </a:lnTo>
                <a:lnTo>
                  <a:pt x="63416" y="421720"/>
                </a:lnTo>
                <a:lnTo>
                  <a:pt x="61953" y="420906"/>
                </a:lnTo>
                <a:lnTo>
                  <a:pt x="60489" y="420012"/>
                </a:lnTo>
                <a:close/>
              </a:path>
              <a:path w="64135" h="478789">
                <a:moveTo>
                  <a:pt x="31992" y="466216"/>
                </a:moveTo>
                <a:lnTo>
                  <a:pt x="29350" y="470745"/>
                </a:lnTo>
                <a:lnTo>
                  <a:pt x="34635" y="470745"/>
                </a:lnTo>
                <a:lnTo>
                  <a:pt x="31992" y="466216"/>
                </a:lnTo>
                <a:close/>
              </a:path>
              <a:path w="64135" h="478789">
                <a:moveTo>
                  <a:pt x="35041" y="460989"/>
                </a:moveTo>
                <a:lnTo>
                  <a:pt x="31992" y="466216"/>
                </a:lnTo>
                <a:lnTo>
                  <a:pt x="34635" y="470745"/>
                </a:lnTo>
                <a:lnTo>
                  <a:pt x="35041" y="470745"/>
                </a:lnTo>
                <a:lnTo>
                  <a:pt x="35041" y="460989"/>
                </a:lnTo>
                <a:close/>
              </a:path>
              <a:path w="64135" h="478789">
                <a:moveTo>
                  <a:pt x="35041" y="0"/>
                </a:moveTo>
                <a:lnTo>
                  <a:pt x="28943" y="0"/>
                </a:lnTo>
                <a:lnTo>
                  <a:pt x="28943" y="460989"/>
                </a:lnTo>
                <a:lnTo>
                  <a:pt x="31992" y="466216"/>
                </a:lnTo>
                <a:lnTo>
                  <a:pt x="35041" y="460989"/>
                </a:lnTo>
                <a:lnTo>
                  <a:pt x="3504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13312" y="4478670"/>
            <a:ext cx="1932939" cy="64135"/>
          </a:xfrm>
          <a:custGeom>
            <a:avLst/>
            <a:gdLst/>
            <a:ahLst/>
            <a:cxnLst/>
            <a:rect l="l" t="t" r="r" b="b"/>
            <a:pathLst>
              <a:path w="1932939" h="64135">
                <a:moveTo>
                  <a:pt x="54798" y="0"/>
                </a:moveTo>
                <a:lnTo>
                  <a:pt x="0" y="31870"/>
                </a:lnTo>
                <a:lnTo>
                  <a:pt x="53253" y="63010"/>
                </a:lnTo>
                <a:lnTo>
                  <a:pt x="54717" y="63904"/>
                </a:lnTo>
                <a:lnTo>
                  <a:pt x="56587" y="63416"/>
                </a:lnTo>
                <a:lnTo>
                  <a:pt x="57481" y="61953"/>
                </a:lnTo>
                <a:lnTo>
                  <a:pt x="58294" y="60489"/>
                </a:lnTo>
                <a:lnTo>
                  <a:pt x="57806" y="58619"/>
                </a:lnTo>
                <a:lnTo>
                  <a:pt x="56343" y="57725"/>
                </a:lnTo>
                <a:lnTo>
                  <a:pt x="17385" y="34897"/>
                </a:lnTo>
                <a:lnTo>
                  <a:pt x="6097" y="34879"/>
                </a:lnTo>
                <a:lnTo>
                  <a:pt x="6179" y="28781"/>
                </a:lnTo>
                <a:lnTo>
                  <a:pt x="17426" y="28781"/>
                </a:lnTo>
                <a:lnTo>
                  <a:pt x="56424" y="6097"/>
                </a:lnTo>
                <a:lnTo>
                  <a:pt x="57887" y="5284"/>
                </a:lnTo>
                <a:lnTo>
                  <a:pt x="58375" y="3414"/>
                </a:lnTo>
                <a:lnTo>
                  <a:pt x="57562" y="1951"/>
                </a:lnTo>
                <a:lnTo>
                  <a:pt x="56668" y="487"/>
                </a:lnTo>
                <a:lnTo>
                  <a:pt x="54798" y="0"/>
                </a:lnTo>
                <a:close/>
              </a:path>
              <a:path w="1932939" h="64135">
                <a:moveTo>
                  <a:pt x="17395" y="28799"/>
                </a:moveTo>
                <a:lnTo>
                  <a:pt x="12168" y="31839"/>
                </a:lnTo>
                <a:lnTo>
                  <a:pt x="17385" y="34897"/>
                </a:lnTo>
                <a:lnTo>
                  <a:pt x="1932578" y="37968"/>
                </a:lnTo>
                <a:lnTo>
                  <a:pt x="1932578" y="31870"/>
                </a:lnTo>
                <a:lnTo>
                  <a:pt x="17395" y="28799"/>
                </a:lnTo>
                <a:close/>
              </a:path>
              <a:path w="1932939" h="64135">
                <a:moveTo>
                  <a:pt x="6179" y="28781"/>
                </a:moveTo>
                <a:lnTo>
                  <a:pt x="6097" y="34879"/>
                </a:lnTo>
                <a:lnTo>
                  <a:pt x="17385" y="34897"/>
                </a:lnTo>
                <a:lnTo>
                  <a:pt x="16661" y="34472"/>
                </a:lnTo>
                <a:lnTo>
                  <a:pt x="7642" y="34472"/>
                </a:lnTo>
                <a:lnTo>
                  <a:pt x="7642" y="29187"/>
                </a:lnTo>
                <a:lnTo>
                  <a:pt x="16727" y="29187"/>
                </a:lnTo>
                <a:lnTo>
                  <a:pt x="17395" y="28799"/>
                </a:lnTo>
                <a:lnTo>
                  <a:pt x="6179" y="28781"/>
                </a:lnTo>
                <a:close/>
              </a:path>
              <a:path w="1932939" h="64135">
                <a:moveTo>
                  <a:pt x="7642" y="29187"/>
                </a:moveTo>
                <a:lnTo>
                  <a:pt x="7642" y="34472"/>
                </a:lnTo>
                <a:lnTo>
                  <a:pt x="12168" y="31839"/>
                </a:lnTo>
                <a:lnTo>
                  <a:pt x="7642" y="29187"/>
                </a:lnTo>
                <a:close/>
              </a:path>
              <a:path w="1932939" h="64135">
                <a:moveTo>
                  <a:pt x="12168" y="31839"/>
                </a:moveTo>
                <a:lnTo>
                  <a:pt x="7642" y="34472"/>
                </a:lnTo>
                <a:lnTo>
                  <a:pt x="16661" y="34472"/>
                </a:lnTo>
                <a:lnTo>
                  <a:pt x="12168" y="31839"/>
                </a:lnTo>
                <a:close/>
              </a:path>
              <a:path w="1932939" h="64135">
                <a:moveTo>
                  <a:pt x="16727" y="29187"/>
                </a:moveTo>
                <a:lnTo>
                  <a:pt x="7642" y="29187"/>
                </a:lnTo>
                <a:lnTo>
                  <a:pt x="12168" y="31839"/>
                </a:lnTo>
                <a:lnTo>
                  <a:pt x="16727" y="29187"/>
                </a:lnTo>
                <a:close/>
              </a:path>
              <a:path w="1932939" h="64135">
                <a:moveTo>
                  <a:pt x="17426" y="28781"/>
                </a:moveTo>
                <a:lnTo>
                  <a:pt x="6179" y="28781"/>
                </a:lnTo>
                <a:lnTo>
                  <a:pt x="17395" y="2879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4093" y="4877219"/>
            <a:ext cx="1076325" cy="35814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07950" marR="100330" indent="65405">
              <a:lnSpc>
                <a:spcPct val="102499"/>
              </a:lnSpc>
              <a:spcBef>
                <a:spcPts val="180"/>
              </a:spcBef>
            </a:pPr>
            <a:r>
              <a:rPr sz="700" spc="-35" dirty="0">
                <a:latin typeface="Arial"/>
                <a:cs typeface="Arial"/>
              </a:rPr>
              <a:t>Prepare </a:t>
            </a:r>
            <a:r>
              <a:rPr sz="700" spc="-30" dirty="0">
                <a:latin typeface="Arial"/>
                <a:cs typeface="Arial"/>
              </a:rPr>
              <a:t>Daily status  </a:t>
            </a:r>
            <a:r>
              <a:rPr sz="700" spc="-15" dirty="0">
                <a:latin typeface="Arial"/>
                <a:cs typeface="Arial"/>
              </a:rPr>
              <a:t>report(Manual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Process)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49067" y="4596316"/>
            <a:ext cx="64135" cy="281305"/>
          </a:xfrm>
          <a:custGeom>
            <a:avLst/>
            <a:gdLst/>
            <a:ahLst/>
            <a:cxnLst/>
            <a:rect l="l" t="t" r="r" b="b"/>
            <a:pathLst>
              <a:path w="64134" h="281304">
                <a:moveTo>
                  <a:pt x="3333" y="223177"/>
                </a:moveTo>
                <a:lnTo>
                  <a:pt x="1951" y="224071"/>
                </a:lnTo>
                <a:lnTo>
                  <a:pt x="487" y="224966"/>
                </a:lnTo>
                <a:lnTo>
                  <a:pt x="0" y="226836"/>
                </a:lnTo>
                <a:lnTo>
                  <a:pt x="33090" y="280902"/>
                </a:lnTo>
                <a:lnTo>
                  <a:pt x="36438" y="274886"/>
                </a:lnTo>
                <a:lnTo>
                  <a:pt x="29919" y="274886"/>
                </a:lnTo>
                <a:lnTo>
                  <a:pt x="29682" y="263590"/>
                </a:lnTo>
                <a:lnTo>
                  <a:pt x="5203" y="223665"/>
                </a:lnTo>
                <a:lnTo>
                  <a:pt x="3333" y="223177"/>
                </a:lnTo>
                <a:close/>
              </a:path>
              <a:path w="64134" h="281304">
                <a:moveTo>
                  <a:pt x="29682" y="263590"/>
                </a:moveTo>
                <a:lnTo>
                  <a:pt x="29919" y="274886"/>
                </a:lnTo>
                <a:lnTo>
                  <a:pt x="36017" y="274805"/>
                </a:lnTo>
                <a:lnTo>
                  <a:pt x="35986" y="273341"/>
                </a:lnTo>
                <a:lnTo>
                  <a:pt x="30326" y="273341"/>
                </a:lnTo>
                <a:lnTo>
                  <a:pt x="32861" y="268775"/>
                </a:lnTo>
                <a:lnTo>
                  <a:pt x="29682" y="263590"/>
                </a:lnTo>
                <a:close/>
              </a:path>
              <a:path w="64134" h="281304">
                <a:moveTo>
                  <a:pt x="60408" y="222039"/>
                </a:moveTo>
                <a:lnTo>
                  <a:pt x="58538" y="222527"/>
                </a:lnTo>
                <a:lnTo>
                  <a:pt x="35780" y="263517"/>
                </a:lnTo>
                <a:lnTo>
                  <a:pt x="36017" y="274805"/>
                </a:lnTo>
                <a:lnTo>
                  <a:pt x="29919" y="274886"/>
                </a:lnTo>
                <a:lnTo>
                  <a:pt x="36438" y="274886"/>
                </a:lnTo>
                <a:lnTo>
                  <a:pt x="63904" y="225535"/>
                </a:lnTo>
                <a:lnTo>
                  <a:pt x="63335" y="223665"/>
                </a:lnTo>
                <a:lnTo>
                  <a:pt x="60408" y="222039"/>
                </a:lnTo>
                <a:close/>
              </a:path>
              <a:path w="64134" h="281304">
                <a:moveTo>
                  <a:pt x="32861" y="268775"/>
                </a:moveTo>
                <a:lnTo>
                  <a:pt x="30326" y="273341"/>
                </a:lnTo>
                <a:lnTo>
                  <a:pt x="35610" y="273260"/>
                </a:lnTo>
                <a:lnTo>
                  <a:pt x="32861" y="268775"/>
                </a:lnTo>
                <a:close/>
              </a:path>
              <a:path w="64134" h="281304">
                <a:moveTo>
                  <a:pt x="35780" y="263517"/>
                </a:moveTo>
                <a:lnTo>
                  <a:pt x="32861" y="268775"/>
                </a:lnTo>
                <a:lnTo>
                  <a:pt x="35610" y="273260"/>
                </a:lnTo>
                <a:lnTo>
                  <a:pt x="30326" y="273341"/>
                </a:lnTo>
                <a:lnTo>
                  <a:pt x="35986" y="273341"/>
                </a:lnTo>
                <a:lnTo>
                  <a:pt x="35780" y="263517"/>
                </a:lnTo>
                <a:close/>
              </a:path>
              <a:path w="64134" h="281304">
                <a:moveTo>
                  <a:pt x="30244" y="0"/>
                </a:moveTo>
                <a:lnTo>
                  <a:pt x="24147" y="81"/>
                </a:lnTo>
                <a:lnTo>
                  <a:pt x="29682" y="263590"/>
                </a:lnTo>
                <a:lnTo>
                  <a:pt x="32861" y="268775"/>
                </a:lnTo>
                <a:lnTo>
                  <a:pt x="35780" y="263517"/>
                </a:lnTo>
                <a:lnTo>
                  <a:pt x="3024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4093" y="5481327"/>
            <a:ext cx="1076325" cy="17653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0"/>
              </a:spcBef>
            </a:pPr>
            <a:r>
              <a:rPr sz="700" spc="-30" dirty="0">
                <a:latin typeface="Arial"/>
                <a:cs typeface="Arial"/>
              </a:rPr>
              <a:t>Submit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report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0206" y="5234953"/>
            <a:ext cx="63904" cy="246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44093" y="5821296"/>
            <a:ext cx="1076325" cy="27051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200"/>
              </a:spcBef>
            </a:pPr>
            <a:r>
              <a:rPr sz="700" spc="-55" dirty="0">
                <a:latin typeface="Arial"/>
                <a:cs typeface="Arial"/>
              </a:rPr>
              <a:t>Come </a:t>
            </a:r>
            <a:r>
              <a:rPr sz="700" spc="-40" dirty="0">
                <a:latin typeface="Arial"/>
                <a:cs typeface="Arial"/>
              </a:rPr>
              <a:t>back </a:t>
            </a:r>
            <a:r>
              <a:rPr sz="700" spc="-30" dirty="0">
                <a:latin typeface="Arial"/>
                <a:cs typeface="Arial"/>
              </a:rPr>
              <a:t>home</a:t>
            </a:r>
            <a:r>
              <a:rPr sz="700" spc="-65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6:20PM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1004" y="6190860"/>
            <a:ext cx="1076325" cy="17653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00"/>
              </a:spcBef>
            </a:pPr>
            <a:r>
              <a:rPr sz="700" spc="-40" dirty="0">
                <a:latin typeface="Arial"/>
                <a:cs typeface="Arial"/>
              </a:rPr>
              <a:t>Playing </a:t>
            </a:r>
            <a:r>
              <a:rPr sz="700" spc="5" dirty="0">
                <a:latin typeface="Arial"/>
                <a:cs typeface="Arial"/>
              </a:rPr>
              <a:t>with</a:t>
            </a:r>
            <a:r>
              <a:rPr sz="700" spc="-55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Daughter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1004" y="6542659"/>
            <a:ext cx="1076325" cy="17653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200"/>
              </a:spcBef>
            </a:pPr>
            <a:r>
              <a:rPr sz="700" spc="-25" dirty="0">
                <a:latin typeface="Arial"/>
                <a:cs typeface="Arial"/>
              </a:rPr>
              <a:t>Watching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news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6939" y="6900394"/>
            <a:ext cx="1076325" cy="29908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96240" marR="150495" indent="-238760">
              <a:lnSpc>
                <a:spcPct val="102600"/>
              </a:lnSpc>
              <a:spcBef>
                <a:spcPts val="180"/>
              </a:spcBef>
            </a:pPr>
            <a:r>
              <a:rPr sz="700" spc="-30" dirty="0">
                <a:latin typeface="Arial"/>
                <a:cs typeface="Arial"/>
              </a:rPr>
              <a:t>Helping </a:t>
            </a:r>
            <a:r>
              <a:rPr sz="700" spc="-25" dirty="0">
                <a:latin typeface="Arial"/>
                <a:cs typeface="Arial"/>
              </a:rPr>
              <a:t>my </a:t>
            </a:r>
            <a:r>
              <a:rPr sz="700" spc="-10" dirty="0">
                <a:latin typeface="Arial"/>
                <a:cs typeface="Arial"/>
              </a:rPr>
              <a:t>whife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for  </a:t>
            </a:r>
            <a:r>
              <a:rPr sz="700" spc="-30" dirty="0">
                <a:latin typeface="Arial"/>
                <a:cs typeface="Arial"/>
              </a:rPr>
              <a:t>cooking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6939" y="7381375"/>
            <a:ext cx="1076325" cy="19367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00" spc="-30" dirty="0">
                <a:latin typeface="Arial"/>
                <a:cs typeface="Arial"/>
              </a:rPr>
              <a:t>Dinner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6939" y="7756834"/>
            <a:ext cx="1076325" cy="19367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00" spc="-40" dirty="0">
                <a:latin typeface="Arial"/>
                <a:cs typeface="Arial"/>
              </a:rPr>
              <a:t>Study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50206" y="5657730"/>
            <a:ext cx="63904" cy="1635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3458" y="6091158"/>
            <a:ext cx="63660" cy="99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57116" y="6367264"/>
            <a:ext cx="63904" cy="175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61263" y="6718982"/>
            <a:ext cx="63904" cy="181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3052" y="7198997"/>
            <a:ext cx="63904" cy="182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63052" y="7574536"/>
            <a:ext cx="63904" cy="1822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69962" y="7949913"/>
            <a:ext cx="64135" cy="352425"/>
          </a:xfrm>
          <a:custGeom>
            <a:avLst/>
            <a:gdLst/>
            <a:ahLst/>
            <a:cxnLst/>
            <a:rect l="l" t="t" r="r" b="b"/>
            <a:pathLst>
              <a:path w="64134" h="352425">
                <a:moveTo>
                  <a:pt x="3333" y="294236"/>
                </a:moveTo>
                <a:lnTo>
                  <a:pt x="1951" y="295130"/>
                </a:lnTo>
                <a:lnTo>
                  <a:pt x="487" y="296025"/>
                </a:lnTo>
                <a:lnTo>
                  <a:pt x="0" y="297895"/>
                </a:lnTo>
                <a:lnTo>
                  <a:pt x="33253" y="351880"/>
                </a:lnTo>
                <a:lnTo>
                  <a:pt x="36533" y="345945"/>
                </a:lnTo>
                <a:lnTo>
                  <a:pt x="30082" y="345945"/>
                </a:lnTo>
                <a:lnTo>
                  <a:pt x="29817" y="334683"/>
                </a:lnTo>
                <a:lnTo>
                  <a:pt x="6045" y="296025"/>
                </a:lnTo>
                <a:lnTo>
                  <a:pt x="5203" y="294724"/>
                </a:lnTo>
                <a:lnTo>
                  <a:pt x="3333" y="294236"/>
                </a:lnTo>
                <a:close/>
              </a:path>
              <a:path w="64134" h="352425">
                <a:moveTo>
                  <a:pt x="29817" y="334683"/>
                </a:moveTo>
                <a:lnTo>
                  <a:pt x="30082" y="345945"/>
                </a:lnTo>
                <a:lnTo>
                  <a:pt x="36179" y="345782"/>
                </a:lnTo>
                <a:lnTo>
                  <a:pt x="36147" y="344400"/>
                </a:lnTo>
                <a:lnTo>
                  <a:pt x="30407" y="344400"/>
                </a:lnTo>
                <a:lnTo>
                  <a:pt x="32956" y="339788"/>
                </a:lnTo>
                <a:lnTo>
                  <a:pt x="29817" y="334683"/>
                </a:lnTo>
                <a:close/>
              </a:path>
              <a:path w="64134" h="352425">
                <a:moveTo>
                  <a:pt x="60408" y="292935"/>
                </a:moveTo>
                <a:lnTo>
                  <a:pt x="58538" y="293504"/>
                </a:lnTo>
                <a:lnTo>
                  <a:pt x="35913" y="334439"/>
                </a:lnTo>
                <a:lnTo>
                  <a:pt x="36179" y="345782"/>
                </a:lnTo>
                <a:lnTo>
                  <a:pt x="30082" y="345945"/>
                </a:lnTo>
                <a:lnTo>
                  <a:pt x="36533" y="345945"/>
                </a:lnTo>
                <a:lnTo>
                  <a:pt x="63904" y="296431"/>
                </a:lnTo>
                <a:lnTo>
                  <a:pt x="63335" y="294561"/>
                </a:lnTo>
                <a:lnTo>
                  <a:pt x="60408" y="292935"/>
                </a:lnTo>
                <a:close/>
              </a:path>
              <a:path w="64134" h="352425">
                <a:moveTo>
                  <a:pt x="32956" y="339788"/>
                </a:moveTo>
                <a:lnTo>
                  <a:pt x="30407" y="344400"/>
                </a:lnTo>
                <a:lnTo>
                  <a:pt x="35692" y="344237"/>
                </a:lnTo>
                <a:lnTo>
                  <a:pt x="32956" y="339788"/>
                </a:lnTo>
                <a:close/>
              </a:path>
              <a:path w="64134" h="352425">
                <a:moveTo>
                  <a:pt x="35913" y="334439"/>
                </a:moveTo>
                <a:lnTo>
                  <a:pt x="32956" y="339788"/>
                </a:lnTo>
                <a:lnTo>
                  <a:pt x="35692" y="344237"/>
                </a:lnTo>
                <a:lnTo>
                  <a:pt x="30407" y="344400"/>
                </a:lnTo>
                <a:lnTo>
                  <a:pt x="36147" y="344400"/>
                </a:lnTo>
                <a:lnTo>
                  <a:pt x="35913" y="334439"/>
                </a:lnTo>
                <a:close/>
              </a:path>
              <a:path w="64134" h="352425">
                <a:moveTo>
                  <a:pt x="28049" y="0"/>
                </a:moveTo>
                <a:lnTo>
                  <a:pt x="21951" y="162"/>
                </a:lnTo>
                <a:lnTo>
                  <a:pt x="29817" y="334683"/>
                </a:lnTo>
                <a:lnTo>
                  <a:pt x="32956" y="339788"/>
                </a:lnTo>
                <a:lnTo>
                  <a:pt x="35913" y="334439"/>
                </a:lnTo>
                <a:lnTo>
                  <a:pt x="2804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35532" y="477737"/>
            <a:ext cx="4132644" cy="26662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354949" y="1001151"/>
            <a:ext cx="7486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0" dirty="0">
                <a:latin typeface="Arial"/>
                <a:cs typeface="Arial"/>
              </a:rPr>
              <a:t>Wake </a:t>
            </a:r>
            <a:r>
              <a:rPr sz="700" spc="-25" dirty="0">
                <a:latin typeface="Arial"/>
                <a:cs typeface="Arial"/>
              </a:rPr>
              <a:t>up </a:t>
            </a:r>
            <a:r>
              <a:rPr sz="700" spc="-5" dirty="0">
                <a:latin typeface="Arial"/>
                <a:cs typeface="Arial"/>
              </a:rPr>
              <a:t>at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5:30AM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46087" y="1406204"/>
            <a:ext cx="88455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5" dirty="0">
                <a:latin typeface="Arial"/>
                <a:cs typeface="Arial"/>
              </a:rPr>
              <a:t>Brash </a:t>
            </a:r>
            <a:r>
              <a:rPr sz="700" spc="-35" dirty="0">
                <a:latin typeface="Arial"/>
                <a:cs typeface="Arial"/>
              </a:rPr>
              <a:t>and </a:t>
            </a:r>
            <a:r>
              <a:rPr sz="700" spc="-30" dirty="0">
                <a:latin typeface="Arial"/>
                <a:cs typeface="Arial"/>
              </a:rPr>
              <a:t>Bath</a:t>
            </a:r>
            <a:r>
              <a:rPr sz="700" spc="-1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7:45AM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349023" y="2350298"/>
            <a:ext cx="946150" cy="242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4800" marR="5080" indent="-292735">
              <a:lnSpc>
                <a:spcPct val="102600"/>
              </a:lnSpc>
              <a:spcBef>
                <a:spcPts val="85"/>
              </a:spcBef>
            </a:pPr>
            <a:r>
              <a:rPr sz="700" spc="-30" dirty="0">
                <a:latin typeface="Arial"/>
                <a:cs typeface="Arial"/>
              </a:rPr>
              <a:t>Walk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main</a:t>
            </a:r>
            <a:r>
              <a:rPr sz="700" spc="-6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building</a:t>
            </a:r>
            <a:r>
              <a:rPr sz="700" spc="-6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for  </a:t>
            </a:r>
            <a:r>
              <a:rPr sz="700" spc="-30" dirty="0">
                <a:latin typeface="Arial"/>
                <a:cs typeface="Arial"/>
              </a:rPr>
              <a:t>meetings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50573" y="3300440"/>
            <a:ext cx="1076325" cy="169545"/>
          </a:xfrm>
          <a:custGeom>
            <a:avLst/>
            <a:gdLst/>
            <a:ahLst/>
            <a:cxnLst/>
            <a:rect l="l" t="t" r="r" b="b"/>
            <a:pathLst>
              <a:path w="1076325" h="169545">
                <a:moveTo>
                  <a:pt x="0" y="169501"/>
                </a:moveTo>
                <a:lnTo>
                  <a:pt x="1076129" y="169501"/>
                </a:lnTo>
                <a:lnTo>
                  <a:pt x="1076129" y="0"/>
                </a:lnTo>
                <a:lnTo>
                  <a:pt x="0" y="0"/>
                </a:lnTo>
                <a:lnTo>
                  <a:pt x="0" y="169501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50573" y="3300440"/>
            <a:ext cx="1076325" cy="169545"/>
          </a:xfrm>
          <a:custGeom>
            <a:avLst/>
            <a:gdLst/>
            <a:ahLst/>
            <a:cxnLst/>
            <a:rect l="l" t="t" r="r" b="b"/>
            <a:pathLst>
              <a:path w="1076325" h="169545">
                <a:moveTo>
                  <a:pt x="0" y="169501"/>
                </a:moveTo>
                <a:lnTo>
                  <a:pt x="1076129" y="169501"/>
                </a:lnTo>
                <a:lnTo>
                  <a:pt x="1076129" y="0"/>
                </a:lnTo>
                <a:lnTo>
                  <a:pt x="0" y="0"/>
                </a:lnTo>
                <a:lnTo>
                  <a:pt x="0" y="169501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545117" y="3312359"/>
            <a:ext cx="48831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25" dirty="0">
                <a:latin typeface="Arial"/>
                <a:cs typeface="Arial"/>
              </a:rPr>
              <a:t>Project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496922" y="8307729"/>
            <a:ext cx="713105" cy="574675"/>
          </a:xfrm>
          <a:custGeom>
            <a:avLst/>
            <a:gdLst/>
            <a:ahLst/>
            <a:cxnLst/>
            <a:rect l="l" t="t" r="r" b="b"/>
            <a:pathLst>
              <a:path w="713104" h="574675">
                <a:moveTo>
                  <a:pt x="356270" y="0"/>
                </a:moveTo>
                <a:lnTo>
                  <a:pt x="303625" y="3114"/>
                </a:lnTo>
                <a:lnTo>
                  <a:pt x="253378" y="12163"/>
                </a:lnTo>
                <a:lnTo>
                  <a:pt x="206080" y="26700"/>
                </a:lnTo>
                <a:lnTo>
                  <a:pt x="162281" y="46281"/>
                </a:lnTo>
                <a:lnTo>
                  <a:pt x="122534" y="70462"/>
                </a:lnTo>
                <a:lnTo>
                  <a:pt x="87390" y="98798"/>
                </a:lnTo>
                <a:lnTo>
                  <a:pt x="57399" y="130844"/>
                </a:lnTo>
                <a:lnTo>
                  <a:pt x="33114" y="166157"/>
                </a:lnTo>
                <a:lnTo>
                  <a:pt x="15084" y="204291"/>
                </a:lnTo>
                <a:lnTo>
                  <a:pt x="3863" y="244801"/>
                </a:lnTo>
                <a:lnTo>
                  <a:pt x="0" y="287244"/>
                </a:lnTo>
                <a:lnTo>
                  <a:pt x="3863" y="329705"/>
                </a:lnTo>
                <a:lnTo>
                  <a:pt x="15084" y="370227"/>
                </a:lnTo>
                <a:lnTo>
                  <a:pt x="33114" y="408366"/>
                </a:lnTo>
                <a:lnTo>
                  <a:pt x="57399" y="443679"/>
                </a:lnTo>
                <a:lnTo>
                  <a:pt x="87390" y="475723"/>
                </a:lnTo>
                <a:lnTo>
                  <a:pt x="122534" y="504054"/>
                </a:lnTo>
                <a:lnTo>
                  <a:pt x="162281" y="528227"/>
                </a:lnTo>
                <a:lnTo>
                  <a:pt x="206080" y="547801"/>
                </a:lnTo>
                <a:lnTo>
                  <a:pt x="253378" y="562332"/>
                </a:lnTo>
                <a:lnTo>
                  <a:pt x="303625" y="571375"/>
                </a:lnTo>
                <a:lnTo>
                  <a:pt x="356270" y="574488"/>
                </a:lnTo>
                <a:lnTo>
                  <a:pt x="408915" y="571375"/>
                </a:lnTo>
                <a:lnTo>
                  <a:pt x="459163" y="562332"/>
                </a:lnTo>
                <a:lnTo>
                  <a:pt x="506461" y="547801"/>
                </a:lnTo>
                <a:lnTo>
                  <a:pt x="550260" y="528227"/>
                </a:lnTo>
                <a:lnTo>
                  <a:pt x="590007" y="504054"/>
                </a:lnTo>
                <a:lnTo>
                  <a:pt x="625151" y="475723"/>
                </a:lnTo>
                <a:lnTo>
                  <a:pt x="655142" y="443679"/>
                </a:lnTo>
                <a:lnTo>
                  <a:pt x="679427" y="408366"/>
                </a:lnTo>
                <a:lnTo>
                  <a:pt x="697456" y="370227"/>
                </a:lnTo>
                <a:lnTo>
                  <a:pt x="708678" y="329705"/>
                </a:lnTo>
                <a:lnTo>
                  <a:pt x="712541" y="287244"/>
                </a:lnTo>
                <a:lnTo>
                  <a:pt x="708678" y="244801"/>
                </a:lnTo>
                <a:lnTo>
                  <a:pt x="697456" y="204291"/>
                </a:lnTo>
                <a:lnTo>
                  <a:pt x="679427" y="166157"/>
                </a:lnTo>
                <a:lnTo>
                  <a:pt x="655142" y="130844"/>
                </a:lnTo>
                <a:lnTo>
                  <a:pt x="625151" y="98798"/>
                </a:lnTo>
                <a:lnTo>
                  <a:pt x="590007" y="70462"/>
                </a:lnTo>
                <a:lnTo>
                  <a:pt x="550260" y="46281"/>
                </a:lnTo>
                <a:lnTo>
                  <a:pt x="506461" y="26700"/>
                </a:lnTo>
                <a:lnTo>
                  <a:pt x="459163" y="12163"/>
                </a:lnTo>
                <a:lnTo>
                  <a:pt x="408915" y="3114"/>
                </a:lnTo>
                <a:lnTo>
                  <a:pt x="356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96922" y="8307729"/>
            <a:ext cx="713105" cy="574675"/>
          </a:xfrm>
          <a:custGeom>
            <a:avLst/>
            <a:gdLst/>
            <a:ahLst/>
            <a:cxnLst/>
            <a:rect l="l" t="t" r="r" b="b"/>
            <a:pathLst>
              <a:path w="713104" h="574675">
                <a:moveTo>
                  <a:pt x="0" y="287244"/>
                </a:moveTo>
                <a:lnTo>
                  <a:pt x="3863" y="244801"/>
                </a:lnTo>
                <a:lnTo>
                  <a:pt x="15084" y="204291"/>
                </a:lnTo>
                <a:lnTo>
                  <a:pt x="33114" y="166157"/>
                </a:lnTo>
                <a:lnTo>
                  <a:pt x="57399" y="130844"/>
                </a:lnTo>
                <a:lnTo>
                  <a:pt x="87390" y="98798"/>
                </a:lnTo>
                <a:lnTo>
                  <a:pt x="122534" y="70462"/>
                </a:lnTo>
                <a:lnTo>
                  <a:pt x="162281" y="46281"/>
                </a:lnTo>
                <a:lnTo>
                  <a:pt x="206080" y="26700"/>
                </a:lnTo>
                <a:lnTo>
                  <a:pt x="253378" y="12163"/>
                </a:lnTo>
                <a:lnTo>
                  <a:pt x="303625" y="3114"/>
                </a:lnTo>
                <a:lnTo>
                  <a:pt x="356270" y="0"/>
                </a:lnTo>
                <a:lnTo>
                  <a:pt x="408915" y="3114"/>
                </a:lnTo>
                <a:lnTo>
                  <a:pt x="459163" y="12163"/>
                </a:lnTo>
                <a:lnTo>
                  <a:pt x="506461" y="26700"/>
                </a:lnTo>
                <a:lnTo>
                  <a:pt x="550260" y="46281"/>
                </a:lnTo>
                <a:lnTo>
                  <a:pt x="590007" y="70462"/>
                </a:lnTo>
                <a:lnTo>
                  <a:pt x="625151" y="98798"/>
                </a:lnTo>
                <a:lnTo>
                  <a:pt x="655142" y="130844"/>
                </a:lnTo>
                <a:lnTo>
                  <a:pt x="679427" y="166157"/>
                </a:lnTo>
                <a:lnTo>
                  <a:pt x="697456" y="204291"/>
                </a:lnTo>
                <a:lnTo>
                  <a:pt x="708678" y="244801"/>
                </a:lnTo>
                <a:lnTo>
                  <a:pt x="712541" y="287244"/>
                </a:lnTo>
                <a:lnTo>
                  <a:pt x="708678" y="329705"/>
                </a:lnTo>
                <a:lnTo>
                  <a:pt x="697456" y="370227"/>
                </a:lnTo>
                <a:lnTo>
                  <a:pt x="679427" y="408366"/>
                </a:lnTo>
                <a:lnTo>
                  <a:pt x="655142" y="443679"/>
                </a:lnTo>
                <a:lnTo>
                  <a:pt x="625151" y="475723"/>
                </a:lnTo>
                <a:lnTo>
                  <a:pt x="590007" y="504054"/>
                </a:lnTo>
                <a:lnTo>
                  <a:pt x="550260" y="528227"/>
                </a:lnTo>
                <a:lnTo>
                  <a:pt x="506461" y="547801"/>
                </a:lnTo>
                <a:lnTo>
                  <a:pt x="459163" y="562332"/>
                </a:lnTo>
                <a:lnTo>
                  <a:pt x="408915" y="571375"/>
                </a:lnTo>
                <a:lnTo>
                  <a:pt x="356270" y="574488"/>
                </a:lnTo>
                <a:lnTo>
                  <a:pt x="303625" y="571375"/>
                </a:lnTo>
                <a:lnTo>
                  <a:pt x="253378" y="562332"/>
                </a:lnTo>
                <a:lnTo>
                  <a:pt x="206080" y="547801"/>
                </a:lnTo>
                <a:lnTo>
                  <a:pt x="162281" y="528227"/>
                </a:lnTo>
                <a:lnTo>
                  <a:pt x="122534" y="504054"/>
                </a:lnTo>
                <a:lnTo>
                  <a:pt x="87390" y="475723"/>
                </a:lnTo>
                <a:lnTo>
                  <a:pt x="57399" y="443679"/>
                </a:lnTo>
                <a:lnTo>
                  <a:pt x="33114" y="408366"/>
                </a:lnTo>
                <a:lnTo>
                  <a:pt x="15084" y="370227"/>
                </a:lnTo>
                <a:lnTo>
                  <a:pt x="3863" y="329705"/>
                </a:lnTo>
                <a:lnTo>
                  <a:pt x="0" y="287244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659430" y="8468855"/>
            <a:ext cx="386715" cy="242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510" marR="5080" indent="-4445">
              <a:lnSpc>
                <a:spcPct val="102499"/>
              </a:lnSpc>
              <a:spcBef>
                <a:spcPts val="85"/>
              </a:spcBef>
            </a:pPr>
            <a:r>
              <a:rPr sz="700" spc="-65" dirty="0">
                <a:latin typeface="Arial"/>
                <a:cs typeface="Arial"/>
              </a:rPr>
              <a:t>Go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Bed  </a:t>
            </a:r>
            <a:r>
              <a:rPr sz="700" spc="-30" dirty="0">
                <a:latin typeface="Arial"/>
                <a:cs typeface="Arial"/>
              </a:rPr>
              <a:t>12:00</a:t>
            </a:r>
            <a:r>
              <a:rPr sz="700" spc="-11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32757" y="1763938"/>
            <a:ext cx="71120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5" dirty="0">
                <a:latin typeface="Arial"/>
                <a:cs typeface="Arial"/>
              </a:rPr>
              <a:t>BreakFast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8:15AM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41128" y="2133543"/>
            <a:ext cx="880744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25" dirty="0">
                <a:latin typeface="Arial"/>
                <a:cs typeface="Arial"/>
              </a:rPr>
              <a:t>Start </a:t>
            </a:r>
            <a:r>
              <a:rPr sz="700" dirty="0">
                <a:latin typeface="Arial"/>
                <a:cs typeface="Arial"/>
              </a:rPr>
              <a:t>for </a:t>
            </a:r>
            <a:r>
              <a:rPr sz="700" spc="-15" dirty="0">
                <a:latin typeface="Arial"/>
                <a:cs typeface="Arial"/>
              </a:rPr>
              <a:t>office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8:45AM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88446" y="2414364"/>
            <a:ext cx="80010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60" dirty="0">
                <a:latin typeface="Arial"/>
                <a:cs typeface="Arial"/>
              </a:rPr>
              <a:t>Reach </a:t>
            </a:r>
            <a:r>
              <a:rPr sz="700" spc="-15" dirty="0">
                <a:latin typeface="Arial"/>
                <a:cs typeface="Arial"/>
              </a:rPr>
              <a:t>office</a:t>
            </a:r>
            <a:r>
              <a:rPr sz="700" spc="8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9:15AM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048415" y="2424608"/>
            <a:ext cx="37274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20" dirty="0">
                <a:latin typeface="Arial"/>
                <a:cs typeface="Arial"/>
              </a:rPr>
              <a:t>Me</a:t>
            </a:r>
            <a:r>
              <a:rPr sz="700" spc="-25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t</a:t>
            </a:r>
            <a:r>
              <a:rPr sz="700" spc="-10" dirty="0">
                <a:latin typeface="Arial"/>
                <a:cs typeface="Arial"/>
              </a:rPr>
              <a:t>in</a:t>
            </a:r>
            <a:r>
              <a:rPr sz="700" spc="-60" dirty="0">
                <a:latin typeface="Arial"/>
                <a:cs typeface="Arial"/>
              </a:rPr>
              <a:t>g?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441709" y="2837385"/>
            <a:ext cx="760730" cy="242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2410" marR="5080" indent="-220345">
              <a:lnSpc>
                <a:spcPct val="102499"/>
              </a:lnSpc>
              <a:spcBef>
                <a:spcPts val="85"/>
              </a:spcBef>
            </a:pPr>
            <a:r>
              <a:rPr sz="700" spc="-25" dirty="0">
                <a:latin typeface="Arial"/>
                <a:cs typeface="Arial"/>
              </a:rPr>
              <a:t>Meetings </a:t>
            </a:r>
            <a:r>
              <a:rPr sz="700" spc="5" dirty="0">
                <a:latin typeface="Arial"/>
                <a:cs typeface="Arial"/>
              </a:rPr>
              <a:t>with</a:t>
            </a:r>
            <a:r>
              <a:rPr sz="700" spc="-100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stake  </a:t>
            </a:r>
            <a:r>
              <a:rPr sz="700" spc="-25" dirty="0">
                <a:latin typeface="Arial"/>
                <a:cs typeface="Arial"/>
              </a:rPr>
              <a:t>holders.</a:t>
            </a:r>
            <a:endParaRPr sz="7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290827" y="3294521"/>
            <a:ext cx="1076325" cy="175895"/>
          </a:xfrm>
          <a:custGeom>
            <a:avLst/>
            <a:gdLst/>
            <a:ahLst/>
            <a:cxnLst/>
            <a:rect l="l" t="t" r="r" b="b"/>
            <a:pathLst>
              <a:path w="1076325" h="175895">
                <a:moveTo>
                  <a:pt x="0" y="175419"/>
                </a:moveTo>
                <a:lnTo>
                  <a:pt x="1076129" y="175419"/>
                </a:lnTo>
                <a:lnTo>
                  <a:pt x="1076129" y="0"/>
                </a:lnTo>
                <a:lnTo>
                  <a:pt x="0" y="0"/>
                </a:lnTo>
                <a:lnTo>
                  <a:pt x="0" y="175419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90827" y="3294521"/>
            <a:ext cx="1076325" cy="175895"/>
          </a:xfrm>
          <a:custGeom>
            <a:avLst/>
            <a:gdLst/>
            <a:ahLst/>
            <a:cxnLst/>
            <a:rect l="l" t="t" r="r" b="b"/>
            <a:pathLst>
              <a:path w="1076325" h="175895">
                <a:moveTo>
                  <a:pt x="0" y="175419"/>
                </a:moveTo>
                <a:lnTo>
                  <a:pt x="1076129" y="175419"/>
                </a:lnTo>
                <a:lnTo>
                  <a:pt x="1076129" y="0"/>
                </a:lnTo>
                <a:lnTo>
                  <a:pt x="0" y="0"/>
                </a:lnTo>
                <a:lnTo>
                  <a:pt x="0" y="175419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1469271" y="3306424"/>
            <a:ext cx="72009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30" dirty="0">
                <a:latin typeface="Arial"/>
                <a:cs typeface="Arial"/>
              </a:rPr>
              <a:t>Walk </a:t>
            </a:r>
            <a:r>
              <a:rPr sz="700" spc="-40" dirty="0">
                <a:latin typeface="Arial"/>
                <a:cs typeface="Arial"/>
              </a:rPr>
              <a:t>back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11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office</a:t>
            </a:r>
            <a:endParaRPr sz="7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326703" y="3353027"/>
            <a:ext cx="1964689" cy="64135"/>
          </a:xfrm>
          <a:custGeom>
            <a:avLst/>
            <a:gdLst/>
            <a:ahLst/>
            <a:cxnLst/>
            <a:rect l="l" t="t" r="r" b="b"/>
            <a:pathLst>
              <a:path w="1964690" h="64135">
                <a:moveTo>
                  <a:pt x="54717" y="0"/>
                </a:moveTo>
                <a:lnTo>
                  <a:pt x="53253" y="894"/>
                </a:lnTo>
                <a:lnTo>
                  <a:pt x="0" y="32033"/>
                </a:lnTo>
                <a:lnTo>
                  <a:pt x="53334" y="63091"/>
                </a:lnTo>
                <a:lnTo>
                  <a:pt x="54798" y="63904"/>
                </a:lnTo>
                <a:lnTo>
                  <a:pt x="56668" y="63416"/>
                </a:lnTo>
                <a:lnTo>
                  <a:pt x="57481" y="61953"/>
                </a:lnTo>
                <a:lnTo>
                  <a:pt x="58375" y="60489"/>
                </a:lnTo>
                <a:lnTo>
                  <a:pt x="57887" y="58619"/>
                </a:lnTo>
                <a:lnTo>
                  <a:pt x="56424" y="57806"/>
                </a:lnTo>
                <a:lnTo>
                  <a:pt x="17361" y="35123"/>
                </a:lnTo>
                <a:lnTo>
                  <a:pt x="6016" y="35123"/>
                </a:lnTo>
                <a:lnTo>
                  <a:pt x="6016" y="29025"/>
                </a:lnTo>
                <a:lnTo>
                  <a:pt x="17206" y="29008"/>
                </a:lnTo>
                <a:lnTo>
                  <a:pt x="56343" y="6179"/>
                </a:lnTo>
                <a:lnTo>
                  <a:pt x="57806" y="5284"/>
                </a:lnTo>
                <a:lnTo>
                  <a:pt x="58294" y="3414"/>
                </a:lnTo>
                <a:lnTo>
                  <a:pt x="57400" y="1951"/>
                </a:lnTo>
                <a:lnTo>
                  <a:pt x="56587" y="487"/>
                </a:lnTo>
                <a:lnTo>
                  <a:pt x="54717" y="0"/>
                </a:lnTo>
                <a:close/>
              </a:path>
              <a:path w="1964690" h="64135">
                <a:moveTo>
                  <a:pt x="17206" y="29008"/>
                </a:moveTo>
                <a:lnTo>
                  <a:pt x="6016" y="29025"/>
                </a:lnTo>
                <a:lnTo>
                  <a:pt x="6016" y="35123"/>
                </a:lnTo>
                <a:lnTo>
                  <a:pt x="17332" y="35106"/>
                </a:lnTo>
                <a:lnTo>
                  <a:pt x="16521" y="34635"/>
                </a:lnTo>
                <a:lnTo>
                  <a:pt x="7561" y="34635"/>
                </a:lnTo>
                <a:lnTo>
                  <a:pt x="7561" y="29431"/>
                </a:lnTo>
                <a:lnTo>
                  <a:pt x="16481" y="29431"/>
                </a:lnTo>
                <a:lnTo>
                  <a:pt x="17206" y="29008"/>
                </a:lnTo>
                <a:close/>
              </a:path>
              <a:path w="1964690" h="64135">
                <a:moveTo>
                  <a:pt x="17332" y="35106"/>
                </a:moveTo>
                <a:lnTo>
                  <a:pt x="6016" y="35123"/>
                </a:lnTo>
                <a:lnTo>
                  <a:pt x="17361" y="35123"/>
                </a:lnTo>
                <a:close/>
              </a:path>
              <a:path w="1964690" h="64135">
                <a:moveTo>
                  <a:pt x="1964124" y="26098"/>
                </a:moveTo>
                <a:lnTo>
                  <a:pt x="17206" y="29008"/>
                </a:lnTo>
                <a:lnTo>
                  <a:pt x="12031" y="32027"/>
                </a:lnTo>
                <a:lnTo>
                  <a:pt x="17332" y="35106"/>
                </a:lnTo>
                <a:lnTo>
                  <a:pt x="1964124" y="32196"/>
                </a:lnTo>
                <a:lnTo>
                  <a:pt x="1964124" y="26098"/>
                </a:lnTo>
                <a:close/>
              </a:path>
              <a:path w="1964690" h="64135">
                <a:moveTo>
                  <a:pt x="7561" y="29431"/>
                </a:moveTo>
                <a:lnTo>
                  <a:pt x="7561" y="34635"/>
                </a:lnTo>
                <a:lnTo>
                  <a:pt x="12031" y="32027"/>
                </a:lnTo>
                <a:lnTo>
                  <a:pt x="7561" y="29431"/>
                </a:lnTo>
                <a:close/>
              </a:path>
              <a:path w="1964690" h="64135">
                <a:moveTo>
                  <a:pt x="12031" y="32027"/>
                </a:moveTo>
                <a:lnTo>
                  <a:pt x="7561" y="34635"/>
                </a:lnTo>
                <a:lnTo>
                  <a:pt x="16521" y="34635"/>
                </a:lnTo>
                <a:lnTo>
                  <a:pt x="12031" y="32027"/>
                </a:lnTo>
                <a:close/>
              </a:path>
              <a:path w="1964690" h="64135">
                <a:moveTo>
                  <a:pt x="16481" y="29431"/>
                </a:moveTo>
                <a:lnTo>
                  <a:pt x="7561" y="29431"/>
                </a:lnTo>
                <a:lnTo>
                  <a:pt x="12031" y="32027"/>
                </a:lnTo>
                <a:lnTo>
                  <a:pt x="16481" y="2943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67204" y="3590514"/>
            <a:ext cx="1018540" cy="633730"/>
          </a:xfrm>
          <a:custGeom>
            <a:avLst/>
            <a:gdLst/>
            <a:ahLst/>
            <a:cxnLst/>
            <a:rect l="l" t="t" r="r" b="b"/>
            <a:pathLst>
              <a:path w="1018540" h="633729">
                <a:moveTo>
                  <a:pt x="509039" y="0"/>
                </a:moveTo>
                <a:lnTo>
                  <a:pt x="0" y="316838"/>
                </a:lnTo>
                <a:lnTo>
                  <a:pt x="509039" y="633677"/>
                </a:lnTo>
                <a:lnTo>
                  <a:pt x="1018079" y="316838"/>
                </a:lnTo>
                <a:lnTo>
                  <a:pt x="509039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767204" y="3590514"/>
            <a:ext cx="1018540" cy="633730"/>
          </a:xfrm>
          <a:custGeom>
            <a:avLst/>
            <a:gdLst/>
            <a:ahLst/>
            <a:cxnLst/>
            <a:rect l="l" t="t" r="r" b="b"/>
            <a:pathLst>
              <a:path w="1018540" h="633729">
                <a:moveTo>
                  <a:pt x="0" y="316838"/>
                </a:moveTo>
                <a:lnTo>
                  <a:pt x="509039" y="0"/>
                </a:lnTo>
                <a:lnTo>
                  <a:pt x="1018079" y="316838"/>
                </a:lnTo>
                <a:lnTo>
                  <a:pt x="509039" y="633677"/>
                </a:lnTo>
                <a:lnTo>
                  <a:pt x="0" y="316838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50573" y="3825073"/>
            <a:ext cx="1076325" cy="170815"/>
          </a:xfrm>
          <a:custGeom>
            <a:avLst/>
            <a:gdLst/>
            <a:ahLst/>
            <a:cxnLst/>
            <a:rect l="l" t="t" r="r" b="b"/>
            <a:pathLst>
              <a:path w="1076325" h="170814">
                <a:moveTo>
                  <a:pt x="0" y="170492"/>
                </a:moveTo>
                <a:lnTo>
                  <a:pt x="1076129" y="170492"/>
                </a:lnTo>
                <a:lnTo>
                  <a:pt x="1076129" y="0"/>
                </a:lnTo>
                <a:lnTo>
                  <a:pt x="0" y="0"/>
                </a:lnTo>
                <a:lnTo>
                  <a:pt x="0" y="170492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271070" y="3819163"/>
            <a:ext cx="1076325" cy="176530"/>
          </a:xfrm>
          <a:custGeom>
            <a:avLst/>
            <a:gdLst/>
            <a:ahLst/>
            <a:cxnLst/>
            <a:rect l="l" t="t" r="r" b="b"/>
            <a:pathLst>
              <a:path w="1076325" h="176529">
                <a:moveTo>
                  <a:pt x="0" y="176403"/>
                </a:moveTo>
                <a:lnTo>
                  <a:pt x="1076129" y="176403"/>
                </a:lnTo>
                <a:lnTo>
                  <a:pt x="1076129" y="0"/>
                </a:lnTo>
                <a:lnTo>
                  <a:pt x="0" y="0"/>
                </a:lnTo>
                <a:lnTo>
                  <a:pt x="0" y="176403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55791" y="3469941"/>
            <a:ext cx="64135" cy="355600"/>
          </a:xfrm>
          <a:custGeom>
            <a:avLst/>
            <a:gdLst/>
            <a:ahLst/>
            <a:cxnLst/>
            <a:rect l="l" t="t" r="r" b="b"/>
            <a:pathLst>
              <a:path w="64134" h="355600">
                <a:moveTo>
                  <a:pt x="3414" y="296838"/>
                </a:moveTo>
                <a:lnTo>
                  <a:pt x="487" y="298464"/>
                </a:lnTo>
                <a:lnTo>
                  <a:pt x="0" y="300334"/>
                </a:lnTo>
                <a:lnTo>
                  <a:pt x="894" y="301797"/>
                </a:lnTo>
                <a:lnTo>
                  <a:pt x="31952" y="355132"/>
                </a:lnTo>
                <a:lnTo>
                  <a:pt x="35512" y="349034"/>
                </a:lnTo>
                <a:lnTo>
                  <a:pt x="28943" y="349034"/>
                </a:lnTo>
                <a:lnTo>
                  <a:pt x="28943" y="337815"/>
                </a:lnTo>
                <a:lnTo>
                  <a:pt x="6179" y="298789"/>
                </a:lnTo>
                <a:lnTo>
                  <a:pt x="5284" y="297326"/>
                </a:lnTo>
                <a:lnTo>
                  <a:pt x="3414" y="296838"/>
                </a:lnTo>
                <a:close/>
              </a:path>
              <a:path w="64134" h="355600">
                <a:moveTo>
                  <a:pt x="28943" y="337815"/>
                </a:moveTo>
                <a:lnTo>
                  <a:pt x="28943" y="349034"/>
                </a:lnTo>
                <a:lnTo>
                  <a:pt x="35041" y="349034"/>
                </a:lnTo>
                <a:lnTo>
                  <a:pt x="35041" y="347571"/>
                </a:lnTo>
                <a:lnTo>
                  <a:pt x="29350" y="347571"/>
                </a:lnTo>
                <a:lnTo>
                  <a:pt x="31992" y="343041"/>
                </a:lnTo>
                <a:lnTo>
                  <a:pt x="28943" y="337815"/>
                </a:lnTo>
                <a:close/>
              </a:path>
              <a:path w="64134" h="355600">
                <a:moveTo>
                  <a:pt x="60489" y="296838"/>
                </a:moveTo>
                <a:lnTo>
                  <a:pt x="58619" y="297326"/>
                </a:lnTo>
                <a:lnTo>
                  <a:pt x="57806" y="298789"/>
                </a:lnTo>
                <a:lnTo>
                  <a:pt x="35041" y="337815"/>
                </a:lnTo>
                <a:lnTo>
                  <a:pt x="35041" y="349034"/>
                </a:lnTo>
                <a:lnTo>
                  <a:pt x="35512" y="349034"/>
                </a:lnTo>
                <a:lnTo>
                  <a:pt x="63091" y="301797"/>
                </a:lnTo>
                <a:lnTo>
                  <a:pt x="63904" y="300334"/>
                </a:lnTo>
                <a:lnTo>
                  <a:pt x="63416" y="298464"/>
                </a:lnTo>
                <a:lnTo>
                  <a:pt x="60489" y="296838"/>
                </a:lnTo>
                <a:close/>
              </a:path>
              <a:path w="64134" h="355600">
                <a:moveTo>
                  <a:pt x="31992" y="343041"/>
                </a:moveTo>
                <a:lnTo>
                  <a:pt x="29350" y="347571"/>
                </a:lnTo>
                <a:lnTo>
                  <a:pt x="34635" y="347571"/>
                </a:lnTo>
                <a:lnTo>
                  <a:pt x="31992" y="343041"/>
                </a:lnTo>
                <a:close/>
              </a:path>
              <a:path w="64134" h="355600">
                <a:moveTo>
                  <a:pt x="35041" y="337815"/>
                </a:moveTo>
                <a:lnTo>
                  <a:pt x="31992" y="343041"/>
                </a:lnTo>
                <a:lnTo>
                  <a:pt x="34635" y="347571"/>
                </a:lnTo>
                <a:lnTo>
                  <a:pt x="35041" y="347571"/>
                </a:lnTo>
                <a:lnTo>
                  <a:pt x="35041" y="337815"/>
                </a:lnTo>
                <a:close/>
              </a:path>
              <a:path w="64134" h="355600">
                <a:moveTo>
                  <a:pt x="35041" y="0"/>
                </a:moveTo>
                <a:lnTo>
                  <a:pt x="28943" y="0"/>
                </a:lnTo>
                <a:lnTo>
                  <a:pt x="28943" y="337815"/>
                </a:lnTo>
                <a:lnTo>
                  <a:pt x="31992" y="343041"/>
                </a:lnTo>
                <a:lnTo>
                  <a:pt x="35041" y="337815"/>
                </a:lnTo>
                <a:lnTo>
                  <a:pt x="3504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26703" y="3875319"/>
            <a:ext cx="440690" cy="64135"/>
          </a:xfrm>
          <a:custGeom>
            <a:avLst/>
            <a:gdLst/>
            <a:ahLst/>
            <a:cxnLst/>
            <a:rect l="l" t="t" r="r" b="b"/>
            <a:pathLst>
              <a:path w="440690" h="64135">
                <a:moveTo>
                  <a:pt x="435264" y="28537"/>
                </a:moveTo>
                <a:lnTo>
                  <a:pt x="434484" y="28537"/>
                </a:lnTo>
                <a:lnTo>
                  <a:pt x="434484" y="34635"/>
                </a:lnTo>
                <a:lnTo>
                  <a:pt x="423193" y="34713"/>
                </a:lnTo>
                <a:lnTo>
                  <a:pt x="384320" y="57725"/>
                </a:lnTo>
                <a:lnTo>
                  <a:pt x="382938" y="58619"/>
                </a:lnTo>
                <a:lnTo>
                  <a:pt x="382450" y="60489"/>
                </a:lnTo>
                <a:lnTo>
                  <a:pt x="383263" y="61953"/>
                </a:lnTo>
                <a:lnTo>
                  <a:pt x="384157" y="63335"/>
                </a:lnTo>
                <a:lnTo>
                  <a:pt x="386027" y="63823"/>
                </a:lnTo>
                <a:lnTo>
                  <a:pt x="387491" y="63010"/>
                </a:lnTo>
                <a:lnTo>
                  <a:pt x="440501" y="31545"/>
                </a:lnTo>
                <a:lnTo>
                  <a:pt x="435264" y="28537"/>
                </a:lnTo>
                <a:close/>
              </a:path>
              <a:path w="440690" h="64135">
                <a:moveTo>
                  <a:pt x="423174" y="28615"/>
                </a:moveTo>
                <a:lnTo>
                  <a:pt x="0" y="31545"/>
                </a:lnTo>
                <a:lnTo>
                  <a:pt x="0" y="37643"/>
                </a:lnTo>
                <a:lnTo>
                  <a:pt x="423193" y="34713"/>
                </a:lnTo>
                <a:lnTo>
                  <a:pt x="428410" y="31625"/>
                </a:lnTo>
                <a:lnTo>
                  <a:pt x="423174" y="28615"/>
                </a:lnTo>
                <a:close/>
              </a:path>
              <a:path w="440690" h="64135">
                <a:moveTo>
                  <a:pt x="428410" y="31625"/>
                </a:moveTo>
                <a:lnTo>
                  <a:pt x="423193" y="34713"/>
                </a:lnTo>
                <a:lnTo>
                  <a:pt x="434484" y="34635"/>
                </a:lnTo>
                <a:lnTo>
                  <a:pt x="434484" y="34228"/>
                </a:lnTo>
                <a:lnTo>
                  <a:pt x="432939" y="34228"/>
                </a:lnTo>
                <a:lnTo>
                  <a:pt x="428410" y="31625"/>
                </a:lnTo>
                <a:close/>
              </a:path>
              <a:path w="440690" h="64135">
                <a:moveTo>
                  <a:pt x="432939" y="28943"/>
                </a:moveTo>
                <a:lnTo>
                  <a:pt x="428410" y="31625"/>
                </a:lnTo>
                <a:lnTo>
                  <a:pt x="432939" y="34228"/>
                </a:lnTo>
                <a:lnTo>
                  <a:pt x="432939" y="28943"/>
                </a:lnTo>
                <a:close/>
              </a:path>
              <a:path w="440690" h="64135">
                <a:moveTo>
                  <a:pt x="434484" y="28943"/>
                </a:moveTo>
                <a:lnTo>
                  <a:pt x="432939" y="28943"/>
                </a:lnTo>
                <a:lnTo>
                  <a:pt x="432939" y="34228"/>
                </a:lnTo>
                <a:lnTo>
                  <a:pt x="434484" y="34228"/>
                </a:lnTo>
                <a:lnTo>
                  <a:pt x="434484" y="28943"/>
                </a:lnTo>
                <a:close/>
              </a:path>
              <a:path w="440690" h="64135">
                <a:moveTo>
                  <a:pt x="434484" y="28537"/>
                </a:moveTo>
                <a:lnTo>
                  <a:pt x="423174" y="28615"/>
                </a:lnTo>
                <a:lnTo>
                  <a:pt x="428410" y="31625"/>
                </a:lnTo>
                <a:lnTo>
                  <a:pt x="432939" y="28943"/>
                </a:lnTo>
                <a:lnTo>
                  <a:pt x="434484" y="28943"/>
                </a:lnTo>
                <a:lnTo>
                  <a:pt x="434484" y="28537"/>
                </a:lnTo>
                <a:close/>
              </a:path>
              <a:path w="440690" h="64135">
                <a:moveTo>
                  <a:pt x="385540" y="0"/>
                </a:moveTo>
                <a:lnTo>
                  <a:pt x="383670" y="487"/>
                </a:lnTo>
                <a:lnTo>
                  <a:pt x="382044" y="3414"/>
                </a:lnTo>
                <a:lnTo>
                  <a:pt x="382531" y="5284"/>
                </a:lnTo>
                <a:lnTo>
                  <a:pt x="383995" y="6097"/>
                </a:lnTo>
                <a:lnTo>
                  <a:pt x="423174" y="28615"/>
                </a:lnTo>
                <a:lnTo>
                  <a:pt x="435264" y="28537"/>
                </a:lnTo>
                <a:lnTo>
                  <a:pt x="387003" y="813"/>
                </a:lnTo>
                <a:lnTo>
                  <a:pt x="38554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785283" y="3874913"/>
            <a:ext cx="486409" cy="64135"/>
          </a:xfrm>
          <a:custGeom>
            <a:avLst/>
            <a:gdLst/>
            <a:ahLst/>
            <a:cxnLst/>
            <a:rect l="l" t="t" r="r" b="b"/>
            <a:pathLst>
              <a:path w="486409" h="64135">
                <a:moveTo>
                  <a:pt x="473696" y="31911"/>
                </a:moveTo>
                <a:lnTo>
                  <a:pt x="429443" y="57725"/>
                </a:lnTo>
                <a:lnTo>
                  <a:pt x="427980" y="58619"/>
                </a:lnTo>
                <a:lnTo>
                  <a:pt x="427492" y="60489"/>
                </a:lnTo>
                <a:lnTo>
                  <a:pt x="428386" y="61953"/>
                </a:lnTo>
                <a:lnTo>
                  <a:pt x="429199" y="63416"/>
                </a:lnTo>
                <a:lnTo>
                  <a:pt x="431069" y="63904"/>
                </a:lnTo>
                <a:lnTo>
                  <a:pt x="432533" y="63010"/>
                </a:lnTo>
                <a:lnTo>
                  <a:pt x="480628" y="34960"/>
                </a:lnTo>
                <a:lnTo>
                  <a:pt x="479770" y="34960"/>
                </a:lnTo>
                <a:lnTo>
                  <a:pt x="479770" y="34553"/>
                </a:lnTo>
                <a:lnTo>
                  <a:pt x="478225" y="34553"/>
                </a:lnTo>
                <a:lnTo>
                  <a:pt x="473696" y="31911"/>
                </a:lnTo>
                <a:close/>
              </a:path>
              <a:path w="486409" h="64135">
                <a:moveTo>
                  <a:pt x="468469" y="28862"/>
                </a:moveTo>
                <a:lnTo>
                  <a:pt x="0" y="28862"/>
                </a:lnTo>
                <a:lnTo>
                  <a:pt x="0" y="34960"/>
                </a:lnTo>
                <a:lnTo>
                  <a:pt x="468469" y="34960"/>
                </a:lnTo>
                <a:lnTo>
                  <a:pt x="473696" y="31911"/>
                </a:lnTo>
                <a:lnTo>
                  <a:pt x="468469" y="28862"/>
                </a:lnTo>
                <a:close/>
              </a:path>
              <a:path w="486409" h="64135">
                <a:moveTo>
                  <a:pt x="480503" y="28862"/>
                </a:moveTo>
                <a:lnTo>
                  <a:pt x="479770" y="28862"/>
                </a:lnTo>
                <a:lnTo>
                  <a:pt x="479770" y="34960"/>
                </a:lnTo>
                <a:lnTo>
                  <a:pt x="480628" y="34960"/>
                </a:lnTo>
                <a:lnTo>
                  <a:pt x="485786" y="31952"/>
                </a:lnTo>
                <a:lnTo>
                  <a:pt x="480503" y="28862"/>
                </a:lnTo>
                <a:close/>
              </a:path>
              <a:path w="486409" h="64135">
                <a:moveTo>
                  <a:pt x="478225" y="29269"/>
                </a:moveTo>
                <a:lnTo>
                  <a:pt x="473696" y="31911"/>
                </a:lnTo>
                <a:lnTo>
                  <a:pt x="478225" y="34553"/>
                </a:lnTo>
                <a:lnTo>
                  <a:pt x="478225" y="29269"/>
                </a:lnTo>
                <a:close/>
              </a:path>
              <a:path w="486409" h="64135">
                <a:moveTo>
                  <a:pt x="479770" y="29269"/>
                </a:moveTo>
                <a:lnTo>
                  <a:pt x="478225" y="29269"/>
                </a:lnTo>
                <a:lnTo>
                  <a:pt x="478225" y="34553"/>
                </a:lnTo>
                <a:lnTo>
                  <a:pt x="479770" y="34553"/>
                </a:lnTo>
                <a:lnTo>
                  <a:pt x="479770" y="29269"/>
                </a:lnTo>
                <a:close/>
              </a:path>
              <a:path w="486409" h="64135">
                <a:moveTo>
                  <a:pt x="431069" y="0"/>
                </a:moveTo>
                <a:lnTo>
                  <a:pt x="429199" y="487"/>
                </a:lnTo>
                <a:lnTo>
                  <a:pt x="428386" y="1951"/>
                </a:lnTo>
                <a:lnTo>
                  <a:pt x="427492" y="3414"/>
                </a:lnTo>
                <a:lnTo>
                  <a:pt x="427980" y="5284"/>
                </a:lnTo>
                <a:lnTo>
                  <a:pt x="429443" y="6097"/>
                </a:lnTo>
                <a:lnTo>
                  <a:pt x="473696" y="31911"/>
                </a:lnTo>
                <a:lnTo>
                  <a:pt x="478225" y="29269"/>
                </a:lnTo>
                <a:lnTo>
                  <a:pt x="479770" y="29269"/>
                </a:lnTo>
                <a:lnTo>
                  <a:pt x="479770" y="28862"/>
                </a:lnTo>
                <a:lnTo>
                  <a:pt x="480503" y="28862"/>
                </a:lnTo>
                <a:lnTo>
                  <a:pt x="432533" y="813"/>
                </a:lnTo>
                <a:lnTo>
                  <a:pt x="43106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271070" y="4431783"/>
            <a:ext cx="1076325" cy="176530"/>
          </a:xfrm>
          <a:custGeom>
            <a:avLst/>
            <a:gdLst/>
            <a:ahLst/>
            <a:cxnLst/>
            <a:rect l="l" t="t" r="r" b="b"/>
            <a:pathLst>
              <a:path w="1076325" h="176529">
                <a:moveTo>
                  <a:pt x="0" y="176403"/>
                </a:moveTo>
                <a:lnTo>
                  <a:pt x="1076129" y="176403"/>
                </a:lnTo>
                <a:lnTo>
                  <a:pt x="1076129" y="0"/>
                </a:lnTo>
                <a:lnTo>
                  <a:pt x="0" y="0"/>
                </a:lnTo>
                <a:lnTo>
                  <a:pt x="0" y="176403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63338" y="4431758"/>
            <a:ext cx="1076325" cy="170815"/>
          </a:xfrm>
          <a:custGeom>
            <a:avLst/>
            <a:gdLst/>
            <a:ahLst/>
            <a:cxnLst/>
            <a:rect l="l" t="t" r="r" b="b"/>
            <a:pathLst>
              <a:path w="1076325" h="170814">
                <a:moveTo>
                  <a:pt x="0" y="170492"/>
                </a:moveTo>
                <a:lnTo>
                  <a:pt x="1076129" y="170492"/>
                </a:lnTo>
                <a:lnTo>
                  <a:pt x="1076129" y="0"/>
                </a:lnTo>
                <a:lnTo>
                  <a:pt x="0" y="0"/>
                </a:lnTo>
                <a:lnTo>
                  <a:pt x="0" y="170492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790029" y="2649022"/>
            <a:ext cx="63904" cy="1764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794582" y="3135703"/>
            <a:ext cx="63823" cy="158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777264" y="3995566"/>
            <a:ext cx="64135" cy="436245"/>
          </a:xfrm>
          <a:custGeom>
            <a:avLst/>
            <a:gdLst/>
            <a:ahLst/>
            <a:cxnLst/>
            <a:rect l="l" t="t" r="r" b="b"/>
            <a:pathLst>
              <a:path w="64134" h="436245">
                <a:moveTo>
                  <a:pt x="3333" y="377897"/>
                </a:moveTo>
                <a:lnTo>
                  <a:pt x="1951" y="378710"/>
                </a:lnTo>
                <a:lnTo>
                  <a:pt x="487" y="379604"/>
                </a:lnTo>
                <a:lnTo>
                  <a:pt x="0" y="381474"/>
                </a:lnTo>
                <a:lnTo>
                  <a:pt x="813" y="382938"/>
                </a:lnTo>
                <a:lnTo>
                  <a:pt x="31870" y="436191"/>
                </a:lnTo>
                <a:lnTo>
                  <a:pt x="35388" y="430175"/>
                </a:lnTo>
                <a:lnTo>
                  <a:pt x="28862" y="430175"/>
                </a:lnTo>
                <a:lnTo>
                  <a:pt x="28862" y="418874"/>
                </a:lnTo>
                <a:lnTo>
                  <a:pt x="6097" y="379848"/>
                </a:lnTo>
                <a:lnTo>
                  <a:pt x="5203" y="378385"/>
                </a:lnTo>
                <a:lnTo>
                  <a:pt x="3333" y="377897"/>
                </a:lnTo>
                <a:close/>
              </a:path>
              <a:path w="64134" h="436245">
                <a:moveTo>
                  <a:pt x="28862" y="418874"/>
                </a:moveTo>
                <a:lnTo>
                  <a:pt x="28862" y="430175"/>
                </a:lnTo>
                <a:lnTo>
                  <a:pt x="34960" y="430175"/>
                </a:lnTo>
                <a:lnTo>
                  <a:pt x="34960" y="428630"/>
                </a:lnTo>
                <a:lnTo>
                  <a:pt x="29269" y="428630"/>
                </a:lnTo>
                <a:lnTo>
                  <a:pt x="31911" y="424101"/>
                </a:lnTo>
                <a:lnTo>
                  <a:pt x="28862" y="418874"/>
                </a:lnTo>
                <a:close/>
              </a:path>
              <a:path w="64134" h="436245">
                <a:moveTo>
                  <a:pt x="60408" y="377897"/>
                </a:moveTo>
                <a:lnTo>
                  <a:pt x="58619" y="378385"/>
                </a:lnTo>
                <a:lnTo>
                  <a:pt x="57725" y="379848"/>
                </a:lnTo>
                <a:lnTo>
                  <a:pt x="34960" y="418874"/>
                </a:lnTo>
                <a:lnTo>
                  <a:pt x="34960" y="430175"/>
                </a:lnTo>
                <a:lnTo>
                  <a:pt x="35388" y="430175"/>
                </a:lnTo>
                <a:lnTo>
                  <a:pt x="63010" y="382938"/>
                </a:lnTo>
                <a:lnTo>
                  <a:pt x="63823" y="381474"/>
                </a:lnTo>
                <a:lnTo>
                  <a:pt x="63335" y="379604"/>
                </a:lnTo>
                <a:lnTo>
                  <a:pt x="61871" y="378710"/>
                </a:lnTo>
                <a:lnTo>
                  <a:pt x="60408" y="377897"/>
                </a:lnTo>
                <a:close/>
              </a:path>
              <a:path w="64134" h="436245">
                <a:moveTo>
                  <a:pt x="31911" y="424101"/>
                </a:moveTo>
                <a:lnTo>
                  <a:pt x="29269" y="428630"/>
                </a:lnTo>
                <a:lnTo>
                  <a:pt x="34553" y="428630"/>
                </a:lnTo>
                <a:lnTo>
                  <a:pt x="31911" y="424101"/>
                </a:lnTo>
                <a:close/>
              </a:path>
              <a:path w="64134" h="436245">
                <a:moveTo>
                  <a:pt x="34960" y="418874"/>
                </a:moveTo>
                <a:lnTo>
                  <a:pt x="31911" y="424101"/>
                </a:lnTo>
                <a:lnTo>
                  <a:pt x="34553" y="428630"/>
                </a:lnTo>
                <a:lnTo>
                  <a:pt x="34960" y="428630"/>
                </a:lnTo>
                <a:lnTo>
                  <a:pt x="34960" y="418874"/>
                </a:lnTo>
                <a:close/>
              </a:path>
              <a:path w="64134" h="436245">
                <a:moveTo>
                  <a:pt x="34960" y="0"/>
                </a:moveTo>
                <a:lnTo>
                  <a:pt x="28862" y="0"/>
                </a:lnTo>
                <a:lnTo>
                  <a:pt x="28862" y="418874"/>
                </a:lnTo>
                <a:lnTo>
                  <a:pt x="31911" y="424101"/>
                </a:lnTo>
                <a:lnTo>
                  <a:pt x="34960" y="418874"/>
                </a:lnTo>
                <a:lnTo>
                  <a:pt x="3496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339549" y="4484606"/>
            <a:ext cx="1931670" cy="64135"/>
          </a:xfrm>
          <a:custGeom>
            <a:avLst/>
            <a:gdLst/>
            <a:ahLst/>
            <a:cxnLst/>
            <a:rect l="l" t="t" r="r" b="b"/>
            <a:pathLst>
              <a:path w="1931670" h="64135">
                <a:moveTo>
                  <a:pt x="54798" y="0"/>
                </a:moveTo>
                <a:lnTo>
                  <a:pt x="53334" y="813"/>
                </a:lnTo>
                <a:lnTo>
                  <a:pt x="0" y="31789"/>
                </a:lnTo>
                <a:lnTo>
                  <a:pt x="53172" y="63010"/>
                </a:lnTo>
                <a:lnTo>
                  <a:pt x="54635" y="63823"/>
                </a:lnTo>
                <a:lnTo>
                  <a:pt x="56505" y="63335"/>
                </a:lnTo>
                <a:lnTo>
                  <a:pt x="57400" y="61871"/>
                </a:lnTo>
                <a:lnTo>
                  <a:pt x="58213" y="60489"/>
                </a:lnTo>
                <a:lnTo>
                  <a:pt x="57725" y="58619"/>
                </a:lnTo>
                <a:lnTo>
                  <a:pt x="56261" y="57725"/>
                </a:lnTo>
                <a:lnTo>
                  <a:pt x="17303" y="34896"/>
                </a:lnTo>
                <a:lnTo>
                  <a:pt x="6097" y="34879"/>
                </a:lnTo>
                <a:lnTo>
                  <a:pt x="6097" y="28781"/>
                </a:lnTo>
                <a:lnTo>
                  <a:pt x="17345" y="28781"/>
                </a:lnTo>
                <a:lnTo>
                  <a:pt x="56343" y="6097"/>
                </a:lnTo>
                <a:lnTo>
                  <a:pt x="57806" y="5203"/>
                </a:lnTo>
                <a:lnTo>
                  <a:pt x="58294" y="3333"/>
                </a:lnTo>
                <a:lnTo>
                  <a:pt x="57481" y="1951"/>
                </a:lnTo>
                <a:lnTo>
                  <a:pt x="56668" y="487"/>
                </a:lnTo>
                <a:lnTo>
                  <a:pt x="54798" y="0"/>
                </a:lnTo>
                <a:close/>
              </a:path>
              <a:path w="1931670" h="64135">
                <a:moveTo>
                  <a:pt x="17315" y="28798"/>
                </a:moveTo>
                <a:lnTo>
                  <a:pt x="12087" y="31839"/>
                </a:lnTo>
                <a:lnTo>
                  <a:pt x="17303" y="34896"/>
                </a:lnTo>
                <a:lnTo>
                  <a:pt x="1931521" y="37887"/>
                </a:lnTo>
                <a:lnTo>
                  <a:pt x="1931521" y="31789"/>
                </a:lnTo>
                <a:lnTo>
                  <a:pt x="17315" y="28798"/>
                </a:lnTo>
                <a:close/>
              </a:path>
              <a:path w="1931670" h="64135">
                <a:moveTo>
                  <a:pt x="6097" y="28781"/>
                </a:moveTo>
                <a:lnTo>
                  <a:pt x="6097" y="34879"/>
                </a:lnTo>
                <a:lnTo>
                  <a:pt x="17303" y="34896"/>
                </a:lnTo>
                <a:lnTo>
                  <a:pt x="16579" y="34472"/>
                </a:lnTo>
                <a:lnTo>
                  <a:pt x="7561" y="34472"/>
                </a:lnTo>
                <a:lnTo>
                  <a:pt x="7561" y="29187"/>
                </a:lnTo>
                <a:lnTo>
                  <a:pt x="16646" y="29187"/>
                </a:lnTo>
                <a:lnTo>
                  <a:pt x="17315" y="28798"/>
                </a:lnTo>
                <a:lnTo>
                  <a:pt x="6097" y="28781"/>
                </a:lnTo>
                <a:close/>
              </a:path>
              <a:path w="1931670" h="64135">
                <a:moveTo>
                  <a:pt x="7561" y="29187"/>
                </a:moveTo>
                <a:lnTo>
                  <a:pt x="7561" y="34472"/>
                </a:lnTo>
                <a:lnTo>
                  <a:pt x="12087" y="31839"/>
                </a:lnTo>
                <a:lnTo>
                  <a:pt x="7561" y="29187"/>
                </a:lnTo>
                <a:close/>
              </a:path>
              <a:path w="1931670" h="64135">
                <a:moveTo>
                  <a:pt x="12087" y="31839"/>
                </a:moveTo>
                <a:lnTo>
                  <a:pt x="7561" y="34472"/>
                </a:lnTo>
                <a:lnTo>
                  <a:pt x="16579" y="34472"/>
                </a:lnTo>
                <a:lnTo>
                  <a:pt x="12087" y="31839"/>
                </a:lnTo>
                <a:close/>
              </a:path>
              <a:path w="1931670" h="64135">
                <a:moveTo>
                  <a:pt x="16646" y="29187"/>
                </a:moveTo>
                <a:lnTo>
                  <a:pt x="7561" y="29187"/>
                </a:lnTo>
                <a:lnTo>
                  <a:pt x="12087" y="31839"/>
                </a:lnTo>
                <a:lnTo>
                  <a:pt x="16646" y="29187"/>
                </a:lnTo>
                <a:close/>
              </a:path>
              <a:path w="1931670" h="64135">
                <a:moveTo>
                  <a:pt x="17345" y="28781"/>
                </a:moveTo>
                <a:lnTo>
                  <a:pt x="6097" y="28781"/>
                </a:lnTo>
                <a:lnTo>
                  <a:pt x="17315" y="2879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69273" y="4830876"/>
            <a:ext cx="1076325" cy="358140"/>
          </a:xfrm>
          <a:custGeom>
            <a:avLst/>
            <a:gdLst/>
            <a:ahLst/>
            <a:cxnLst/>
            <a:rect l="l" t="t" r="r" b="b"/>
            <a:pathLst>
              <a:path w="1076325" h="358139">
                <a:moveTo>
                  <a:pt x="0" y="357734"/>
                </a:moveTo>
                <a:lnTo>
                  <a:pt x="1076129" y="357734"/>
                </a:lnTo>
                <a:lnTo>
                  <a:pt x="1076129" y="0"/>
                </a:lnTo>
                <a:lnTo>
                  <a:pt x="0" y="0"/>
                </a:lnTo>
                <a:lnTo>
                  <a:pt x="0" y="357734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377487" y="3866274"/>
            <a:ext cx="367157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715"/>
              </a:lnSpc>
              <a:tabLst>
                <a:tab pos="1725295" algn="l"/>
                <a:tab pos="3192780" algn="l"/>
              </a:tabLst>
            </a:pPr>
            <a:r>
              <a:rPr sz="700" spc="-65" dirty="0">
                <a:latin typeface="Arial"/>
                <a:cs typeface="Arial"/>
              </a:rPr>
              <a:t>Go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30" dirty="0">
                <a:latin typeface="Arial"/>
                <a:cs typeface="Arial"/>
              </a:rPr>
              <a:t> conference	</a:t>
            </a:r>
            <a:r>
              <a:rPr sz="700" spc="-20" dirty="0">
                <a:latin typeface="Arial"/>
                <a:cs typeface="Arial"/>
              </a:rPr>
              <a:t>Meeting?	</a:t>
            </a:r>
            <a:r>
              <a:rPr sz="1050" spc="-60" baseline="3968" dirty="0">
                <a:latin typeface="Arial"/>
                <a:cs typeface="Arial"/>
              </a:rPr>
              <a:t>Status</a:t>
            </a:r>
            <a:r>
              <a:rPr sz="1050" spc="-142" baseline="3968" dirty="0">
                <a:latin typeface="Arial"/>
                <a:cs typeface="Arial"/>
              </a:rPr>
              <a:t> </a:t>
            </a:r>
            <a:r>
              <a:rPr sz="1050" spc="-7" baseline="3968" dirty="0">
                <a:latin typeface="Arial"/>
                <a:cs typeface="Arial"/>
              </a:rPr>
              <a:t>report</a:t>
            </a:r>
            <a:endParaRPr sz="1050" baseline="396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tabLst>
                <a:tab pos="3322954" algn="l"/>
              </a:tabLst>
            </a:pPr>
            <a:r>
              <a:rPr sz="700" spc="-25" dirty="0">
                <a:latin typeface="Arial"/>
                <a:cs typeface="Arial"/>
              </a:rPr>
              <a:t>Project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work	</a:t>
            </a:r>
            <a:r>
              <a:rPr sz="700" spc="-45" dirty="0">
                <a:latin typeface="Arial"/>
                <a:cs typeface="Arial"/>
              </a:rPr>
              <a:t>Lunch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R="2803525" indent="65405">
              <a:lnSpc>
                <a:spcPct val="102600"/>
              </a:lnSpc>
            </a:pPr>
            <a:r>
              <a:rPr sz="700" spc="-35" dirty="0">
                <a:latin typeface="Arial"/>
                <a:cs typeface="Arial"/>
              </a:rPr>
              <a:t>Prepare </a:t>
            </a:r>
            <a:r>
              <a:rPr sz="700" spc="-30" dirty="0">
                <a:latin typeface="Arial"/>
                <a:cs typeface="Arial"/>
              </a:rPr>
              <a:t>Daily status  </a:t>
            </a:r>
            <a:r>
              <a:rPr sz="700" spc="-15" dirty="0">
                <a:latin typeface="Arial"/>
                <a:cs typeface="Arial"/>
              </a:rPr>
              <a:t>report(Manual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Process)</a:t>
            </a:r>
            <a:endParaRPr sz="7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774735" y="4602170"/>
            <a:ext cx="63904" cy="2287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9273" y="5423203"/>
            <a:ext cx="1076325" cy="175895"/>
          </a:xfrm>
          <a:custGeom>
            <a:avLst/>
            <a:gdLst/>
            <a:ahLst/>
            <a:cxnLst/>
            <a:rect l="l" t="t" r="r" b="b"/>
            <a:pathLst>
              <a:path w="1076325" h="175895">
                <a:moveTo>
                  <a:pt x="0" y="175419"/>
                </a:moveTo>
                <a:lnTo>
                  <a:pt x="1076129" y="175419"/>
                </a:lnTo>
                <a:lnTo>
                  <a:pt x="1076129" y="0"/>
                </a:lnTo>
                <a:lnTo>
                  <a:pt x="0" y="0"/>
                </a:lnTo>
                <a:lnTo>
                  <a:pt x="0" y="175419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69273" y="5423203"/>
            <a:ext cx="1076325" cy="175895"/>
          </a:xfrm>
          <a:custGeom>
            <a:avLst/>
            <a:gdLst/>
            <a:ahLst/>
            <a:cxnLst/>
            <a:rect l="l" t="t" r="r" b="b"/>
            <a:pathLst>
              <a:path w="1076325" h="175895">
                <a:moveTo>
                  <a:pt x="0" y="175419"/>
                </a:moveTo>
                <a:lnTo>
                  <a:pt x="1076129" y="175419"/>
                </a:lnTo>
                <a:lnTo>
                  <a:pt x="1076129" y="0"/>
                </a:lnTo>
                <a:lnTo>
                  <a:pt x="0" y="0"/>
                </a:lnTo>
                <a:lnTo>
                  <a:pt x="0" y="175419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540239" y="5434902"/>
            <a:ext cx="53467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30" dirty="0">
                <a:latin typeface="Arial"/>
                <a:cs typeface="Arial"/>
              </a:rPr>
              <a:t>Submit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report</a:t>
            </a:r>
            <a:endParaRPr sz="7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776442" y="5188610"/>
            <a:ext cx="63823" cy="2345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69273" y="5797669"/>
            <a:ext cx="1076325" cy="299720"/>
          </a:xfrm>
          <a:custGeom>
            <a:avLst/>
            <a:gdLst/>
            <a:ahLst/>
            <a:cxnLst/>
            <a:rect l="l" t="t" r="r" b="b"/>
            <a:pathLst>
              <a:path w="1076325" h="299720">
                <a:moveTo>
                  <a:pt x="0" y="299586"/>
                </a:moveTo>
                <a:lnTo>
                  <a:pt x="1076129" y="299586"/>
                </a:lnTo>
                <a:lnTo>
                  <a:pt x="1076129" y="0"/>
                </a:lnTo>
                <a:lnTo>
                  <a:pt x="0" y="0"/>
                </a:lnTo>
                <a:lnTo>
                  <a:pt x="0" y="299586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69273" y="5797669"/>
            <a:ext cx="1076325" cy="299720"/>
          </a:xfrm>
          <a:custGeom>
            <a:avLst/>
            <a:gdLst/>
            <a:ahLst/>
            <a:cxnLst/>
            <a:rect l="l" t="t" r="r" b="b"/>
            <a:pathLst>
              <a:path w="1076325" h="299720">
                <a:moveTo>
                  <a:pt x="0" y="299586"/>
                </a:moveTo>
                <a:lnTo>
                  <a:pt x="1076129" y="299586"/>
                </a:lnTo>
                <a:lnTo>
                  <a:pt x="1076129" y="0"/>
                </a:lnTo>
                <a:lnTo>
                  <a:pt x="0" y="0"/>
                </a:lnTo>
                <a:lnTo>
                  <a:pt x="0" y="299586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318444" y="5809832"/>
            <a:ext cx="9772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5" dirty="0">
                <a:latin typeface="Arial"/>
                <a:cs typeface="Arial"/>
              </a:rPr>
              <a:t>Come </a:t>
            </a:r>
            <a:r>
              <a:rPr sz="700" spc="-40" dirty="0">
                <a:latin typeface="Arial"/>
                <a:cs typeface="Arial"/>
              </a:rPr>
              <a:t>back </a:t>
            </a:r>
            <a:r>
              <a:rPr sz="700" spc="-30" dirty="0">
                <a:latin typeface="Arial"/>
                <a:cs typeface="Arial"/>
              </a:rPr>
              <a:t>home</a:t>
            </a:r>
            <a:r>
              <a:rPr sz="700" spc="70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6.20PM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276183" y="6196803"/>
            <a:ext cx="1076325" cy="175895"/>
          </a:xfrm>
          <a:custGeom>
            <a:avLst/>
            <a:gdLst/>
            <a:ahLst/>
            <a:cxnLst/>
            <a:rect l="l" t="t" r="r" b="b"/>
            <a:pathLst>
              <a:path w="1076325" h="175895">
                <a:moveTo>
                  <a:pt x="0" y="175419"/>
                </a:moveTo>
                <a:lnTo>
                  <a:pt x="1076129" y="175419"/>
                </a:lnTo>
                <a:lnTo>
                  <a:pt x="1076129" y="0"/>
                </a:lnTo>
                <a:lnTo>
                  <a:pt x="0" y="0"/>
                </a:lnTo>
                <a:lnTo>
                  <a:pt x="0" y="175419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76183" y="6196803"/>
            <a:ext cx="1076325" cy="175895"/>
          </a:xfrm>
          <a:custGeom>
            <a:avLst/>
            <a:gdLst/>
            <a:ahLst/>
            <a:cxnLst/>
            <a:rect l="l" t="t" r="r" b="b"/>
            <a:pathLst>
              <a:path w="1076325" h="175895">
                <a:moveTo>
                  <a:pt x="0" y="175419"/>
                </a:moveTo>
                <a:lnTo>
                  <a:pt x="1076129" y="175419"/>
                </a:lnTo>
                <a:lnTo>
                  <a:pt x="1076129" y="0"/>
                </a:lnTo>
                <a:lnTo>
                  <a:pt x="0" y="0"/>
                </a:lnTo>
                <a:lnTo>
                  <a:pt x="0" y="175419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400236" y="6208950"/>
            <a:ext cx="82740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0" dirty="0">
                <a:latin typeface="Arial"/>
                <a:cs typeface="Arial"/>
              </a:rPr>
              <a:t>Playing </a:t>
            </a:r>
            <a:r>
              <a:rPr sz="700" spc="5" dirty="0">
                <a:latin typeface="Arial"/>
                <a:cs typeface="Arial"/>
              </a:rPr>
              <a:t>with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Daughter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225785" y="6612661"/>
            <a:ext cx="1076325" cy="17653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200"/>
              </a:spcBef>
            </a:pPr>
            <a:r>
              <a:rPr sz="700" spc="-25" dirty="0">
                <a:latin typeface="Arial"/>
                <a:cs typeface="Arial"/>
              </a:rPr>
              <a:t>Watching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news</a:t>
            </a:r>
            <a:endParaRPr sz="7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282119" y="6906329"/>
            <a:ext cx="1077595" cy="299085"/>
          </a:xfrm>
          <a:custGeom>
            <a:avLst/>
            <a:gdLst/>
            <a:ahLst/>
            <a:cxnLst/>
            <a:rect l="l" t="t" r="r" b="b"/>
            <a:pathLst>
              <a:path w="1077595" h="299084">
                <a:moveTo>
                  <a:pt x="0" y="298602"/>
                </a:moveTo>
                <a:lnTo>
                  <a:pt x="1077105" y="298602"/>
                </a:lnTo>
                <a:lnTo>
                  <a:pt x="1077105" y="0"/>
                </a:lnTo>
                <a:lnTo>
                  <a:pt x="0" y="0"/>
                </a:lnTo>
                <a:lnTo>
                  <a:pt x="0" y="298602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82119" y="6906329"/>
            <a:ext cx="1077595" cy="299085"/>
          </a:xfrm>
          <a:custGeom>
            <a:avLst/>
            <a:gdLst/>
            <a:ahLst/>
            <a:cxnLst/>
            <a:rect l="l" t="t" r="r" b="b"/>
            <a:pathLst>
              <a:path w="1077595" h="299084">
                <a:moveTo>
                  <a:pt x="0" y="298602"/>
                </a:moveTo>
                <a:lnTo>
                  <a:pt x="1077105" y="298602"/>
                </a:lnTo>
                <a:lnTo>
                  <a:pt x="1077105" y="0"/>
                </a:lnTo>
                <a:lnTo>
                  <a:pt x="0" y="0"/>
                </a:lnTo>
                <a:lnTo>
                  <a:pt x="0" y="298602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428041" y="6918483"/>
            <a:ext cx="784860" cy="242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0825" marR="5080" indent="-238760">
              <a:lnSpc>
                <a:spcPct val="102499"/>
              </a:lnSpc>
              <a:spcBef>
                <a:spcPts val="85"/>
              </a:spcBef>
            </a:pPr>
            <a:r>
              <a:rPr sz="700" spc="-30" dirty="0">
                <a:latin typeface="Arial"/>
                <a:cs typeface="Arial"/>
              </a:rPr>
              <a:t>Helping </a:t>
            </a:r>
            <a:r>
              <a:rPr sz="700" spc="-25" dirty="0">
                <a:latin typeface="Arial"/>
                <a:cs typeface="Arial"/>
              </a:rPr>
              <a:t>my </a:t>
            </a:r>
            <a:r>
              <a:rPr sz="700" spc="-10" dirty="0">
                <a:latin typeface="Arial"/>
                <a:cs typeface="Arial"/>
              </a:rPr>
              <a:t>whife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for  </a:t>
            </a:r>
            <a:r>
              <a:rPr sz="700" spc="-30" dirty="0">
                <a:latin typeface="Arial"/>
                <a:cs typeface="Arial"/>
              </a:rPr>
              <a:t>cooking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282119" y="7387229"/>
            <a:ext cx="1077595" cy="193675"/>
          </a:xfrm>
          <a:custGeom>
            <a:avLst/>
            <a:gdLst/>
            <a:ahLst/>
            <a:cxnLst/>
            <a:rect l="l" t="t" r="r" b="b"/>
            <a:pathLst>
              <a:path w="1077595" h="193675">
                <a:moveTo>
                  <a:pt x="0" y="193160"/>
                </a:moveTo>
                <a:lnTo>
                  <a:pt x="1077105" y="193160"/>
                </a:lnTo>
                <a:lnTo>
                  <a:pt x="1077105" y="0"/>
                </a:lnTo>
                <a:lnTo>
                  <a:pt x="0" y="0"/>
                </a:lnTo>
                <a:lnTo>
                  <a:pt x="0" y="19316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82119" y="7387229"/>
            <a:ext cx="1077595" cy="193675"/>
          </a:xfrm>
          <a:custGeom>
            <a:avLst/>
            <a:gdLst/>
            <a:ahLst/>
            <a:cxnLst/>
            <a:rect l="l" t="t" r="r" b="b"/>
            <a:pathLst>
              <a:path w="1077595" h="193675">
                <a:moveTo>
                  <a:pt x="0" y="193160"/>
                </a:moveTo>
                <a:lnTo>
                  <a:pt x="1077105" y="193160"/>
                </a:lnTo>
                <a:lnTo>
                  <a:pt x="1077105" y="0"/>
                </a:lnTo>
                <a:lnTo>
                  <a:pt x="0" y="0"/>
                </a:lnTo>
                <a:lnTo>
                  <a:pt x="0" y="193160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685285" y="7399392"/>
            <a:ext cx="27178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30" dirty="0">
                <a:latin typeface="Arial"/>
                <a:cs typeface="Arial"/>
              </a:rPr>
              <a:t>Dinner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955301" y="5194562"/>
            <a:ext cx="1076325" cy="193675"/>
          </a:xfrm>
          <a:custGeom>
            <a:avLst/>
            <a:gdLst/>
            <a:ahLst/>
            <a:cxnLst/>
            <a:rect l="l" t="t" r="r" b="b"/>
            <a:pathLst>
              <a:path w="1076325" h="193675">
                <a:moveTo>
                  <a:pt x="0" y="193160"/>
                </a:moveTo>
                <a:lnTo>
                  <a:pt x="1076129" y="193160"/>
                </a:lnTo>
                <a:lnTo>
                  <a:pt x="1076129" y="0"/>
                </a:lnTo>
                <a:lnTo>
                  <a:pt x="0" y="0"/>
                </a:lnTo>
                <a:lnTo>
                  <a:pt x="0" y="19316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55301" y="5194562"/>
            <a:ext cx="1076325" cy="193675"/>
          </a:xfrm>
          <a:custGeom>
            <a:avLst/>
            <a:gdLst/>
            <a:ahLst/>
            <a:cxnLst/>
            <a:rect l="l" t="t" r="r" b="b"/>
            <a:pathLst>
              <a:path w="1076325" h="193675">
                <a:moveTo>
                  <a:pt x="0" y="193160"/>
                </a:moveTo>
                <a:lnTo>
                  <a:pt x="1076129" y="193160"/>
                </a:lnTo>
                <a:lnTo>
                  <a:pt x="1076129" y="0"/>
                </a:lnTo>
                <a:lnTo>
                  <a:pt x="0" y="0"/>
                </a:lnTo>
                <a:lnTo>
                  <a:pt x="0" y="193160"/>
                </a:lnTo>
                <a:close/>
              </a:path>
            </a:pathLst>
          </a:custGeom>
          <a:ln w="1626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963431" y="5206481"/>
            <a:ext cx="106807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700" spc="-40" dirty="0">
                <a:latin typeface="Arial"/>
                <a:cs typeface="Arial"/>
              </a:rPr>
              <a:t>Study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776442" y="5598623"/>
            <a:ext cx="63823" cy="1990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79126" y="6097093"/>
            <a:ext cx="63741" cy="996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14005" y="6369134"/>
            <a:ext cx="2950210" cy="271145"/>
          </a:xfrm>
          <a:custGeom>
            <a:avLst/>
            <a:gdLst/>
            <a:ahLst/>
            <a:cxnLst/>
            <a:rect l="l" t="t" r="r" b="b"/>
            <a:pathLst>
              <a:path w="2950209" h="271145">
                <a:moveTo>
                  <a:pt x="2932281" y="245170"/>
                </a:moveTo>
                <a:lnTo>
                  <a:pt x="2891550" y="264723"/>
                </a:lnTo>
                <a:lnTo>
                  <a:pt x="2890086" y="265455"/>
                </a:lnTo>
                <a:lnTo>
                  <a:pt x="2889436" y="267243"/>
                </a:lnTo>
                <a:lnTo>
                  <a:pt x="2890168" y="268788"/>
                </a:lnTo>
                <a:lnTo>
                  <a:pt x="2890899" y="270252"/>
                </a:lnTo>
                <a:lnTo>
                  <a:pt x="2892688" y="270902"/>
                </a:lnTo>
                <a:lnTo>
                  <a:pt x="2944417" y="246104"/>
                </a:lnTo>
                <a:lnTo>
                  <a:pt x="2943747" y="246104"/>
                </a:lnTo>
                <a:lnTo>
                  <a:pt x="2932281" y="245170"/>
                </a:lnTo>
                <a:close/>
              </a:path>
              <a:path w="2950209" h="271145">
                <a:moveTo>
                  <a:pt x="2937757" y="242540"/>
                </a:moveTo>
                <a:lnTo>
                  <a:pt x="2932281" y="245170"/>
                </a:lnTo>
                <a:lnTo>
                  <a:pt x="2943747" y="246104"/>
                </a:lnTo>
                <a:lnTo>
                  <a:pt x="2943792" y="245535"/>
                </a:lnTo>
                <a:lnTo>
                  <a:pt x="2942039" y="245535"/>
                </a:lnTo>
                <a:lnTo>
                  <a:pt x="2937757" y="242540"/>
                </a:lnTo>
                <a:close/>
              </a:path>
              <a:path w="2950209" h="271145">
                <a:moveTo>
                  <a:pt x="2897892" y="207242"/>
                </a:moveTo>
                <a:lnTo>
                  <a:pt x="2895940" y="207567"/>
                </a:lnTo>
                <a:lnTo>
                  <a:pt x="2895046" y="208949"/>
                </a:lnTo>
                <a:lnTo>
                  <a:pt x="2894070" y="210331"/>
                </a:lnTo>
                <a:lnTo>
                  <a:pt x="2894396" y="212282"/>
                </a:lnTo>
                <a:lnTo>
                  <a:pt x="2895778" y="213177"/>
                </a:lnTo>
                <a:lnTo>
                  <a:pt x="2932803" y="239075"/>
                </a:lnTo>
                <a:lnTo>
                  <a:pt x="2944234" y="240007"/>
                </a:lnTo>
                <a:lnTo>
                  <a:pt x="2943747" y="246104"/>
                </a:lnTo>
                <a:lnTo>
                  <a:pt x="2944417" y="246104"/>
                </a:lnTo>
                <a:lnTo>
                  <a:pt x="2949844" y="243503"/>
                </a:lnTo>
                <a:lnTo>
                  <a:pt x="2897892" y="207242"/>
                </a:lnTo>
                <a:close/>
              </a:path>
              <a:path w="2950209" h="271145">
                <a:moveTo>
                  <a:pt x="2942527" y="240251"/>
                </a:moveTo>
                <a:lnTo>
                  <a:pt x="2937757" y="242540"/>
                </a:lnTo>
                <a:lnTo>
                  <a:pt x="2942039" y="245535"/>
                </a:lnTo>
                <a:lnTo>
                  <a:pt x="2942527" y="240251"/>
                </a:lnTo>
                <a:close/>
              </a:path>
              <a:path w="2950209" h="271145">
                <a:moveTo>
                  <a:pt x="2944215" y="240251"/>
                </a:moveTo>
                <a:lnTo>
                  <a:pt x="2942527" y="240251"/>
                </a:lnTo>
                <a:lnTo>
                  <a:pt x="2942039" y="245535"/>
                </a:lnTo>
                <a:lnTo>
                  <a:pt x="2943792" y="245535"/>
                </a:lnTo>
                <a:lnTo>
                  <a:pt x="2944215" y="240251"/>
                </a:lnTo>
                <a:close/>
              </a:path>
              <a:path w="2950209" h="271145">
                <a:moveTo>
                  <a:pt x="487" y="0"/>
                </a:moveTo>
                <a:lnTo>
                  <a:pt x="0" y="6097"/>
                </a:lnTo>
                <a:lnTo>
                  <a:pt x="2932281" y="245170"/>
                </a:lnTo>
                <a:lnTo>
                  <a:pt x="2937757" y="242540"/>
                </a:lnTo>
                <a:lnTo>
                  <a:pt x="2932803" y="239075"/>
                </a:lnTo>
                <a:lnTo>
                  <a:pt x="487" y="0"/>
                </a:lnTo>
                <a:close/>
              </a:path>
              <a:path w="2950209" h="271145">
                <a:moveTo>
                  <a:pt x="2932803" y="239075"/>
                </a:moveTo>
                <a:lnTo>
                  <a:pt x="2937757" y="242540"/>
                </a:lnTo>
                <a:lnTo>
                  <a:pt x="2942527" y="240251"/>
                </a:lnTo>
                <a:lnTo>
                  <a:pt x="2944215" y="240251"/>
                </a:lnTo>
                <a:lnTo>
                  <a:pt x="2944234" y="240007"/>
                </a:lnTo>
                <a:lnTo>
                  <a:pt x="2932803" y="2390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821160" y="6786057"/>
            <a:ext cx="2943225" cy="150495"/>
          </a:xfrm>
          <a:custGeom>
            <a:avLst/>
            <a:gdLst/>
            <a:ahLst/>
            <a:cxnLst/>
            <a:rect l="l" t="t" r="r" b="b"/>
            <a:pathLst>
              <a:path w="2943225" h="150495">
                <a:moveTo>
                  <a:pt x="53416" y="86181"/>
                </a:moveTo>
                <a:lnTo>
                  <a:pt x="0" y="120247"/>
                </a:lnTo>
                <a:lnTo>
                  <a:pt x="54473" y="149191"/>
                </a:lnTo>
                <a:lnTo>
                  <a:pt x="55936" y="150004"/>
                </a:lnTo>
                <a:lnTo>
                  <a:pt x="57806" y="149435"/>
                </a:lnTo>
                <a:lnTo>
                  <a:pt x="58619" y="147971"/>
                </a:lnTo>
                <a:lnTo>
                  <a:pt x="59351" y="146508"/>
                </a:lnTo>
                <a:lnTo>
                  <a:pt x="58782" y="144638"/>
                </a:lnTo>
                <a:lnTo>
                  <a:pt x="57318" y="143825"/>
                </a:lnTo>
                <a:lnTo>
                  <a:pt x="18334" y="123093"/>
                </a:lnTo>
                <a:lnTo>
                  <a:pt x="6179" y="123093"/>
                </a:lnTo>
                <a:lnTo>
                  <a:pt x="5935" y="116995"/>
                </a:lnTo>
                <a:lnTo>
                  <a:pt x="17127" y="116549"/>
                </a:lnTo>
                <a:lnTo>
                  <a:pt x="56668" y="91303"/>
                </a:lnTo>
                <a:lnTo>
                  <a:pt x="57156" y="89433"/>
                </a:lnTo>
                <a:lnTo>
                  <a:pt x="56180" y="88051"/>
                </a:lnTo>
                <a:lnTo>
                  <a:pt x="55286" y="86587"/>
                </a:lnTo>
                <a:lnTo>
                  <a:pt x="53416" y="86181"/>
                </a:lnTo>
                <a:close/>
              </a:path>
              <a:path w="2943225" h="150495">
                <a:moveTo>
                  <a:pt x="17127" y="116549"/>
                </a:moveTo>
                <a:lnTo>
                  <a:pt x="5935" y="116995"/>
                </a:lnTo>
                <a:lnTo>
                  <a:pt x="6179" y="123093"/>
                </a:lnTo>
                <a:lnTo>
                  <a:pt x="17486" y="122642"/>
                </a:lnTo>
                <a:lnTo>
                  <a:pt x="7642" y="122605"/>
                </a:lnTo>
                <a:lnTo>
                  <a:pt x="7479" y="117320"/>
                </a:lnTo>
                <a:lnTo>
                  <a:pt x="15919" y="117320"/>
                </a:lnTo>
                <a:lnTo>
                  <a:pt x="17127" y="116549"/>
                </a:lnTo>
                <a:close/>
              </a:path>
              <a:path w="2943225" h="150495">
                <a:moveTo>
                  <a:pt x="17486" y="122642"/>
                </a:moveTo>
                <a:lnTo>
                  <a:pt x="6179" y="123093"/>
                </a:lnTo>
                <a:lnTo>
                  <a:pt x="18334" y="123093"/>
                </a:lnTo>
                <a:lnTo>
                  <a:pt x="17486" y="122642"/>
                </a:lnTo>
                <a:close/>
              </a:path>
              <a:path w="2943225" h="150495">
                <a:moveTo>
                  <a:pt x="2942527" y="0"/>
                </a:moveTo>
                <a:lnTo>
                  <a:pt x="17127" y="116549"/>
                </a:lnTo>
                <a:lnTo>
                  <a:pt x="12084" y="119769"/>
                </a:lnTo>
                <a:lnTo>
                  <a:pt x="17486" y="122642"/>
                </a:lnTo>
                <a:lnTo>
                  <a:pt x="2942771" y="6016"/>
                </a:lnTo>
                <a:lnTo>
                  <a:pt x="2942527" y="0"/>
                </a:lnTo>
                <a:close/>
              </a:path>
              <a:path w="2943225" h="150495">
                <a:moveTo>
                  <a:pt x="7479" y="117320"/>
                </a:moveTo>
                <a:lnTo>
                  <a:pt x="7642" y="122605"/>
                </a:lnTo>
                <a:lnTo>
                  <a:pt x="12084" y="119769"/>
                </a:lnTo>
                <a:lnTo>
                  <a:pt x="7479" y="117320"/>
                </a:lnTo>
                <a:close/>
              </a:path>
              <a:path w="2943225" h="150495">
                <a:moveTo>
                  <a:pt x="12084" y="119769"/>
                </a:moveTo>
                <a:lnTo>
                  <a:pt x="7642" y="122605"/>
                </a:lnTo>
                <a:lnTo>
                  <a:pt x="17417" y="122605"/>
                </a:lnTo>
                <a:lnTo>
                  <a:pt x="12084" y="119769"/>
                </a:lnTo>
                <a:close/>
              </a:path>
              <a:path w="2943225" h="150495">
                <a:moveTo>
                  <a:pt x="15919" y="117320"/>
                </a:moveTo>
                <a:lnTo>
                  <a:pt x="7479" y="117320"/>
                </a:lnTo>
                <a:lnTo>
                  <a:pt x="12084" y="119769"/>
                </a:lnTo>
                <a:lnTo>
                  <a:pt x="15919" y="11732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89207" y="7204931"/>
            <a:ext cx="63904" cy="1823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93447" y="5194546"/>
            <a:ext cx="2330450" cy="2388235"/>
          </a:xfrm>
          <a:custGeom>
            <a:avLst/>
            <a:gdLst/>
            <a:ahLst/>
            <a:cxnLst/>
            <a:rect l="l" t="t" r="r" b="b"/>
            <a:pathLst>
              <a:path w="2330450" h="2388234">
                <a:moveTo>
                  <a:pt x="8411" y="8617"/>
                </a:moveTo>
                <a:lnTo>
                  <a:pt x="9866" y="14457"/>
                </a:lnTo>
                <a:lnTo>
                  <a:pt x="2325517" y="2388039"/>
                </a:lnTo>
                <a:lnTo>
                  <a:pt x="2329907" y="2383730"/>
                </a:lnTo>
                <a:lnTo>
                  <a:pt x="14153" y="10205"/>
                </a:lnTo>
                <a:lnTo>
                  <a:pt x="8411" y="8617"/>
                </a:lnTo>
                <a:close/>
              </a:path>
              <a:path w="2330450" h="2388234">
                <a:moveTo>
                  <a:pt x="0" y="0"/>
                </a:moveTo>
                <a:lnTo>
                  <a:pt x="15366" y="61465"/>
                </a:lnTo>
                <a:lnTo>
                  <a:pt x="16992" y="62440"/>
                </a:lnTo>
                <a:lnTo>
                  <a:pt x="20244" y="61627"/>
                </a:lnTo>
                <a:lnTo>
                  <a:pt x="21220" y="60001"/>
                </a:lnTo>
                <a:lnTo>
                  <a:pt x="9866" y="14457"/>
                </a:lnTo>
                <a:lnTo>
                  <a:pt x="1869" y="6260"/>
                </a:lnTo>
                <a:lnTo>
                  <a:pt x="6179" y="2032"/>
                </a:lnTo>
                <a:lnTo>
                  <a:pt x="7355" y="2032"/>
                </a:lnTo>
                <a:lnTo>
                  <a:pt x="0" y="0"/>
                </a:lnTo>
                <a:close/>
              </a:path>
              <a:path w="2330450" h="2388234">
                <a:moveTo>
                  <a:pt x="7355" y="2032"/>
                </a:moveTo>
                <a:lnTo>
                  <a:pt x="6179" y="2032"/>
                </a:lnTo>
                <a:lnTo>
                  <a:pt x="14153" y="10205"/>
                </a:lnTo>
                <a:lnTo>
                  <a:pt x="57806" y="22277"/>
                </a:lnTo>
                <a:lnTo>
                  <a:pt x="59432" y="22764"/>
                </a:lnTo>
                <a:lnTo>
                  <a:pt x="61140" y="21789"/>
                </a:lnTo>
                <a:lnTo>
                  <a:pt x="61546" y="20163"/>
                </a:lnTo>
                <a:lnTo>
                  <a:pt x="62034" y="18537"/>
                </a:lnTo>
                <a:lnTo>
                  <a:pt x="61058" y="16829"/>
                </a:lnTo>
                <a:lnTo>
                  <a:pt x="59432" y="16423"/>
                </a:lnTo>
                <a:lnTo>
                  <a:pt x="7355" y="2032"/>
                </a:lnTo>
                <a:close/>
              </a:path>
              <a:path w="2330450" h="2388234">
                <a:moveTo>
                  <a:pt x="6179" y="2032"/>
                </a:moveTo>
                <a:lnTo>
                  <a:pt x="1869" y="6260"/>
                </a:lnTo>
                <a:lnTo>
                  <a:pt x="9866" y="14457"/>
                </a:lnTo>
                <a:lnTo>
                  <a:pt x="8411" y="8617"/>
                </a:lnTo>
                <a:lnTo>
                  <a:pt x="3414" y="7235"/>
                </a:lnTo>
                <a:lnTo>
                  <a:pt x="7154" y="3577"/>
                </a:lnTo>
                <a:lnTo>
                  <a:pt x="7686" y="3577"/>
                </a:lnTo>
                <a:lnTo>
                  <a:pt x="6179" y="2032"/>
                </a:lnTo>
                <a:close/>
              </a:path>
              <a:path w="2330450" h="2388234">
                <a:moveTo>
                  <a:pt x="7686" y="3577"/>
                </a:moveTo>
                <a:lnTo>
                  <a:pt x="7154" y="3577"/>
                </a:lnTo>
                <a:lnTo>
                  <a:pt x="8411" y="8617"/>
                </a:lnTo>
                <a:lnTo>
                  <a:pt x="14153" y="10205"/>
                </a:lnTo>
                <a:lnTo>
                  <a:pt x="7686" y="3577"/>
                </a:lnTo>
                <a:close/>
              </a:path>
              <a:path w="2330450" h="2388234">
                <a:moveTo>
                  <a:pt x="7154" y="3577"/>
                </a:moveTo>
                <a:lnTo>
                  <a:pt x="3414" y="7235"/>
                </a:lnTo>
                <a:lnTo>
                  <a:pt x="8411" y="8617"/>
                </a:lnTo>
                <a:lnTo>
                  <a:pt x="7154" y="35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91089" y="5385771"/>
            <a:ext cx="2362835" cy="2922270"/>
          </a:xfrm>
          <a:custGeom>
            <a:avLst/>
            <a:gdLst/>
            <a:ahLst/>
            <a:cxnLst/>
            <a:rect l="l" t="t" r="r" b="b"/>
            <a:pathLst>
              <a:path w="2362834" h="2922270">
                <a:moveTo>
                  <a:pt x="2305516" y="2893745"/>
                </a:moveTo>
                <a:lnTo>
                  <a:pt x="2303727" y="2894558"/>
                </a:lnTo>
                <a:lnTo>
                  <a:pt x="2303158" y="2896103"/>
                </a:lnTo>
                <a:lnTo>
                  <a:pt x="2302508" y="2897648"/>
                </a:lnTo>
                <a:lnTo>
                  <a:pt x="2303321" y="2899436"/>
                </a:lnTo>
                <a:lnTo>
                  <a:pt x="2304947" y="2900005"/>
                </a:lnTo>
                <a:lnTo>
                  <a:pt x="2362591" y="2921957"/>
                </a:lnTo>
                <a:lnTo>
                  <a:pt x="2362217" y="2919518"/>
                </a:lnTo>
                <a:lnTo>
                  <a:pt x="2356656" y="2919518"/>
                </a:lnTo>
                <a:lnTo>
                  <a:pt x="2349239" y="2910342"/>
                </a:lnTo>
                <a:lnTo>
                  <a:pt x="2307061" y="2894314"/>
                </a:lnTo>
                <a:lnTo>
                  <a:pt x="2305516" y="2893745"/>
                </a:lnTo>
                <a:close/>
              </a:path>
              <a:path w="2362834" h="2922270">
                <a:moveTo>
                  <a:pt x="2349239" y="2910342"/>
                </a:moveTo>
                <a:lnTo>
                  <a:pt x="2356656" y="2919518"/>
                </a:lnTo>
                <a:lnTo>
                  <a:pt x="2358854" y="2917730"/>
                </a:lnTo>
                <a:lnTo>
                  <a:pt x="2355761" y="2917730"/>
                </a:lnTo>
                <a:lnTo>
                  <a:pt x="2354965" y="2912518"/>
                </a:lnTo>
                <a:lnTo>
                  <a:pt x="2349239" y="2910342"/>
                </a:lnTo>
                <a:close/>
              </a:path>
              <a:path w="2362834" h="2922270">
                <a:moveTo>
                  <a:pt x="2351452" y="2858134"/>
                </a:moveTo>
                <a:lnTo>
                  <a:pt x="2348119" y="2858622"/>
                </a:lnTo>
                <a:lnTo>
                  <a:pt x="2346981" y="2860248"/>
                </a:lnTo>
                <a:lnTo>
                  <a:pt x="2354037" y="2906442"/>
                </a:lnTo>
                <a:lnTo>
                  <a:pt x="2361453" y="2915616"/>
                </a:lnTo>
                <a:lnTo>
                  <a:pt x="2356656" y="2919518"/>
                </a:lnTo>
                <a:lnTo>
                  <a:pt x="2362217" y="2919518"/>
                </a:lnTo>
                <a:lnTo>
                  <a:pt x="2352997" y="2859273"/>
                </a:lnTo>
                <a:lnTo>
                  <a:pt x="2351452" y="2858134"/>
                </a:lnTo>
                <a:close/>
              </a:path>
              <a:path w="2362834" h="2922270">
                <a:moveTo>
                  <a:pt x="2354965" y="2912518"/>
                </a:moveTo>
                <a:lnTo>
                  <a:pt x="2355761" y="2917730"/>
                </a:lnTo>
                <a:lnTo>
                  <a:pt x="2359908" y="2914396"/>
                </a:lnTo>
                <a:lnTo>
                  <a:pt x="2354965" y="2912518"/>
                </a:lnTo>
                <a:close/>
              </a:path>
              <a:path w="2362834" h="2922270">
                <a:moveTo>
                  <a:pt x="2354037" y="2906442"/>
                </a:moveTo>
                <a:lnTo>
                  <a:pt x="2354965" y="2912518"/>
                </a:lnTo>
                <a:lnTo>
                  <a:pt x="2359908" y="2914396"/>
                </a:lnTo>
                <a:lnTo>
                  <a:pt x="2355761" y="2917730"/>
                </a:lnTo>
                <a:lnTo>
                  <a:pt x="2358854" y="2917730"/>
                </a:lnTo>
                <a:lnTo>
                  <a:pt x="2361453" y="2915616"/>
                </a:lnTo>
                <a:lnTo>
                  <a:pt x="2354037" y="2906442"/>
                </a:lnTo>
                <a:close/>
              </a:path>
              <a:path w="2362834" h="2922270">
                <a:moveTo>
                  <a:pt x="4715" y="0"/>
                </a:moveTo>
                <a:lnTo>
                  <a:pt x="0" y="3821"/>
                </a:lnTo>
                <a:lnTo>
                  <a:pt x="2349239" y="2910342"/>
                </a:lnTo>
                <a:lnTo>
                  <a:pt x="2354965" y="2912518"/>
                </a:lnTo>
                <a:lnTo>
                  <a:pt x="2354037" y="2906442"/>
                </a:lnTo>
                <a:lnTo>
                  <a:pt x="471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29019" y="3493600"/>
            <a:ext cx="1181100" cy="294005"/>
          </a:xfrm>
          <a:custGeom>
            <a:avLst/>
            <a:gdLst/>
            <a:ahLst/>
            <a:cxnLst/>
            <a:rect l="l" t="t" r="r" b="b"/>
            <a:pathLst>
              <a:path w="1181100" h="294004">
                <a:moveTo>
                  <a:pt x="1033770" y="0"/>
                </a:moveTo>
                <a:lnTo>
                  <a:pt x="1033770" y="73416"/>
                </a:lnTo>
                <a:lnTo>
                  <a:pt x="0" y="73416"/>
                </a:lnTo>
                <a:lnTo>
                  <a:pt x="0" y="220250"/>
                </a:lnTo>
                <a:lnTo>
                  <a:pt x="1033770" y="220250"/>
                </a:lnTo>
                <a:lnTo>
                  <a:pt x="1033770" y="293667"/>
                </a:lnTo>
                <a:lnTo>
                  <a:pt x="1180604" y="146833"/>
                </a:lnTo>
                <a:lnTo>
                  <a:pt x="103377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29019" y="3493600"/>
            <a:ext cx="1181100" cy="294005"/>
          </a:xfrm>
          <a:custGeom>
            <a:avLst/>
            <a:gdLst/>
            <a:ahLst/>
            <a:cxnLst/>
            <a:rect l="l" t="t" r="r" b="b"/>
            <a:pathLst>
              <a:path w="1181100" h="294004">
                <a:moveTo>
                  <a:pt x="0" y="73416"/>
                </a:moveTo>
                <a:lnTo>
                  <a:pt x="1033770" y="73416"/>
                </a:lnTo>
                <a:lnTo>
                  <a:pt x="1033770" y="0"/>
                </a:lnTo>
                <a:lnTo>
                  <a:pt x="1180604" y="146833"/>
                </a:lnTo>
                <a:lnTo>
                  <a:pt x="1033770" y="293667"/>
                </a:lnTo>
                <a:lnTo>
                  <a:pt x="1033770" y="220250"/>
                </a:lnTo>
                <a:lnTo>
                  <a:pt x="0" y="220250"/>
                </a:lnTo>
                <a:lnTo>
                  <a:pt x="0" y="73416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5275101" y="3578871"/>
            <a:ext cx="83693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-4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7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b="1" spc="-40" dirty="0">
                <a:solidFill>
                  <a:srgbClr val="FFFFFF"/>
                </a:solidFill>
                <a:latin typeface="Trebuchet MS"/>
                <a:cs typeface="Trebuchet MS"/>
              </a:rPr>
              <a:t>Improvement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0908458" y="2044939"/>
            <a:ext cx="1861185" cy="1636395"/>
          </a:xfrm>
          <a:custGeom>
            <a:avLst/>
            <a:gdLst/>
            <a:ahLst/>
            <a:cxnLst/>
            <a:rect l="l" t="t" r="r" b="b"/>
            <a:pathLst>
              <a:path w="1861184" h="1636395">
                <a:moveTo>
                  <a:pt x="930271" y="0"/>
                </a:moveTo>
                <a:lnTo>
                  <a:pt x="879232" y="1210"/>
                </a:lnTo>
                <a:lnTo>
                  <a:pt x="828911" y="4799"/>
                </a:lnTo>
                <a:lnTo>
                  <a:pt x="779381" y="10705"/>
                </a:lnTo>
                <a:lnTo>
                  <a:pt x="730712" y="18864"/>
                </a:lnTo>
                <a:lnTo>
                  <a:pt x="682975" y="29216"/>
                </a:lnTo>
                <a:lnTo>
                  <a:pt x="636241" y="41697"/>
                </a:lnTo>
                <a:lnTo>
                  <a:pt x="590581" y="56245"/>
                </a:lnTo>
                <a:lnTo>
                  <a:pt x="546066" y="72798"/>
                </a:lnTo>
                <a:lnTo>
                  <a:pt x="502767" y="91293"/>
                </a:lnTo>
                <a:lnTo>
                  <a:pt x="460754" y="111668"/>
                </a:lnTo>
                <a:lnTo>
                  <a:pt x="420099" y="133861"/>
                </a:lnTo>
                <a:lnTo>
                  <a:pt x="380873" y="157808"/>
                </a:lnTo>
                <a:lnTo>
                  <a:pt x="343147" y="183449"/>
                </a:lnTo>
                <a:lnTo>
                  <a:pt x="306991" y="210720"/>
                </a:lnTo>
                <a:lnTo>
                  <a:pt x="272477" y="239560"/>
                </a:lnTo>
                <a:lnTo>
                  <a:pt x="239676" y="269905"/>
                </a:lnTo>
                <a:lnTo>
                  <a:pt x="208657" y="301693"/>
                </a:lnTo>
                <a:lnTo>
                  <a:pt x="179494" y="334862"/>
                </a:lnTo>
                <a:lnTo>
                  <a:pt x="152255" y="369350"/>
                </a:lnTo>
                <a:lnTo>
                  <a:pt x="127013" y="405094"/>
                </a:lnTo>
                <a:lnTo>
                  <a:pt x="103838" y="442033"/>
                </a:lnTo>
                <a:lnTo>
                  <a:pt x="82802" y="480102"/>
                </a:lnTo>
                <a:lnTo>
                  <a:pt x="63975" y="519241"/>
                </a:lnTo>
                <a:lnTo>
                  <a:pt x="47427" y="559387"/>
                </a:lnTo>
                <a:lnTo>
                  <a:pt x="33231" y="600477"/>
                </a:lnTo>
                <a:lnTo>
                  <a:pt x="21457" y="642449"/>
                </a:lnTo>
                <a:lnTo>
                  <a:pt x="12176" y="685241"/>
                </a:lnTo>
                <a:lnTo>
                  <a:pt x="5458" y="728790"/>
                </a:lnTo>
                <a:lnTo>
                  <a:pt x="1376" y="773034"/>
                </a:lnTo>
                <a:lnTo>
                  <a:pt x="0" y="817910"/>
                </a:lnTo>
                <a:lnTo>
                  <a:pt x="1376" y="862787"/>
                </a:lnTo>
                <a:lnTo>
                  <a:pt x="5458" y="907032"/>
                </a:lnTo>
                <a:lnTo>
                  <a:pt x="12176" y="950582"/>
                </a:lnTo>
                <a:lnTo>
                  <a:pt x="21457" y="993376"/>
                </a:lnTo>
                <a:lnTo>
                  <a:pt x="33231" y="1035350"/>
                </a:lnTo>
                <a:lnTo>
                  <a:pt x="47427" y="1076442"/>
                </a:lnTo>
                <a:lnTo>
                  <a:pt x="63975" y="1116591"/>
                </a:lnTo>
                <a:lnTo>
                  <a:pt x="82802" y="1155733"/>
                </a:lnTo>
                <a:lnTo>
                  <a:pt x="103838" y="1193806"/>
                </a:lnTo>
                <a:lnTo>
                  <a:pt x="127013" y="1230747"/>
                </a:lnTo>
                <a:lnTo>
                  <a:pt x="152255" y="1266495"/>
                </a:lnTo>
                <a:lnTo>
                  <a:pt x="179494" y="1300987"/>
                </a:lnTo>
                <a:lnTo>
                  <a:pt x="208657" y="1334160"/>
                </a:lnTo>
                <a:lnTo>
                  <a:pt x="239676" y="1365953"/>
                </a:lnTo>
                <a:lnTo>
                  <a:pt x="272477" y="1396302"/>
                </a:lnTo>
                <a:lnTo>
                  <a:pt x="306991" y="1425145"/>
                </a:lnTo>
                <a:lnTo>
                  <a:pt x="343147" y="1452420"/>
                </a:lnTo>
                <a:lnTo>
                  <a:pt x="380873" y="1478065"/>
                </a:lnTo>
                <a:lnTo>
                  <a:pt x="420099" y="1502016"/>
                </a:lnTo>
                <a:lnTo>
                  <a:pt x="460754" y="1524213"/>
                </a:lnTo>
                <a:lnTo>
                  <a:pt x="502767" y="1544591"/>
                </a:lnTo>
                <a:lnTo>
                  <a:pt x="546066" y="1563090"/>
                </a:lnTo>
                <a:lnTo>
                  <a:pt x="590581" y="1579646"/>
                </a:lnTo>
                <a:lnTo>
                  <a:pt x="636241" y="1594196"/>
                </a:lnTo>
                <a:lnTo>
                  <a:pt x="682975" y="1606680"/>
                </a:lnTo>
                <a:lnTo>
                  <a:pt x="730712" y="1617034"/>
                </a:lnTo>
                <a:lnTo>
                  <a:pt x="779381" y="1625195"/>
                </a:lnTo>
                <a:lnTo>
                  <a:pt x="828911" y="1631102"/>
                </a:lnTo>
                <a:lnTo>
                  <a:pt x="879232" y="1634692"/>
                </a:lnTo>
                <a:lnTo>
                  <a:pt x="930271" y="1635902"/>
                </a:lnTo>
                <a:lnTo>
                  <a:pt x="981319" y="1634692"/>
                </a:lnTo>
                <a:lnTo>
                  <a:pt x="1031647" y="1631102"/>
                </a:lnTo>
                <a:lnTo>
                  <a:pt x="1081184" y="1625195"/>
                </a:lnTo>
                <a:lnTo>
                  <a:pt x="1129859" y="1617034"/>
                </a:lnTo>
                <a:lnTo>
                  <a:pt x="1177602" y="1606680"/>
                </a:lnTo>
                <a:lnTo>
                  <a:pt x="1224341" y="1594196"/>
                </a:lnTo>
                <a:lnTo>
                  <a:pt x="1270006" y="1579646"/>
                </a:lnTo>
                <a:lnTo>
                  <a:pt x="1314526" y="1563090"/>
                </a:lnTo>
                <a:lnTo>
                  <a:pt x="1357830" y="1544591"/>
                </a:lnTo>
                <a:lnTo>
                  <a:pt x="1399846" y="1524213"/>
                </a:lnTo>
                <a:lnTo>
                  <a:pt x="1440504" y="1502016"/>
                </a:lnTo>
                <a:lnTo>
                  <a:pt x="1479733" y="1478065"/>
                </a:lnTo>
                <a:lnTo>
                  <a:pt x="1517462" y="1452420"/>
                </a:lnTo>
                <a:lnTo>
                  <a:pt x="1553620" y="1425145"/>
                </a:lnTo>
                <a:lnTo>
                  <a:pt x="1588137" y="1396302"/>
                </a:lnTo>
                <a:lnTo>
                  <a:pt x="1620940" y="1365953"/>
                </a:lnTo>
                <a:lnTo>
                  <a:pt x="1651960" y="1334160"/>
                </a:lnTo>
                <a:lnTo>
                  <a:pt x="1681125" y="1300987"/>
                </a:lnTo>
                <a:lnTo>
                  <a:pt x="1708365" y="1266495"/>
                </a:lnTo>
                <a:lnTo>
                  <a:pt x="1733608" y="1230747"/>
                </a:lnTo>
                <a:lnTo>
                  <a:pt x="1756783" y="1193806"/>
                </a:lnTo>
                <a:lnTo>
                  <a:pt x="1777821" y="1155733"/>
                </a:lnTo>
                <a:lnTo>
                  <a:pt x="1796649" y="1116591"/>
                </a:lnTo>
                <a:lnTo>
                  <a:pt x="1813196" y="1076442"/>
                </a:lnTo>
                <a:lnTo>
                  <a:pt x="1827393" y="1035350"/>
                </a:lnTo>
                <a:lnTo>
                  <a:pt x="1839167" y="993376"/>
                </a:lnTo>
                <a:lnTo>
                  <a:pt x="1848448" y="950582"/>
                </a:lnTo>
                <a:lnTo>
                  <a:pt x="1855166" y="907032"/>
                </a:lnTo>
                <a:lnTo>
                  <a:pt x="1859248" y="862787"/>
                </a:lnTo>
                <a:lnTo>
                  <a:pt x="1860625" y="817910"/>
                </a:lnTo>
                <a:lnTo>
                  <a:pt x="1859248" y="773034"/>
                </a:lnTo>
                <a:lnTo>
                  <a:pt x="1855166" y="728790"/>
                </a:lnTo>
                <a:lnTo>
                  <a:pt x="1848448" y="685241"/>
                </a:lnTo>
                <a:lnTo>
                  <a:pt x="1839167" y="642449"/>
                </a:lnTo>
                <a:lnTo>
                  <a:pt x="1827393" y="600477"/>
                </a:lnTo>
                <a:lnTo>
                  <a:pt x="1813196" y="559387"/>
                </a:lnTo>
                <a:lnTo>
                  <a:pt x="1796649" y="519241"/>
                </a:lnTo>
                <a:lnTo>
                  <a:pt x="1777821" y="480102"/>
                </a:lnTo>
                <a:lnTo>
                  <a:pt x="1756783" y="442033"/>
                </a:lnTo>
                <a:lnTo>
                  <a:pt x="1733608" y="405094"/>
                </a:lnTo>
                <a:lnTo>
                  <a:pt x="1708365" y="369350"/>
                </a:lnTo>
                <a:lnTo>
                  <a:pt x="1681125" y="334862"/>
                </a:lnTo>
                <a:lnTo>
                  <a:pt x="1651960" y="301693"/>
                </a:lnTo>
                <a:lnTo>
                  <a:pt x="1620940" y="269905"/>
                </a:lnTo>
                <a:lnTo>
                  <a:pt x="1588137" y="239560"/>
                </a:lnTo>
                <a:lnTo>
                  <a:pt x="1553620" y="210720"/>
                </a:lnTo>
                <a:lnTo>
                  <a:pt x="1517462" y="183449"/>
                </a:lnTo>
                <a:lnTo>
                  <a:pt x="1479733" y="157808"/>
                </a:lnTo>
                <a:lnTo>
                  <a:pt x="1440504" y="133861"/>
                </a:lnTo>
                <a:lnTo>
                  <a:pt x="1399846" y="111668"/>
                </a:lnTo>
                <a:lnTo>
                  <a:pt x="1357830" y="91293"/>
                </a:lnTo>
                <a:lnTo>
                  <a:pt x="1314526" y="72798"/>
                </a:lnTo>
                <a:lnTo>
                  <a:pt x="1270006" y="56245"/>
                </a:lnTo>
                <a:lnTo>
                  <a:pt x="1224341" y="41697"/>
                </a:lnTo>
                <a:lnTo>
                  <a:pt x="1177602" y="29216"/>
                </a:lnTo>
                <a:lnTo>
                  <a:pt x="1129859" y="18864"/>
                </a:lnTo>
                <a:lnTo>
                  <a:pt x="1081184" y="10705"/>
                </a:lnTo>
                <a:lnTo>
                  <a:pt x="1031647" y="4799"/>
                </a:lnTo>
                <a:lnTo>
                  <a:pt x="981319" y="1210"/>
                </a:lnTo>
                <a:lnTo>
                  <a:pt x="930271" y="0"/>
                </a:lnTo>
                <a:close/>
              </a:path>
            </a:pathLst>
          </a:custGeom>
          <a:solidFill>
            <a:srgbClr val="4F81BC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908458" y="2044938"/>
            <a:ext cx="1861185" cy="1636395"/>
          </a:xfrm>
          <a:custGeom>
            <a:avLst/>
            <a:gdLst/>
            <a:ahLst/>
            <a:cxnLst/>
            <a:rect l="l" t="t" r="r" b="b"/>
            <a:pathLst>
              <a:path w="1861184" h="1636395">
                <a:moveTo>
                  <a:pt x="0" y="817910"/>
                </a:moveTo>
                <a:lnTo>
                  <a:pt x="1376" y="773034"/>
                </a:lnTo>
                <a:lnTo>
                  <a:pt x="5458" y="728790"/>
                </a:lnTo>
                <a:lnTo>
                  <a:pt x="12176" y="685241"/>
                </a:lnTo>
                <a:lnTo>
                  <a:pt x="21457" y="642449"/>
                </a:lnTo>
                <a:lnTo>
                  <a:pt x="33231" y="600477"/>
                </a:lnTo>
                <a:lnTo>
                  <a:pt x="47427" y="559387"/>
                </a:lnTo>
                <a:lnTo>
                  <a:pt x="63975" y="519241"/>
                </a:lnTo>
                <a:lnTo>
                  <a:pt x="82802" y="480102"/>
                </a:lnTo>
                <a:lnTo>
                  <a:pt x="103838" y="442033"/>
                </a:lnTo>
                <a:lnTo>
                  <a:pt x="127013" y="405094"/>
                </a:lnTo>
                <a:lnTo>
                  <a:pt x="152255" y="369350"/>
                </a:lnTo>
                <a:lnTo>
                  <a:pt x="179494" y="334862"/>
                </a:lnTo>
                <a:lnTo>
                  <a:pt x="208657" y="301693"/>
                </a:lnTo>
                <a:lnTo>
                  <a:pt x="239676" y="269905"/>
                </a:lnTo>
                <a:lnTo>
                  <a:pt x="272477" y="239560"/>
                </a:lnTo>
                <a:lnTo>
                  <a:pt x="306991" y="210720"/>
                </a:lnTo>
                <a:lnTo>
                  <a:pt x="343147" y="183449"/>
                </a:lnTo>
                <a:lnTo>
                  <a:pt x="380873" y="157808"/>
                </a:lnTo>
                <a:lnTo>
                  <a:pt x="420099" y="133861"/>
                </a:lnTo>
                <a:lnTo>
                  <a:pt x="460754" y="111668"/>
                </a:lnTo>
                <a:lnTo>
                  <a:pt x="502767" y="91293"/>
                </a:lnTo>
                <a:lnTo>
                  <a:pt x="546066" y="72798"/>
                </a:lnTo>
                <a:lnTo>
                  <a:pt x="590581" y="56245"/>
                </a:lnTo>
                <a:lnTo>
                  <a:pt x="636241" y="41697"/>
                </a:lnTo>
                <a:lnTo>
                  <a:pt x="682975" y="29216"/>
                </a:lnTo>
                <a:lnTo>
                  <a:pt x="730712" y="18864"/>
                </a:lnTo>
                <a:lnTo>
                  <a:pt x="779381" y="10705"/>
                </a:lnTo>
                <a:lnTo>
                  <a:pt x="828911" y="4799"/>
                </a:lnTo>
                <a:lnTo>
                  <a:pt x="879232" y="1210"/>
                </a:lnTo>
                <a:lnTo>
                  <a:pt x="930271" y="0"/>
                </a:lnTo>
                <a:lnTo>
                  <a:pt x="981319" y="1210"/>
                </a:lnTo>
                <a:lnTo>
                  <a:pt x="1031647" y="4799"/>
                </a:lnTo>
                <a:lnTo>
                  <a:pt x="1081184" y="10705"/>
                </a:lnTo>
                <a:lnTo>
                  <a:pt x="1129859" y="18864"/>
                </a:lnTo>
                <a:lnTo>
                  <a:pt x="1177602" y="29216"/>
                </a:lnTo>
                <a:lnTo>
                  <a:pt x="1224341" y="41697"/>
                </a:lnTo>
                <a:lnTo>
                  <a:pt x="1270006" y="56245"/>
                </a:lnTo>
                <a:lnTo>
                  <a:pt x="1314526" y="72798"/>
                </a:lnTo>
                <a:lnTo>
                  <a:pt x="1357830" y="91293"/>
                </a:lnTo>
                <a:lnTo>
                  <a:pt x="1399846" y="111668"/>
                </a:lnTo>
                <a:lnTo>
                  <a:pt x="1440504" y="133861"/>
                </a:lnTo>
                <a:lnTo>
                  <a:pt x="1479733" y="157808"/>
                </a:lnTo>
                <a:lnTo>
                  <a:pt x="1517462" y="183449"/>
                </a:lnTo>
                <a:lnTo>
                  <a:pt x="1553620" y="210720"/>
                </a:lnTo>
                <a:lnTo>
                  <a:pt x="1588137" y="239560"/>
                </a:lnTo>
                <a:lnTo>
                  <a:pt x="1620940" y="269905"/>
                </a:lnTo>
                <a:lnTo>
                  <a:pt x="1651960" y="301693"/>
                </a:lnTo>
                <a:lnTo>
                  <a:pt x="1681125" y="334862"/>
                </a:lnTo>
                <a:lnTo>
                  <a:pt x="1708365" y="369350"/>
                </a:lnTo>
                <a:lnTo>
                  <a:pt x="1733608" y="405094"/>
                </a:lnTo>
                <a:lnTo>
                  <a:pt x="1756783" y="442033"/>
                </a:lnTo>
                <a:lnTo>
                  <a:pt x="1777821" y="480102"/>
                </a:lnTo>
                <a:lnTo>
                  <a:pt x="1796649" y="519241"/>
                </a:lnTo>
                <a:lnTo>
                  <a:pt x="1813196" y="559387"/>
                </a:lnTo>
                <a:lnTo>
                  <a:pt x="1827393" y="600477"/>
                </a:lnTo>
                <a:lnTo>
                  <a:pt x="1839167" y="642449"/>
                </a:lnTo>
                <a:lnTo>
                  <a:pt x="1848448" y="685241"/>
                </a:lnTo>
                <a:lnTo>
                  <a:pt x="1855166" y="728790"/>
                </a:lnTo>
                <a:lnTo>
                  <a:pt x="1859248" y="773034"/>
                </a:lnTo>
                <a:lnTo>
                  <a:pt x="1860625" y="817910"/>
                </a:lnTo>
                <a:lnTo>
                  <a:pt x="1859248" y="862787"/>
                </a:lnTo>
                <a:lnTo>
                  <a:pt x="1855166" y="907032"/>
                </a:lnTo>
                <a:lnTo>
                  <a:pt x="1848448" y="950582"/>
                </a:lnTo>
                <a:lnTo>
                  <a:pt x="1839167" y="993376"/>
                </a:lnTo>
                <a:lnTo>
                  <a:pt x="1827393" y="1035350"/>
                </a:lnTo>
                <a:lnTo>
                  <a:pt x="1813196" y="1076442"/>
                </a:lnTo>
                <a:lnTo>
                  <a:pt x="1796649" y="1116591"/>
                </a:lnTo>
                <a:lnTo>
                  <a:pt x="1777821" y="1155733"/>
                </a:lnTo>
                <a:lnTo>
                  <a:pt x="1756783" y="1193806"/>
                </a:lnTo>
                <a:lnTo>
                  <a:pt x="1733608" y="1230747"/>
                </a:lnTo>
                <a:lnTo>
                  <a:pt x="1708365" y="1266495"/>
                </a:lnTo>
                <a:lnTo>
                  <a:pt x="1681125" y="1300987"/>
                </a:lnTo>
                <a:lnTo>
                  <a:pt x="1651960" y="1334160"/>
                </a:lnTo>
                <a:lnTo>
                  <a:pt x="1620940" y="1365953"/>
                </a:lnTo>
                <a:lnTo>
                  <a:pt x="1588137" y="1396302"/>
                </a:lnTo>
                <a:lnTo>
                  <a:pt x="1553620" y="1425145"/>
                </a:lnTo>
                <a:lnTo>
                  <a:pt x="1517462" y="1452420"/>
                </a:lnTo>
                <a:lnTo>
                  <a:pt x="1479733" y="1478065"/>
                </a:lnTo>
                <a:lnTo>
                  <a:pt x="1440504" y="1502016"/>
                </a:lnTo>
                <a:lnTo>
                  <a:pt x="1399846" y="1524213"/>
                </a:lnTo>
                <a:lnTo>
                  <a:pt x="1357830" y="1544591"/>
                </a:lnTo>
                <a:lnTo>
                  <a:pt x="1314526" y="1563090"/>
                </a:lnTo>
                <a:lnTo>
                  <a:pt x="1270006" y="1579646"/>
                </a:lnTo>
                <a:lnTo>
                  <a:pt x="1224341" y="1594196"/>
                </a:lnTo>
                <a:lnTo>
                  <a:pt x="1177602" y="1606680"/>
                </a:lnTo>
                <a:lnTo>
                  <a:pt x="1129859" y="1617034"/>
                </a:lnTo>
                <a:lnTo>
                  <a:pt x="1081184" y="1625195"/>
                </a:lnTo>
                <a:lnTo>
                  <a:pt x="1031647" y="1631102"/>
                </a:lnTo>
                <a:lnTo>
                  <a:pt x="981319" y="1634692"/>
                </a:lnTo>
                <a:lnTo>
                  <a:pt x="930271" y="1635902"/>
                </a:lnTo>
                <a:lnTo>
                  <a:pt x="879232" y="1634692"/>
                </a:lnTo>
                <a:lnTo>
                  <a:pt x="828911" y="1631102"/>
                </a:lnTo>
                <a:lnTo>
                  <a:pt x="779381" y="1625195"/>
                </a:lnTo>
                <a:lnTo>
                  <a:pt x="730712" y="1617034"/>
                </a:lnTo>
                <a:lnTo>
                  <a:pt x="682975" y="1606680"/>
                </a:lnTo>
                <a:lnTo>
                  <a:pt x="636241" y="1594196"/>
                </a:lnTo>
                <a:lnTo>
                  <a:pt x="590581" y="1579646"/>
                </a:lnTo>
                <a:lnTo>
                  <a:pt x="546066" y="1563090"/>
                </a:lnTo>
                <a:lnTo>
                  <a:pt x="502767" y="1544591"/>
                </a:lnTo>
                <a:lnTo>
                  <a:pt x="460754" y="1524213"/>
                </a:lnTo>
                <a:lnTo>
                  <a:pt x="420099" y="1502016"/>
                </a:lnTo>
                <a:lnTo>
                  <a:pt x="380873" y="1478065"/>
                </a:lnTo>
                <a:lnTo>
                  <a:pt x="343147" y="1452420"/>
                </a:lnTo>
                <a:lnTo>
                  <a:pt x="306991" y="1425145"/>
                </a:lnTo>
                <a:lnTo>
                  <a:pt x="272477" y="1396302"/>
                </a:lnTo>
                <a:lnTo>
                  <a:pt x="239676" y="1365953"/>
                </a:lnTo>
                <a:lnTo>
                  <a:pt x="208657" y="1334160"/>
                </a:lnTo>
                <a:lnTo>
                  <a:pt x="179494" y="1300987"/>
                </a:lnTo>
                <a:lnTo>
                  <a:pt x="152255" y="1266495"/>
                </a:lnTo>
                <a:lnTo>
                  <a:pt x="127013" y="1230747"/>
                </a:lnTo>
                <a:lnTo>
                  <a:pt x="103838" y="1193806"/>
                </a:lnTo>
                <a:lnTo>
                  <a:pt x="82802" y="1155733"/>
                </a:lnTo>
                <a:lnTo>
                  <a:pt x="63975" y="1116591"/>
                </a:lnTo>
                <a:lnTo>
                  <a:pt x="47427" y="1076442"/>
                </a:lnTo>
                <a:lnTo>
                  <a:pt x="33231" y="1035350"/>
                </a:lnTo>
                <a:lnTo>
                  <a:pt x="21457" y="993376"/>
                </a:lnTo>
                <a:lnTo>
                  <a:pt x="12176" y="950582"/>
                </a:lnTo>
                <a:lnTo>
                  <a:pt x="5458" y="907032"/>
                </a:lnTo>
                <a:lnTo>
                  <a:pt x="1376" y="862787"/>
                </a:lnTo>
                <a:lnTo>
                  <a:pt x="0" y="817910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46011" y="6771341"/>
            <a:ext cx="1756410" cy="534670"/>
          </a:xfrm>
          <a:custGeom>
            <a:avLst/>
            <a:gdLst/>
            <a:ahLst/>
            <a:cxnLst/>
            <a:rect l="l" t="t" r="r" b="b"/>
            <a:pathLst>
              <a:path w="1756409" h="534670">
                <a:moveTo>
                  <a:pt x="878075" y="0"/>
                </a:moveTo>
                <a:lnTo>
                  <a:pt x="809461" y="803"/>
                </a:lnTo>
                <a:lnTo>
                  <a:pt x="742290" y="3175"/>
                </a:lnTo>
                <a:lnTo>
                  <a:pt x="676757" y="7054"/>
                </a:lnTo>
                <a:lnTo>
                  <a:pt x="613059" y="12383"/>
                </a:lnTo>
                <a:lnTo>
                  <a:pt x="551389" y="19101"/>
                </a:lnTo>
                <a:lnTo>
                  <a:pt x="491943" y="27150"/>
                </a:lnTo>
                <a:lnTo>
                  <a:pt x="434918" y="36469"/>
                </a:lnTo>
                <a:lnTo>
                  <a:pt x="380507" y="46999"/>
                </a:lnTo>
                <a:lnTo>
                  <a:pt x="328907" y="58681"/>
                </a:lnTo>
                <a:lnTo>
                  <a:pt x="280312" y="71455"/>
                </a:lnTo>
                <a:lnTo>
                  <a:pt x="234918" y="85263"/>
                </a:lnTo>
                <a:lnTo>
                  <a:pt x="192920" y="100044"/>
                </a:lnTo>
                <a:lnTo>
                  <a:pt x="154514" y="115739"/>
                </a:lnTo>
                <a:lnTo>
                  <a:pt x="119895" y="132289"/>
                </a:lnTo>
                <a:lnTo>
                  <a:pt x="62798" y="167715"/>
                </a:lnTo>
                <a:lnTo>
                  <a:pt x="23193" y="205848"/>
                </a:lnTo>
                <a:lnTo>
                  <a:pt x="2642" y="246211"/>
                </a:lnTo>
                <a:lnTo>
                  <a:pt x="0" y="267081"/>
                </a:lnTo>
                <a:lnTo>
                  <a:pt x="2642" y="287950"/>
                </a:lnTo>
                <a:lnTo>
                  <a:pt x="23193" y="328313"/>
                </a:lnTo>
                <a:lnTo>
                  <a:pt x="62798" y="366446"/>
                </a:lnTo>
                <a:lnTo>
                  <a:pt x="119895" y="401872"/>
                </a:lnTo>
                <a:lnTo>
                  <a:pt x="154514" y="418422"/>
                </a:lnTo>
                <a:lnTo>
                  <a:pt x="192920" y="434118"/>
                </a:lnTo>
                <a:lnTo>
                  <a:pt x="234918" y="448899"/>
                </a:lnTo>
                <a:lnTo>
                  <a:pt x="280312" y="462706"/>
                </a:lnTo>
                <a:lnTo>
                  <a:pt x="328907" y="475481"/>
                </a:lnTo>
                <a:lnTo>
                  <a:pt x="380507" y="487163"/>
                </a:lnTo>
                <a:lnTo>
                  <a:pt x="434918" y="497693"/>
                </a:lnTo>
                <a:lnTo>
                  <a:pt x="491943" y="507012"/>
                </a:lnTo>
                <a:lnTo>
                  <a:pt x="551389" y="515060"/>
                </a:lnTo>
                <a:lnTo>
                  <a:pt x="613059" y="521778"/>
                </a:lnTo>
                <a:lnTo>
                  <a:pt x="676757" y="527107"/>
                </a:lnTo>
                <a:lnTo>
                  <a:pt x="742290" y="530987"/>
                </a:lnTo>
                <a:lnTo>
                  <a:pt x="809461" y="533358"/>
                </a:lnTo>
                <a:lnTo>
                  <a:pt x="878075" y="534162"/>
                </a:lnTo>
                <a:lnTo>
                  <a:pt x="946699" y="533358"/>
                </a:lnTo>
                <a:lnTo>
                  <a:pt x="1013879" y="530987"/>
                </a:lnTo>
                <a:lnTo>
                  <a:pt x="1079418" y="527107"/>
                </a:lnTo>
                <a:lnTo>
                  <a:pt x="1143121" y="521778"/>
                </a:lnTo>
                <a:lnTo>
                  <a:pt x="1204794" y="515060"/>
                </a:lnTo>
                <a:lnTo>
                  <a:pt x="1264241" y="507012"/>
                </a:lnTo>
                <a:lnTo>
                  <a:pt x="1321268" y="497693"/>
                </a:lnTo>
                <a:lnTo>
                  <a:pt x="1375678" y="487163"/>
                </a:lnTo>
                <a:lnTo>
                  <a:pt x="1427277" y="475481"/>
                </a:lnTo>
                <a:lnTo>
                  <a:pt x="1475870" y="462706"/>
                </a:lnTo>
                <a:lnTo>
                  <a:pt x="1521261" y="448899"/>
                </a:lnTo>
                <a:lnTo>
                  <a:pt x="1563255" y="434118"/>
                </a:lnTo>
                <a:lnTo>
                  <a:pt x="1601657" y="418422"/>
                </a:lnTo>
                <a:lnTo>
                  <a:pt x="1636273" y="401872"/>
                </a:lnTo>
                <a:lnTo>
                  <a:pt x="1693362" y="366446"/>
                </a:lnTo>
                <a:lnTo>
                  <a:pt x="1732961" y="328313"/>
                </a:lnTo>
                <a:lnTo>
                  <a:pt x="1753508" y="287950"/>
                </a:lnTo>
                <a:lnTo>
                  <a:pt x="1756150" y="267081"/>
                </a:lnTo>
                <a:lnTo>
                  <a:pt x="1753508" y="246211"/>
                </a:lnTo>
                <a:lnTo>
                  <a:pt x="1732961" y="205848"/>
                </a:lnTo>
                <a:lnTo>
                  <a:pt x="1693362" y="167715"/>
                </a:lnTo>
                <a:lnTo>
                  <a:pt x="1636273" y="132289"/>
                </a:lnTo>
                <a:lnTo>
                  <a:pt x="1601657" y="115739"/>
                </a:lnTo>
                <a:lnTo>
                  <a:pt x="1563255" y="100044"/>
                </a:lnTo>
                <a:lnTo>
                  <a:pt x="1521261" y="85263"/>
                </a:lnTo>
                <a:lnTo>
                  <a:pt x="1475870" y="71455"/>
                </a:lnTo>
                <a:lnTo>
                  <a:pt x="1427277" y="58681"/>
                </a:lnTo>
                <a:lnTo>
                  <a:pt x="1375678" y="46999"/>
                </a:lnTo>
                <a:lnTo>
                  <a:pt x="1321268" y="36469"/>
                </a:lnTo>
                <a:lnTo>
                  <a:pt x="1264241" y="27150"/>
                </a:lnTo>
                <a:lnTo>
                  <a:pt x="1204794" y="19101"/>
                </a:lnTo>
                <a:lnTo>
                  <a:pt x="1143121" y="12383"/>
                </a:lnTo>
                <a:lnTo>
                  <a:pt x="1079418" y="7054"/>
                </a:lnTo>
                <a:lnTo>
                  <a:pt x="1013879" y="3175"/>
                </a:lnTo>
                <a:lnTo>
                  <a:pt x="946699" y="803"/>
                </a:lnTo>
                <a:lnTo>
                  <a:pt x="878075" y="0"/>
                </a:lnTo>
                <a:close/>
              </a:path>
            </a:pathLst>
          </a:custGeom>
          <a:solidFill>
            <a:srgbClr val="4F81BC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46011" y="6771341"/>
            <a:ext cx="1756410" cy="534670"/>
          </a:xfrm>
          <a:custGeom>
            <a:avLst/>
            <a:gdLst/>
            <a:ahLst/>
            <a:cxnLst/>
            <a:rect l="l" t="t" r="r" b="b"/>
            <a:pathLst>
              <a:path w="1756409" h="534670">
                <a:moveTo>
                  <a:pt x="0" y="267081"/>
                </a:moveTo>
                <a:lnTo>
                  <a:pt x="10438" y="225780"/>
                </a:lnTo>
                <a:lnTo>
                  <a:pt x="40711" y="186473"/>
                </a:lnTo>
                <a:lnTo>
                  <a:pt x="89258" y="149634"/>
                </a:lnTo>
                <a:lnTo>
                  <a:pt x="154514" y="115739"/>
                </a:lnTo>
                <a:lnTo>
                  <a:pt x="192920" y="100044"/>
                </a:lnTo>
                <a:lnTo>
                  <a:pt x="234918" y="85263"/>
                </a:lnTo>
                <a:lnTo>
                  <a:pt x="280312" y="71455"/>
                </a:lnTo>
                <a:lnTo>
                  <a:pt x="328907" y="58681"/>
                </a:lnTo>
                <a:lnTo>
                  <a:pt x="380507" y="46999"/>
                </a:lnTo>
                <a:lnTo>
                  <a:pt x="434918" y="36469"/>
                </a:lnTo>
                <a:lnTo>
                  <a:pt x="491943" y="27150"/>
                </a:lnTo>
                <a:lnTo>
                  <a:pt x="551389" y="19101"/>
                </a:lnTo>
                <a:lnTo>
                  <a:pt x="613059" y="12383"/>
                </a:lnTo>
                <a:lnTo>
                  <a:pt x="676757" y="7054"/>
                </a:lnTo>
                <a:lnTo>
                  <a:pt x="742290" y="3175"/>
                </a:lnTo>
                <a:lnTo>
                  <a:pt x="809461" y="803"/>
                </a:lnTo>
                <a:lnTo>
                  <a:pt x="878075" y="0"/>
                </a:lnTo>
                <a:lnTo>
                  <a:pt x="946699" y="803"/>
                </a:lnTo>
                <a:lnTo>
                  <a:pt x="1013879" y="3175"/>
                </a:lnTo>
                <a:lnTo>
                  <a:pt x="1079418" y="7054"/>
                </a:lnTo>
                <a:lnTo>
                  <a:pt x="1143121" y="12383"/>
                </a:lnTo>
                <a:lnTo>
                  <a:pt x="1204794" y="19101"/>
                </a:lnTo>
                <a:lnTo>
                  <a:pt x="1264241" y="27150"/>
                </a:lnTo>
                <a:lnTo>
                  <a:pt x="1321268" y="36469"/>
                </a:lnTo>
                <a:lnTo>
                  <a:pt x="1375678" y="46999"/>
                </a:lnTo>
                <a:lnTo>
                  <a:pt x="1427277" y="58681"/>
                </a:lnTo>
                <a:lnTo>
                  <a:pt x="1475870" y="71455"/>
                </a:lnTo>
                <a:lnTo>
                  <a:pt x="1521261" y="85263"/>
                </a:lnTo>
                <a:lnTo>
                  <a:pt x="1563255" y="100044"/>
                </a:lnTo>
                <a:lnTo>
                  <a:pt x="1601657" y="115739"/>
                </a:lnTo>
                <a:lnTo>
                  <a:pt x="1636273" y="132289"/>
                </a:lnTo>
                <a:lnTo>
                  <a:pt x="1693362" y="167715"/>
                </a:lnTo>
                <a:lnTo>
                  <a:pt x="1732961" y="205848"/>
                </a:lnTo>
                <a:lnTo>
                  <a:pt x="1753508" y="246211"/>
                </a:lnTo>
                <a:lnTo>
                  <a:pt x="1756150" y="267081"/>
                </a:lnTo>
                <a:lnTo>
                  <a:pt x="1753508" y="287950"/>
                </a:lnTo>
                <a:lnTo>
                  <a:pt x="1732961" y="328313"/>
                </a:lnTo>
                <a:lnTo>
                  <a:pt x="1693362" y="366446"/>
                </a:lnTo>
                <a:lnTo>
                  <a:pt x="1636273" y="401872"/>
                </a:lnTo>
                <a:lnTo>
                  <a:pt x="1601657" y="418422"/>
                </a:lnTo>
                <a:lnTo>
                  <a:pt x="1563255" y="434118"/>
                </a:lnTo>
                <a:lnTo>
                  <a:pt x="1521261" y="448899"/>
                </a:lnTo>
                <a:lnTo>
                  <a:pt x="1475870" y="462706"/>
                </a:lnTo>
                <a:lnTo>
                  <a:pt x="1427277" y="475481"/>
                </a:lnTo>
                <a:lnTo>
                  <a:pt x="1375678" y="487163"/>
                </a:lnTo>
                <a:lnTo>
                  <a:pt x="1321268" y="497693"/>
                </a:lnTo>
                <a:lnTo>
                  <a:pt x="1264241" y="507012"/>
                </a:lnTo>
                <a:lnTo>
                  <a:pt x="1204794" y="515060"/>
                </a:lnTo>
                <a:lnTo>
                  <a:pt x="1143121" y="521778"/>
                </a:lnTo>
                <a:lnTo>
                  <a:pt x="1079418" y="527107"/>
                </a:lnTo>
                <a:lnTo>
                  <a:pt x="1013879" y="530987"/>
                </a:lnTo>
                <a:lnTo>
                  <a:pt x="946699" y="533358"/>
                </a:lnTo>
                <a:lnTo>
                  <a:pt x="878075" y="534162"/>
                </a:lnTo>
                <a:lnTo>
                  <a:pt x="809461" y="533358"/>
                </a:lnTo>
                <a:lnTo>
                  <a:pt x="742290" y="530987"/>
                </a:lnTo>
                <a:lnTo>
                  <a:pt x="676757" y="527107"/>
                </a:lnTo>
                <a:lnTo>
                  <a:pt x="613059" y="521778"/>
                </a:lnTo>
                <a:lnTo>
                  <a:pt x="551389" y="515060"/>
                </a:lnTo>
                <a:lnTo>
                  <a:pt x="491943" y="507012"/>
                </a:lnTo>
                <a:lnTo>
                  <a:pt x="434918" y="497693"/>
                </a:lnTo>
                <a:lnTo>
                  <a:pt x="380507" y="487163"/>
                </a:lnTo>
                <a:lnTo>
                  <a:pt x="328907" y="475481"/>
                </a:lnTo>
                <a:lnTo>
                  <a:pt x="280312" y="462706"/>
                </a:lnTo>
                <a:lnTo>
                  <a:pt x="234918" y="448899"/>
                </a:lnTo>
                <a:lnTo>
                  <a:pt x="192920" y="434118"/>
                </a:lnTo>
                <a:lnTo>
                  <a:pt x="154514" y="418422"/>
                </a:lnTo>
                <a:lnTo>
                  <a:pt x="119895" y="401872"/>
                </a:lnTo>
                <a:lnTo>
                  <a:pt x="62798" y="366446"/>
                </a:lnTo>
                <a:lnTo>
                  <a:pt x="23193" y="328313"/>
                </a:lnTo>
                <a:lnTo>
                  <a:pt x="2642" y="287950"/>
                </a:lnTo>
                <a:lnTo>
                  <a:pt x="0" y="267081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886201" y="6842319"/>
            <a:ext cx="2352347" cy="12456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021165" y="6854026"/>
            <a:ext cx="2191385" cy="1092835"/>
          </a:xfrm>
          <a:custGeom>
            <a:avLst/>
            <a:gdLst/>
            <a:ahLst/>
            <a:cxnLst/>
            <a:rect l="l" t="t" r="r" b="b"/>
            <a:pathLst>
              <a:path w="2191384" h="1092834">
                <a:moveTo>
                  <a:pt x="69758" y="989054"/>
                </a:moveTo>
                <a:lnTo>
                  <a:pt x="62196" y="990598"/>
                </a:lnTo>
                <a:lnTo>
                  <a:pt x="0" y="1084178"/>
                </a:lnTo>
                <a:lnTo>
                  <a:pt x="112035" y="1092227"/>
                </a:lnTo>
                <a:lnTo>
                  <a:pt x="117889" y="1087105"/>
                </a:lnTo>
                <a:lnTo>
                  <a:pt x="118084" y="1084422"/>
                </a:lnTo>
                <a:lnTo>
                  <a:pt x="27073" y="1084422"/>
                </a:lnTo>
                <a:lnTo>
                  <a:pt x="16341" y="1062552"/>
                </a:lnTo>
                <a:lnTo>
                  <a:pt x="56847" y="1042664"/>
                </a:lnTo>
                <a:lnTo>
                  <a:pt x="78782" y="1009705"/>
                </a:lnTo>
                <a:lnTo>
                  <a:pt x="82441" y="1004095"/>
                </a:lnTo>
                <a:lnTo>
                  <a:pt x="80978" y="996452"/>
                </a:lnTo>
                <a:lnTo>
                  <a:pt x="75368" y="992794"/>
                </a:lnTo>
                <a:lnTo>
                  <a:pt x="69758" y="989054"/>
                </a:lnTo>
                <a:close/>
              </a:path>
              <a:path w="2191384" h="1092834">
                <a:moveTo>
                  <a:pt x="56847" y="1042664"/>
                </a:moveTo>
                <a:lnTo>
                  <a:pt x="16341" y="1062552"/>
                </a:lnTo>
                <a:lnTo>
                  <a:pt x="27073" y="1084422"/>
                </a:lnTo>
                <a:lnTo>
                  <a:pt x="35685" y="1080195"/>
                </a:lnTo>
                <a:lnTo>
                  <a:pt x="31870" y="1080195"/>
                </a:lnTo>
                <a:lnTo>
                  <a:pt x="22602" y="1061332"/>
                </a:lnTo>
                <a:lnTo>
                  <a:pt x="44424" y="1061332"/>
                </a:lnTo>
                <a:lnTo>
                  <a:pt x="56847" y="1042664"/>
                </a:lnTo>
                <a:close/>
              </a:path>
              <a:path w="2191384" h="1092834">
                <a:moveTo>
                  <a:pt x="67573" y="1064539"/>
                </a:moveTo>
                <a:lnTo>
                  <a:pt x="27073" y="1084422"/>
                </a:lnTo>
                <a:lnTo>
                  <a:pt x="118084" y="1084422"/>
                </a:lnTo>
                <a:lnTo>
                  <a:pt x="118865" y="1073690"/>
                </a:lnTo>
                <a:lnTo>
                  <a:pt x="113824" y="1067837"/>
                </a:lnTo>
                <a:lnTo>
                  <a:pt x="67573" y="1064539"/>
                </a:lnTo>
                <a:close/>
              </a:path>
              <a:path w="2191384" h="1092834">
                <a:moveTo>
                  <a:pt x="22602" y="1061332"/>
                </a:moveTo>
                <a:lnTo>
                  <a:pt x="31870" y="1080195"/>
                </a:lnTo>
                <a:lnTo>
                  <a:pt x="43435" y="1062818"/>
                </a:lnTo>
                <a:lnTo>
                  <a:pt x="22602" y="1061332"/>
                </a:lnTo>
                <a:close/>
              </a:path>
              <a:path w="2191384" h="1092834">
                <a:moveTo>
                  <a:pt x="43435" y="1062818"/>
                </a:moveTo>
                <a:lnTo>
                  <a:pt x="31870" y="1080195"/>
                </a:lnTo>
                <a:lnTo>
                  <a:pt x="35685" y="1080195"/>
                </a:lnTo>
                <a:lnTo>
                  <a:pt x="67573" y="1064539"/>
                </a:lnTo>
                <a:lnTo>
                  <a:pt x="43435" y="1062818"/>
                </a:lnTo>
                <a:close/>
              </a:path>
              <a:path w="2191384" h="1092834">
                <a:moveTo>
                  <a:pt x="2180472" y="0"/>
                </a:moveTo>
                <a:lnTo>
                  <a:pt x="56847" y="1042664"/>
                </a:lnTo>
                <a:lnTo>
                  <a:pt x="43435" y="1062818"/>
                </a:lnTo>
                <a:lnTo>
                  <a:pt x="67573" y="1064539"/>
                </a:lnTo>
                <a:lnTo>
                  <a:pt x="2191285" y="21870"/>
                </a:lnTo>
                <a:lnTo>
                  <a:pt x="2180472" y="0"/>
                </a:lnTo>
                <a:close/>
              </a:path>
              <a:path w="2191384" h="1092834">
                <a:moveTo>
                  <a:pt x="44424" y="1061332"/>
                </a:moveTo>
                <a:lnTo>
                  <a:pt x="22602" y="1061332"/>
                </a:lnTo>
                <a:lnTo>
                  <a:pt x="43435" y="1062818"/>
                </a:lnTo>
                <a:lnTo>
                  <a:pt x="44424" y="1061332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36297" y="1145075"/>
            <a:ext cx="2118844" cy="40612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62558" y="1220930"/>
            <a:ext cx="1957705" cy="3944620"/>
          </a:xfrm>
          <a:custGeom>
            <a:avLst/>
            <a:gdLst/>
            <a:ahLst/>
            <a:cxnLst/>
            <a:rect l="l" t="t" r="r" b="b"/>
            <a:pathLst>
              <a:path w="1957704" h="3944620">
                <a:moveTo>
                  <a:pt x="1874556" y="35204"/>
                </a:moveTo>
                <a:lnTo>
                  <a:pt x="5447" y="35204"/>
                </a:lnTo>
                <a:lnTo>
                  <a:pt x="0" y="40651"/>
                </a:lnTo>
                <a:lnTo>
                  <a:pt x="0" y="3944021"/>
                </a:lnTo>
                <a:lnTo>
                  <a:pt x="24390" y="3944021"/>
                </a:lnTo>
                <a:lnTo>
                  <a:pt x="24390" y="59595"/>
                </a:lnTo>
                <a:lnTo>
                  <a:pt x="12195" y="59595"/>
                </a:lnTo>
                <a:lnTo>
                  <a:pt x="24390" y="47399"/>
                </a:lnTo>
                <a:lnTo>
                  <a:pt x="1902884" y="47399"/>
                </a:lnTo>
                <a:lnTo>
                  <a:pt x="1874556" y="35204"/>
                </a:lnTo>
                <a:close/>
              </a:path>
              <a:path w="1957704" h="3944620">
                <a:moveTo>
                  <a:pt x="1909582" y="50283"/>
                </a:moveTo>
                <a:lnTo>
                  <a:pt x="1853389" y="92929"/>
                </a:lnTo>
                <a:lnTo>
                  <a:pt x="1852332" y="100572"/>
                </a:lnTo>
                <a:lnTo>
                  <a:pt x="1860462" y="111304"/>
                </a:lnTo>
                <a:lnTo>
                  <a:pt x="1868104" y="112361"/>
                </a:lnTo>
                <a:lnTo>
                  <a:pt x="1937680" y="59595"/>
                </a:lnTo>
                <a:lnTo>
                  <a:pt x="1933554" y="59595"/>
                </a:lnTo>
                <a:lnTo>
                  <a:pt x="1933554" y="58538"/>
                </a:lnTo>
                <a:lnTo>
                  <a:pt x="1928757" y="58538"/>
                </a:lnTo>
                <a:lnTo>
                  <a:pt x="1909582" y="50283"/>
                </a:lnTo>
                <a:close/>
              </a:path>
              <a:path w="1957704" h="3944620">
                <a:moveTo>
                  <a:pt x="24390" y="47399"/>
                </a:moveTo>
                <a:lnTo>
                  <a:pt x="12195" y="59595"/>
                </a:lnTo>
                <a:lnTo>
                  <a:pt x="24390" y="59595"/>
                </a:lnTo>
                <a:lnTo>
                  <a:pt x="24390" y="47399"/>
                </a:lnTo>
                <a:close/>
              </a:path>
              <a:path w="1957704" h="3944620">
                <a:moveTo>
                  <a:pt x="1902884" y="47399"/>
                </a:moveTo>
                <a:lnTo>
                  <a:pt x="24390" y="47399"/>
                </a:lnTo>
                <a:lnTo>
                  <a:pt x="24390" y="59595"/>
                </a:lnTo>
                <a:lnTo>
                  <a:pt x="1897311" y="59595"/>
                </a:lnTo>
                <a:lnTo>
                  <a:pt x="1909582" y="50283"/>
                </a:lnTo>
                <a:lnTo>
                  <a:pt x="1902884" y="47399"/>
                </a:lnTo>
                <a:close/>
              </a:path>
              <a:path w="1957704" h="3944620">
                <a:moveTo>
                  <a:pt x="1936107" y="35204"/>
                </a:moveTo>
                <a:lnTo>
                  <a:pt x="1933554" y="35204"/>
                </a:lnTo>
                <a:lnTo>
                  <a:pt x="1933554" y="59595"/>
                </a:lnTo>
                <a:lnTo>
                  <a:pt x="1937680" y="59595"/>
                </a:lnTo>
                <a:lnTo>
                  <a:pt x="1957619" y="44472"/>
                </a:lnTo>
                <a:lnTo>
                  <a:pt x="1936107" y="35204"/>
                </a:lnTo>
                <a:close/>
              </a:path>
              <a:path w="1957704" h="3944620">
                <a:moveTo>
                  <a:pt x="1926236" y="37643"/>
                </a:moveTo>
                <a:lnTo>
                  <a:pt x="1909582" y="50283"/>
                </a:lnTo>
                <a:lnTo>
                  <a:pt x="1928757" y="58538"/>
                </a:lnTo>
                <a:lnTo>
                  <a:pt x="1926236" y="37643"/>
                </a:lnTo>
                <a:close/>
              </a:path>
              <a:path w="1957704" h="3944620">
                <a:moveTo>
                  <a:pt x="1933554" y="37643"/>
                </a:moveTo>
                <a:lnTo>
                  <a:pt x="1926236" y="37643"/>
                </a:lnTo>
                <a:lnTo>
                  <a:pt x="1928757" y="58538"/>
                </a:lnTo>
                <a:lnTo>
                  <a:pt x="1933554" y="58538"/>
                </a:lnTo>
                <a:lnTo>
                  <a:pt x="1933554" y="37643"/>
                </a:lnTo>
                <a:close/>
              </a:path>
              <a:path w="1957704" h="3944620">
                <a:moveTo>
                  <a:pt x="1854446" y="0"/>
                </a:moveTo>
                <a:lnTo>
                  <a:pt x="1847210" y="2845"/>
                </a:lnTo>
                <a:lnTo>
                  <a:pt x="1844608" y="9024"/>
                </a:lnTo>
                <a:lnTo>
                  <a:pt x="1841925" y="15203"/>
                </a:lnTo>
                <a:lnTo>
                  <a:pt x="1844770" y="22358"/>
                </a:lnTo>
                <a:lnTo>
                  <a:pt x="1909582" y="50283"/>
                </a:lnTo>
                <a:lnTo>
                  <a:pt x="1926236" y="37643"/>
                </a:lnTo>
                <a:lnTo>
                  <a:pt x="1933554" y="37643"/>
                </a:lnTo>
                <a:lnTo>
                  <a:pt x="1933554" y="35204"/>
                </a:lnTo>
                <a:lnTo>
                  <a:pt x="1936107" y="35204"/>
                </a:lnTo>
                <a:lnTo>
                  <a:pt x="185444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03161" y="3728079"/>
            <a:ext cx="4763770" cy="1508760"/>
          </a:xfrm>
          <a:custGeom>
            <a:avLst/>
            <a:gdLst/>
            <a:ahLst/>
            <a:cxnLst/>
            <a:rect l="l" t="t" r="r" b="b"/>
            <a:pathLst>
              <a:path w="4763770" h="1508760">
                <a:moveTo>
                  <a:pt x="0" y="1508581"/>
                </a:moveTo>
                <a:lnTo>
                  <a:pt x="4763151" y="1508581"/>
                </a:lnTo>
                <a:lnTo>
                  <a:pt x="4763151" y="0"/>
                </a:lnTo>
                <a:lnTo>
                  <a:pt x="0" y="0"/>
                </a:lnTo>
                <a:lnTo>
                  <a:pt x="0" y="1508581"/>
                </a:lnTo>
                <a:close/>
              </a:path>
            </a:pathLst>
          </a:custGeom>
          <a:solidFill>
            <a:srgbClr val="4F81BC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90005" y="1995669"/>
            <a:ext cx="1068243" cy="8169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44637" y="1966083"/>
            <a:ext cx="1119545" cy="8120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76183" y="1986725"/>
            <a:ext cx="1056640" cy="745490"/>
          </a:xfrm>
          <a:custGeom>
            <a:avLst/>
            <a:gdLst/>
            <a:ahLst/>
            <a:cxnLst/>
            <a:rect l="l" t="t" r="r" b="b"/>
            <a:pathLst>
              <a:path w="1056640" h="745489">
                <a:moveTo>
                  <a:pt x="0" y="0"/>
                </a:moveTo>
                <a:lnTo>
                  <a:pt x="1056454" y="745063"/>
                </a:lnTo>
              </a:path>
            </a:pathLst>
          </a:custGeom>
          <a:ln w="1626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575632" y="2201562"/>
            <a:ext cx="532170" cy="55778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537175" y="2213155"/>
            <a:ext cx="570602" cy="55806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569697" y="2239009"/>
            <a:ext cx="506095" cy="487045"/>
          </a:xfrm>
          <a:custGeom>
            <a:avLst/>
            <a:gdLst/>
            <a:ahLst/>
            <a:cxnLst/>
            <a:rect l="l" t="t" r="r" b="b"/>
            <a:pathLst>
              <a:path w="506095" h="487044">
                <a:moveTo>
                  <a:pt x="0" y="0"/>
                </a:moveTo>
                <a:lnTo>
                  <a:pt x="505543" y="486843"/>
                </a:lnTo>
              </a:path>
            </a:pathLst>
          </a:custGeom>
          <a:ln w="1626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654414" y="3196982"/>
            <a:ext cx="490778" cy="40109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590429" y="3202860"/>
            <a:ext cx="548918" cy="3902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621894" y="3223510"/>
            <a:ext cx="486409" cy="323850"/>
          </a:xfrm>
          <a:custGeom>
            <a:avLst/>
            <a:gdLst/>
            <a:ahLst/>
            <a:cxnLst/>
            <a:rect l="l" t="t" r="r" b="b"/>
            <a:pathLst>
              <a:path w="486409" h="323850">
                <a:moveTo>
                  <a:pt x="0" y="0"/>
                </a:moveTo>
                <a:lnTo>
                  <a:pt x="485868" y="323261"/>
                </a:lnTo>
              </a:path>
            </a:pathLst>
          </a:custGeom>
          <a:ln w="1626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536354" y="5712871"/>
            <a:ext cx="530194" cy="4129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567900" y="5733586"/>
            <a:ext cx="467359" cy="346075"/>
          </a:xfrm>
          <a:custGeom>
            <a:avLst/>
            <a:gdLst/>
            <a:ahLst/>
            <a:cxnLst/>
            <a:rect l="l" t="t" r="r" b="b"/>
            <a:pathLst>
              <a:path w="467359" h="346075">
                <a:moveTo>
                  <a:pt x="467087" y="0"/>
                </a:moveTo>
                <a:lnTo>
                  <a:pt x="0" y="345945"/>
                </a:lnTo>
              </a:path>
            </a:pathLst>
          </a:custGeom>
          <a:ln w="1626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23508" y="5707025"/>
            <a:ext cx="574545" cy="43657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555054" y="5727651"/>
            <a:ext cx="511809" cy="370205"/>
          </a:xfrm>
          <a:custGeom>
            <a:avLst/>
            <a:gdLst/>
            <a:ahLst/>
            <a:cxnLst/>
            <a:rect l="l" t="t" r="r" b="b"/>
            <a:pathLst>
              <a:path w="511809" h="370204">
                <a:moveTo>
                  <a:pt x="0" y="0"/>
                </a:moveTo>
                <a:lnTo>
                  <a:pt x="511478" y="369604"/>
                </a:lnTo>
              </a:path>
            </a:pathLst>
          </a:custGeom>
          <a:ln w="1626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263060" y="477737"/>
            <a:ext cx="3048384" cy="34053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15381909" y="1001151"/>
            <a:ext cx="7486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0" dirty="0">
                <a:latin typeface="Arial"/>
                <a:cs typeface="Arial"/>
              </a:rPr>
              <a:t>Wake </a:t>
            </a:r>
            <a:r>
              <a:rPr sz="700" spc="-25" dirty="0">
                <a:latin typeface="Arial"/>
                <a:cs typeface="Arial"/>
              </a:rPr>
              <a:t>up </a:t>
            </a:r>
            <a:r>
              <a:rPr sz="700" spc="-5" dirty="0">
                <a:latin typeface="Arial"/>
                <a:cs typeface="Arial"/>
              </a:rPr>
              <a:t>at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5:15AM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5379957" y="1347097"/>
            <a:ext cx="88455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5" dirty="0">
                <a:latin typeface="Arial"/>
                <a:cs typeface="Arial"/>
              </a:rPr>
              <a:t>Brash </a:t>
            </a:r>
            <a:r>
              <a:rPr sz="700" spc="-35" dirty="0">
                <a:latin typeface="Arial"/>
                <a:cs typeface="Arial"/>
              </a:rPr>
              <a:t>and </a:t>
            </a:r>
            <a:r>
              <a:rPr sz="700" spc="-30" dirty="0">
                <a:latin typeface="Arial"/>
                <a:cs typeface="Arial"/>
              </a:rPr>
              <a:t>Bath</a:t>
            </a:r>
            <a:r>
              <a:rPr sz="700" spc="-1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5:45AM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5572077" y="3312359"/>
            <a:ext cx="48831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25" dirty="0">
                <a:latin typeface="Arial"/>
                <a:cs typeface="Arial"/>
              </a:rPr>
              <a:t>Project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5517621" y="8307729"/>
            <a:ext cx="706755" cy="574675"/>
          </a:xfrm>
          <a:custGeom>
            <a:avLst/>
            <a:gdLst/>
            <a:ahLst/>
            <a:cxnLst/>
            <a:rect l="l" t="t" r="r" b="b"/>
            <a:pathLst>
              <a:path w="706755" h="574675">
                <a:moveTo>
                  <a:pt x="353262" y="0"/>
                </a:moveTo>
                <a:lnTo>
                  <a:pt x="301054" y="3114"/>
                </a:lnTo>
                <a:lnTo>
                  <a:pt x="251226" y="12163"/>
                </a:lnTo>
                <a:lnTo>
                  <a:pt x="204324" y="26700"/>
                </a:lnTo>
                <a:lnTo>
                  <a:pt x="160895" y="46281"/>
                </a:lnTo>
                <a:lnTo>
                  <a:pt x="121485" y="70462"/>
                </a:lnTo>
                <a:lnTo>
                  <a:pt x="86640" y="98798"/>
                </a:lnTo>
                <a:lnTo>
                  <a:pt x="56906" y="130844"/>
                </a:lnTo>
                <a:lnTo>
                  <a:pt x="32828" y="166157"/>
                </a:lnTo>
                <a:lnTo>
                  <a:pt x="14954" y="204291"/>
                </a:lnTo>
                <a:lnTo>
                  <a:pt x="3829" y="244801"/>
                </a:lnTo>
                <a:lnTo>
                  <a:pt x="0" y="287244"/>
                </a:lnTo>
                <a:lnTo>
                  <a:pt x="3829" y="329705"/>
                </a:lnTo>
                <a:lnTo>
                  <a:pt x="14954" y="370227"/>
                </a:lnTo>
                <a:lnTo>
                  <a:pt x="32828" y="408366"/>
                </a:lnTo>
                <a:lnTo>
                  <a:pt x="56906" y="443679"/>
                </a:lnTo>
                <a:lnTo>
                  <a:pt x="86640" y="475723"/>
                </a:lnTo>
                <a:lnTo>
                  <a:pt x="121485" y="504054"/>
                </a:lnTo>
                <a:lnTo>
                  <a:pt x="160895" y="528227"/>
                </a:lnTo>
                <a:lnTo>
                  <a:pt x="204324" y="547801"/>
                </a:lnTo>
                <a:lnTo>
                  <a:pt x="251226" y="562332"/>
                </a:lnTo>
                <a:lnTo>
                  <a:pt x="301054" y="571375"/>
                </a:lnTo>
                <a:lnTo>
                  <a:pt x="353262" y="574488"/>
                </a:lnTo>
                <a:lnTo>
                  <a:pt x="405473" y="571375"/>
                </a:lnTo>
                <a:lnTo>
                  <a:pt x="455306" y="562332"/>
                </a:lnTo>
                <a:lnTo>
                  <a:pt x="502215" y="547801"/>
                </a:lnTo>
                <a:lnTo>
                  <a:pt x="545653" y="528227"/>
                </a:lnTo>
                <a:lnTo>
                  <a:pt x="585074" y="504054"/>
                </a:lnTo>
                <a:lnTo>
                  <a:pt x="619930" y="475723"/>
                </a:lnTo>
                <a:lnTo>
                  <a:pt x="649676" y="443679"/>
                </a:lnTo>
                <a:lnTo>
                  <a:pt x="673762" y="408366"/>
                </a:lnTo>
                <a:lnTo>
                  <a:pt x="691644" y="370227"/>
                </a:lnTo>
                <a:lnTo>
                  <a:pt x="702775" y="329705"/>
                </a:lnTo>
                <a:lnTo>
                  <a:pt x="706606" y="287244"/>
                </a:lnTo>
                <a:lnTo>
                  <a:pt x="702775" y="244801"/>
                </a:lnTo>
                <a:lnTo>
                  <a:pt x="691644" y="204291"/>
                </a:lnTo>
                <a:lnTo>
                  <a:pt x="673762" y="166157"/>
                </a:lnTo>
                <a:lnTo>
                  <a:pt x="649676" y="130844"/>
                </a:lnTo>
                <a:lnTo>
                  <a:pt x="619930" y="98798"/>
                </a:lnTo>
                <a:lnTo>
                  <a:pt x="585074" y="70462"/>
                </a:lnTo>
                <a:lnTo>
                  <a:pt x="545653" y="46281"/>
                </a:lnTo>
                <a:lnTo>
                  <a:pt x="502215" y="26700"/>
                </a:lnTo>
                <a:lnTo>
                  <a:pt x="455306" y="12163"/>
                </a:lnTo>
                <a:lnTo>
                  <a:pt x="405473" y="3114"/>
                </a:lnTo>
                <a:lnTo>
                  <a:pt x="3532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517621" y="8307729"/>
            <a:ext cx="706755" cy="574675"/>
          </a:xfrm>
          <a:custGeom>
            <a:avLst/>
            <a:gdLst/>
            <a:ahLst/>
            <a:cxnLst/>
            <a:rect l="l" t="t" r="r" b="b"/>
            <a:pathLst>
              <a:path w="706755" h="574675">
                <a:moveTo>
                  <a:pt x="0" y="287244"/>
                </a:moveTo>
                <a:lnTo>
                  <a:pt x="3829" y="244801"/>
                </a:lnTo>
                <a:lnTo>
                  <a:pt x="14954" y="204291"/>
                </a:lnTo>
                <a:lnTo>
                  <a:pt x="32828" y="166157"/>
                </a:lnTo>
                <a:lnTo>
                  <a:pt x="56906" y="130844"/>
                </a:lnTo>
                <a:lnTo>
                  <a:pt x="86640" y="98798"/>
                </a:lnTo>
                <a:lnTo>
                  <a:pt x="121485" y="70462"/>
                </a:lnTo>
                <a:lnTo>
                  <a:pt x="160895" y="46281"/>
                </a:lnTo>
                <a:lnTo>
                  <a:pt x="204324" y="26700"/>
                </a:lnTo>
                <a:lnTo>
                  <a:pt x="251226" y="12163"/>
                </a:lnTo>
                <a:lnTo>
                  <a:pt x="301054" y="3114"/>
                </a:lnTo>
                <a:lnTo>
                  <a:pt x="353262" y="0"/>
                </a:lnTo>
                <a:lnTo>
                  <a:pt x="405473" y="3114"/>
                </a:lnTo>
                <a:lnTo>
                  <a:pt x="455306" y="12163"/>
                </a:lnTo>
                <a:lnTo>
                  <a:pt x="502215" y="26700"/>
                </a:lnTo>
                <a:lnTo>
                  <a:pt x="545653" y="46281"/>
                </a:lnTo>
                <a:lnTo>
                  <a:pt x="585074" y="70462"/>
                </a:lnTo>
                <a:lnTo>
                  <a:pt x="619931" y="98798"/>
                </a:lnTo>
                <a:lnTo>
                  <a:pt x="649676" y="130844"/>
                </a:lnTo>
                <a:lnTo>
                  <a:pt x="673762" y="166157"/>
                </a:lnTo>
                <a:lnTo>
                  <a:pt x="691644" y="204291"/>
                </a:lnTo>
                <a:lnTo>
                  <a:pt x="702775" y="244801"/>
                </a:lnTo>
                <a:lnTo>
                  <a:pt x="706606" y="287244"/>
                </a:lnTo>
                <a:lnTo>
                  <a:pt x="702775" y="329705"/>
                </a:lnTo>
                <a:lnTo>
                  <a:pt x="691644" y="370227"/>
                </a:lnTo>
                <a:lnTo>
                  <a:pt x="673762" y="408366"/>
                </a:lnTo>
                <a:lnTo>
                  <a:pt x="649676" y="443679"/>
                </a:lnTo>
                <a:lnTo>
                  <a:pt x="619931" y="475723"/>
                </a:lnTo>
                <a:lnTo>
                  <a:pt x="585074" y="504054"/>
                </a:lnTo>
                <a:lnTo>
                  <a:pt x="545653" y="528227"/>
                </a:lnTo>
                <a:lnTo>
                  <a:pt x="502215" y="547801"/>
                </a:lnTo>
                <a:lnTo>
                  <a:pt x="455306" y="562332"/>
                </a:lnTo>
                <a:lnTo>
                  <a:pt x="405473" y="571375"/>
                </a:lnTo>
                <a:lnTo>
                  <a:pt x="353262" y="574488"/>
                </a:lnTo>
                <a:lnTo>
                  <a:pt x="301054" y="571375"/>
                </a:lnTo>
                <a:lnTo>
                  <a:pt x="251226" y="562332"/>
                </a:lnTo>
                <a:lnTo>
                  <a:pt x="204324" y="547801"/>
                </a:lnTo>
                <a:lnTo>
                  <a:pt x="160895" y="528227"/>
                </a:lnTo>
                <a:lnTo>
                  <a:pt x="121485" y="504054"/>
                </a:lnTo>
                <a:lnTo>
                  <a:pt x="86640" y="475723"/>
                </a:lnTo>
                <a:lnTo>
                  <a:pt x="56906" y="443679"/>
                </a:lnTo>
                <a:lnTo>
                  <a:pt x="32828" y="408366"/>
                </a:lnTo>
                <a:lnTo>
                  <a:pt x="14954" y="370227"/>
                </a:lnTo>
                <a:lnTo>
                  <a:pt x="3829" y="329705"/>
                </a:lnTo>
                <a:lnTo>
                  <a:pt x="0" y="287244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5677528" y="8468855"/>
            <a:ext cx="386715" cy="242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050" marR="5080" indent="-6985">
              <a:lnSpc>
                <a:spcPct val="102499"/>
              </a:lnSpc>
              <a:spcBef>
                <a:spcPts val="85"/>
              </a:spcBef>
            </a:pPr>
            <a:r>
              <a:rPr sz="700" spc="-65" dirty="0">
                <a:latin typeface="Arial"/>
                <a:cs typeface="Arial"/>
              </a:rPr>
              <a:t>Go </a:t>
            </a:r>
            <a:r>
              <a:rPr sz="700" spc="10" dirty="0">
                <a:latin typeface="Arial"/>
                <a:cs typeface="Arial"/>
              </a:rPr>
              <a:t>to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Bed  </a:t>
            </a:r>
            <a:r>
              <a:rPr sz="700" spc="-30" dirty="0">
                <a:latin typeface="Arial"/>
                <a:cs typeface="Arial"/>
              </a:rPr>
              <a:t>10:00</a:t>
            </a:r>
            <a:r>
              <a:rPr sz="700" spc="-95" dirty="0">
                <a:latin typeface="Arial"/>
                <a:cs typeface="Arial"/>
              </a:rPr>
              <a:t> </a:t>
            </a:r>
            <a:r>
              <a:rPr sz="700" spc="-45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5459716" y="2062565"/>
            <a:ext cx="71120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5" dirty="0">
                <a:latin typeface="Arial"/>
                <a:cs typeface="Arial"/>
              </a:rPr>
              <a:t>BreakFast</a:t>
            </a:r>
            <a:r>
              <a:rPr sz="700" spc="4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8:15AM</a:t>
            </a:r>
            <a:endParaRPr sz="7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7074968" y="2424608"/>
            <a:ext cx="37274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20" dirty="0">
                <a:latin typeface="Arial"/>
                <a:cs typeface="Arial"/>
              </a:rPr>
              <a:t>Me</a:t>
            </a:r>
            <a:r>
              <a:rPr sz="700" spc="-25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t</a:t>
            </a:r>
            <a:r>
              <a:rPr sz="700" spc="-10" dirty="0">
                <a:latin typeface="Arial"/>
                <a:cs typeface="Arial"/>
              </a:rPr>
              <a:t>in</a:t>
            </a:r>
            <a:r>
              <a:rPr sz="700" spc="-60" dirty="0">
                <a:latin typeface="Arial"/>
                <a:cs typeface="Arial"/>
              </a:rPr>
              <a:t>g?</a:t>
            </a:r>
            <a:endParaRPr sz="7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8324290" y="2332655"/>
            <a:ext cx="1076325" cy="31051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09220" marR="100330" indent="60960">
              <a:lnSpc>
                <a:spcPct val="102499"/>
              </a:lnSpc>
              <a:spcBef>
                <a:spcPts val="175"/>
              </a:spcBef>
            </a:pPr>
            <a:r>
              <a:rPr sz="700" spc="-25" dirty="0">
                <a:latin typeface="Arial"/>
                <a:cs typeface="Arial"/>
              </a:rPr>
              <a:t>Meetings </a:t>
            </a:r>
            <a:r>
              <a:rPr sz="700" spc="5" dirty="0">
                <a:latin typeface="Arial"/>
                <a:cs typeface="Arial"/>
              </a:rPr>
              <a:t>with </a:t>
            </a:r>
            <a:r>
              <a:rPr sz="700" spc="-35" dirty="0">
                <a:latin typeface="Arial"/>
                <a:cs typeface="Arial"/>
              </a:rPr>
              <a:t>stake  </a:t>
            </a:r>
            <a:r>
              <a:rPr sz="700" spc="-25" dirty="0">
                <a:latin typeface="Arial"/>
                <a:cs typeface="Arial"/>
              </a:rPr>
              <a:t>holders </a:t>
            </a:r>
            <a:r>
              <a:rPr sz="700" spc="-15" dirty="0">
                <a:latin typeface="Arial"/>
                <a:cs typeface="Arial"/>
              </a:rPr>
              <a:t>through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Webex</a:t>
            </a:r>
            <a:endParaRPr sz="7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5694276" y="3710501"/>
            <a:ext cx="24257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5" dirty="0">
                <a:latin typeface="Arial"/>
                <a:cs typeface="Arial"/>
              </a:rPr>
              <a:t>Lunch</a:t>
            </a:r>
            <a:endParaRPr sz="7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284037" y="4050365"/>
            <a:ext cx="1076325" cy="17081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200"/>
              </a:spcBef>
            </a:pPr>
            <a:r>
              <a:rPr sz="700" spc="-25" dirty="0">
                <a:latin typeface="Arial"/>
                <a:cs typeface="Arial"/>
              </a:rPr>
              <a:t>Project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5277126" y="4419912"/>
            <a:ext cx="1076325" cy="28194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1450" marR="113664" indent="-50800">
              <a:lnSpc>
                <a:spcPct val="102499"/>
              </a:lnSpc>
              <a:spcBef>
                <a:spcPts val="180"/>
              </a:spcBef>
            </a:pPr>
            <a:r>
              <a:rPr sz="700" spc="-55" dirty="0">
                <a:latin typeface="Arial"/>
                <a:cs typeface="Arial"/>
              </a:rPr>
              <a:t>Ask Team </a:t>
            </a:r>
            <a:r>
              <a:rPr sz="700" spc="10" dirty="0">
                <a:latin typeface="Arial"/>
                <a:cs typeface="Arial"/>
              </a:rPr>
              <a:t>to </a:t>
            </a:r>
            <a:r>
              <a:rPr sz="700" spc="-40" dirty="0">
                <a:latin typeface="Arial"/>
                <a:cs typeface="Arial"/>
              </a:rPr>
              <a:t>send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daily  </a:t>
            </a:r>
            <a:r>
              <a:rPr sz="700" spc="-5" dirty="0">
                <a:latin typeface="Arial"/>
                <a:cs typeface="Arial"/>
              </a:rPr>
              <a:t>report </a:t>
            </a:r>
            <a:r>
              <a:rPr sz="700" spc="-10" dirty="0">
                <a:latin typeface="Arial"/>
                <a:cs typeface="Arial"/>
              </a:rPr>
              <a:t>in </a:t>
            </a:r>
            <a:r>
              <a:rPr sz="700" spc="-55" dirty="0">
                <a:latin typeface="Arial"/>
                <a:cs typeface="Arial"/>
              </a:rPr>
              <a:t>a</a:t>
            </a:r>
            <a:r>
              <a:rPr sz="700" spc="-1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template</a:t>
            </a:r>
            <a:endParaRPr sz="7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5790149" y="4220858"/>
            <a:ext cx="63904" cy="20504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5284037" y="4954091"/>
            <a:ext cx="1076325" cy="19939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200"/>
              </a:spcBef>
            </a:pPr>
            <a:r>
              <a:rPr sz="700" spc="-30" dirty="0">
                <a:latin typeface="Arial"/>
                <a:cs typeface="Arial"/>
              </a:rPr>
              <a:t>Submit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report</a:t>
            </a:r>
            <a:endParaRPr sz="7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5788930" y="4701685"/>
            <a:ext cx="63823" cy="25236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15296801" y="5387665"/>
            <a:ext cx="1076325" cy="29908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200"/>
              </a:spcBef>
            </a:pPr>
            <a:r>
              <a:rPr sz="700" spc="-60" dirty="0">
                <a:latin typeface="Arial"/>
                <a:cs typeface="Arial"/>
              </a:rPr>
              <a:t>Log </a:t>
            </a:r>
            <a:r>
              <a:rPr sz="700" spc="-5" dirty="0">
                <a:latin typeface="Arial"/>
                <a:cs typeface="Arial"/>
              </a:rPr>
              <a:t>out from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Office</a:t>
            </a:r>
            <a:endParaRPr sz="70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  <a:spcBef>
                <a:spcPts val="20"/>
              </a:spcBef>
            </a:pPr>
            <a:r>
              <a:rPr sz="700" spc="-10" dirty="0">
                <a:latin typeface="Arial"/>
                <a:cs typeface="Arial"/>
              </a:rPr>
              <a:t>network</a:t>
            </a:r>
            <a:r>
              <a:rPr sz="700" spc="-55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4:20PM</a:t>
            </a:r>
            <a:endParaRPr sz="7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5303712" y="5908982"/>
            <a:ext cx="1076325" cy="17653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00"/>
              </a:spcBef>
            </a:pPr>
            <a:r>
              <a:rPr sz="700" spc="-40" dirty="0">
                <a:latin typeface="Arial"/>
                <a:cs typeface="Arial"/>
              </a:rPr>
              <a:t>Playing </a:t>
            </a:r>
            <a:r>
              <a:rPr sz="700" spc="5" dirty="0">
                <a:latin typeface="Arial"/>
                <a:cs typeface="Arial"/>
              </a:rPr>
              <a:t>with</a:t>
            </a:r>
            <a:r>
              <a:rPr sz="700" spc="-55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Daughter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5316558" y="6320002"/>
            <a:ext cx="1076325" cy="499109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710" marR="84455" algn="ctr">
              <a:lnSpc>
                <a:spcPct val="102499"/>
              </a:lnSpc>
              <a:spcBef>
                <a:spcPts val="180"/>
              </a:spcBef>
            </a:pPr>
            <a:r>
              <a:rPr sz="700" spc="-30" dirty="0">
                <a:latin typeface="Arial"/>
                <a:cs typeface="Arial"/>
              </a:rPr>
              <a:t>Helping </a:t>
            </a:r>
            <a:r>
              <a:rPr sz="700" spc="-25" dirty="0">
                <a:latin typeface="Arial"/>
                <a:cs typeface="Arial"/>
              </a:rPr>
              <a:t>my </a:t>
            </a:r>
            <a:r>
              <a:rPr sz="700" spc="-10" dirty="0">
                <a:latin typeface="Arial"/>
                <a:cs typeface="Arial"/>
              </a:rPr>
              <a:t>whife </a:t>
            </a:r>
            <a:r>
              <a:rPr sz="700" dirty="0">
                <a:latin typeface="Arial"/>
                <a:cs typeface="Arial"/>
              </a:rPr>
              <a:t>for  </a:t>
            </a:r>
            <a:r>
              <a:rPr sz="700" spc="-25" dirty="0">
                <a:latin typeface="Arial"/>
                <a:cs typeface="Arial"/>
              </a:rPr>
              <a:t>cooking(Shift </a:t>
            </a:r>
            <a:r>
              <a:rPr sz="700" spc="-5" dirty="0">
                <a:latin typeface="Arial"/>
                <a:cs typeface="Arial"/>
              </a:rPr>
              <a:t>from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Asian  </a:t>
            </a:r>
            <a:r>
              <a:rPr sz="700" spc="-15" dirty="0">
                <a:latin typeface="Arial"/>
                <a:cs typeface="Arial"/>
              </a:rPr>
              <a:t>food </a:t>
            </a:r>
            <a:r>
              <a:rPr sz="700" spc="10" dirty="0">
                <a:latin typeface="Arial"/>
                <a:cs typeface="Arial"/>
              </a:rPr>
              <a:t>to </a:t>
            </a:r>
            <a:r>
              <a:rPr sz="700" spc="-30" dirty="0">
                <a:latin typeface="Arial"/>
                <a:cs typeface="Arial"/>
              </a:rPr>
              <a:t>American </a:t>
            </a:r>
            <a:r>
              <a:rPr sz="700" spc="-10" dirty="0">
                <a:latin typeface="Arial"/>
                <a:cs typeface="Arial"/>
              </a:rPr>
              <a:t>or  </a:t>
            </a:r>
            <a:r>
              <a:rPr sz="700" spc="-30" dirty="0">
                <a:latin typeface="Arial"/>
                <a:cs typeface="Arial"/>
              </a:rPr>
              <a:t>Mexican/Chinise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food)</a:t>
            </a:r>
            <a:endParaRPr sz="7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5316558" y="7081765"/>
            <a:ext cx="1076325" cy="194310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00" spc="-30" dirty="0">
                <a:latin typeface="Arial"/>
                <a:cs typeface="Arial"/>
              </a:rPr>
              <a:t>Dinner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5800068" y="5153000"/>
            <a:ext cx="63667" cy="23472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808199" y="5686187"/>
            <a:ext cx="63823" cy="2228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809906" y="6085385"/>
            <a:ext cx="63823" cy="2345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822671" y="6818659"/>
            <a:ext cx="64135" cy="263525"/>
          </a:xfrm>
          <a:custGeom>
            <a:avLst/>
            <a:gdLst/>
            <a:ahLst/>
            <a:cxnLst/>
            <a:rect l="l" t="t" r="r" b="b"/>
            <a:pathLst>
              <a:path w="64134" h="263525">
                <a:moveTo>
                  <a:pt x="3414" y="204802"/>
                </a:moveTo>
                <a:lnTo>
                  <a:pt x="1951" y="205615"/>
                </a:lnTo>
                <a:lnTo>
                  <a:pt x="487" y="206510"/>
                </a:lnTo>
                <a:lnTo>
                  <a:pt x="0" y="208380"/>
                </a:lnTo>
                <a:lnTo>
                  <a:pt x="894" y="209843"/>
                </a:lnTo>
                <a:lnTo>
                  <a:pt x="31952" y="263097"/>
                </a:lnTo>
                <a:lnTo>
                  <a:pt x="35461" y="257080"/>
                </a:lnTo>
                <a:lnTo>
                  <a:pt x="28943" y="257080"/>
                </a:lnTo>
                <a:lnTo>
                  <a:pt x="28862" y="245779"/>
                </a:lnTo>
                <a:lnTo>
                  <a:pt x="6097" y="206754"/>
                </a:lnTo>
                <a:lnTo>
                  <a:pt x="5284" y="205290"/>
                </a:lnTo>
                <a:lnTo>
                  <a:pt x="3414" y="204802"/>
                </a:lnTo>
                <a:close/>
              </a:path>
              <a:path w="64134" h="263525">
                <a:moveTo>
                  <a:pt x="28943" y="245919"/>
                </a:moveTo>
                <a:lnTo>
                  <a:pt x="28943" y="257080"/>
                </a:lnTo>
                <a:lnTo>
                  <a:pt x="35041" y="257080"/>
                </a:lnTo>
                <a:lnTo>
                  <a:pt x="35041" y="255536"/>
                </a:lnTo>
                <a:lnTo>
                  <a:pt x="29350" y="255536"/>
                </a:lnTo>
                <a:lnTo>
                  <a:pt x="31952" y="251076"/>
                </a:lnTo>
                <a:lnTo>
                  <a:pt x="28943" y="245919"/>
                </a:lnTo>
                <a:close/>
              </a:path>
              <a:path w="64134" h="263525">
                <a:moveTo>
                  <a:pt x="60489" y="204802"/>
                </a:moveTo>
                <a:lnTo>
                  <a:pt x="58619" y="205290"/>
                </a:lnTo>
                <a:lnTo>
                  <a:pt x="57806" y="206754"/>
                </a:lnTo>
                <a:lnTo>
                  <a:pt x="35041" y="245779"/>
                </a:lnTo>
                <a:lnTo>
                  <a:pt x="35041" y="257080"/>
                </a:lnTo>
                <a:lnTo>
                  <a:pt x="35461" y="257080"/>
                </a:lnTo>
                <a:lnTo>
                  <a:pt x="63010" y="209843"/>
                </a:lnTo>
                <a:lnTo>
                  <a:pt x="63904" y="208380"/>
                </a:lnTo>
                <a:lnTo>
                  <a:pt x="63416" y="206510"/>
                </a:lnTo>
                <a:lnTo>
                  <a:pt x="61953" y="205615"/>
                </a:lnTo>
                <a:lnTo>
                  <a:pt x="60489" y="204802"/>
                </a:lnTo>
                <a:close/>
              </a:path>
              <a:path w="64134" h="263525">
                <a:moveTo>
                  <a:pt x="31952" y="251076"/>
                </a:moveTo>
                <a:lnTo>
                  <a:pt x="29350" y="255536"/>
                </a:lnTo>
                <a:lnTo>
                  <a:pt x="34553" y="255536"/>
                </a:lnTo>
                <a:lnTo>
                  <a:pt x="31952" y="251076"/>
                </a:lnTo>
                <a:close/>
              </a:path>
              <a:path w="64134" h="263525">
                <a:moveTo>
                  <a:pt x="35041" y="245779"/>
                </a:moveTo>
                <a:lnTo>
                  <a:pt x="31952" y="251076"/>
                </a:lnTo>
                <a:lnTo>
                  <a:pt x="34553" y="255536"/>
                </a:lnTo>
                <a:lnTo>
                  <a:pt x="35041" y="255536"/>
                </a:lnTo>
                <a:lnTo>
                  <a:pt x="35041" y="245779"/>
                </a:lnTo>
                <a:close/>
              </a:path>
              <a:path w="64134" h="263525">
                <a:moveTo>
                  <a:pt x="35041" y="0"/>
                </a:moveTo>
                <a:lnTo>
                  <a:pt x="28943" y="0"/>
                </a:lnTo>
                <a:lnTo>
                  <a:pt x="28943" y="245919"/>
                </a:lnTo>
                <a:lnTo>
                  <a:pt x="31952" y="251076"/>
                </a:lnTo>
                <a:lnTo>
                  <a:pt x="34960" y="245919"/>
                </a:lnTo>
                <a:lnTo>
                  <a:pt x="3504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822671" y="7275909"/>
            <a:ext cx="63904" cy="18130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838524" y="7668116"/>
            <a:ext cx="64135" cy="640080"/>
          </a:xfrm>
          <a:custGeom>
            <a:avLst/>
            <a:gdLst/>
            <a:ahLst/>
            <a:cxnLst/>
            <a:rect l="l" t="t" r="r" b="b"/>
            <a:pathLst>
              <a:path w="64134" h="640079">
                <a:moveTo>
                  <a:pt x="3333" y="581724"/>
                </a:moveTo>
                <a:lnTo>
                  <a:pt x="1869" y="582619"/>
                </a:lnTo>
                <a:lnTo>
                  <a:pt x="487" y="583513"/>
                </a:lnTo>
                <a:lnTo>
                  <a:pt x="0" y="585383"/>
                </a:lnTo>
                <a:lnTo>
                  <a:pt x="894" y="586765"/>
                </a:lnTo>
                <a:lnTo>
                  <a:pt x="32765" y="639612"/>
                </a:lnTo>
                <a:lnTo>
                  <a:pt x="36151" y="633596"/>
                </a:lnTo>
                <a:lnTo>
                  <a:pt x="29594" y="633596"/>
                </a:lnTo>
                <a:lnTo>
                  <a:pt x="29412" y="622255"/>
                </a:lnTo>
                <a:lnTo>
                  <a:pt x="5203" y="582212"/>
                </a:lnTo>
                <a:lnTo>
                  <a:pt x="3333" y="581724"/>
                </a:lnTo>
                <a:close/>
              </a:path>
              <a:path w="64134" h="640079">
                <a:moveTo>
                  <a:pt x="29421" y="622270"/>
                </a:moveTo>
                <a:lnTo>
                  <a:pt x="29594" y="633596"/>
                </a:lnTo>
                <a:lnTo>
                  <a:pt x="35692" y="633514"/>
                </a:lnTo>
                <a:lnTo>
                  <a:pt x="35669" y="632051"/>
                </a:lnTo>
                <a:lnTo>
                  <a:pt x="30000" y="632051"/>
                </a:lnTo>
                <a:lnTo>
                  <a:pt x="32573" y="627484"/>
                </a:lnTo>
                <a:lnTo>
                  <a:pt x="29421" y="622270"/>
                </a:lnTo>
                <a:close/>
              </a:path>
              <a:path w="64134" h="640079">
                <a:moveTo>
                  <a:pt x="60408" y="580830"/>
                </a:moveTo>
                <a:lnTo>
                  <a:pt x="58538" y="581399"/>
                </a:lnTo>
                <a:lnTo>
                  <a:pt x="35520" y="622255"/>
                </a:lnTo>
                <a:lnTo>
                  <a:pt x="35692" y="633514"/>
                </a:lnTo>
                <a:lnTo>
                  <a:pt x="29594" y="633596"/>
                </a:lnTo>
                <a:lnTo>
                  <a:pt x="36151" y="633596"/>
                </a:lnTo>
                <a:lnTo>
                  <a:pt x="63823" y="584407"/>
                </a:lnTo>
                <a:lnTo>
                  <a:pt x="63335" y="582537"/>
                </a:lnTo>
                <a:lnTo>
                  <a:pt x="61871" y="581724"/>
                </a:lnTo>
                <a:lnTo>
                  <a:pt x="60408" y="580830"/>
                </a:lnTo>
                <a:close/>
              </a:path>
              <a:path w="64134" h="640079">
                <a:moveTo>
                  <a:pt x="32573" y="627484"/>
                </a:moveTo>
                <a:lnTo>
                  <a:pt x="30000" y="632051"/>
                </a:lnTo>
                <a:lnTo>
                  <a:pt x="35285" y="631970"/>
                </a:lnTo>
                <a:lnTo>
                  <a:pt x="32573" y="627484"/>
                </a:lnTo>
                <a:close/>
              </a:path>
              <a:path w="64134" h="640079">
                <a:moveTo>
                  <a:pt x="35520" y="622255"/>
                </a:moveTo>
                <a:lnTo>
                  <a:pt x="32573" y="627484"/>
                </a:lnTo>
                <a:lnTo>
                  <a:pt x="35285" y="631970"/>
                </a:lnTo>
                <a:lnTo>
                  <a:pt x="30000" y="632051"/>
                </a:lnTo>
                <a:lnTo>
                  <a:pt x="35669" y="632051"/>
                </a:lnTo>
                <a:lnTo>
                  <a:pt x="35520" y="622255"/>
                </a:lnTo>
                <a:close/>
              </a:path>
              <a:path w="64134" h="640079">
                <a:moveTo>
                  <a:pt x="26017" y="0"/>
                </a:moveTo>
                <a:lnTo>
                  <a:pt x="19919" y="81"/>
                </a:lnTo>
                <a:lnTo>
                  <a:pt x="29421" y="622270"/>
                </a:lnTo>
                <a:lnTo>
                  <a:pt x="32573" y="627484"/>
                </a:lnTo>
                <a:lnTo>
                  <a:pt x="35520" y="622255"/>
                </a:lnTo>
                <a:lnTo>
                  <a:pt x="260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3274626" y="3557667"/>
            <a:ext cx="1179830" cy="294005"/>
          </a:xfrm>
          <a:custGeom>
            <a:avLst/>
            <a:gdLst/>
            <a:ahLst/>
            <a:cxnLst/>
            <a:rect l="l" t="t" r="r" b="b"/>
            <a:pathLst>
              <a:path w="1179830" h="294004">
                <a:moveTo>
                  <a:pt x="1032795" y="0"/>
                </a:moveTo>
                <a:lnTo>
                  <a:pt x="1032795" y="73416"/>
                </a:lnTo>
                <a:lnTo>
                  <a:pt x="0" y="73416"/>
                </a:lnTo>
                <a:lnTo>
                  <a:pt x="0" y="220250"/>
                </a:lnTo>
                <a:lnTo>
                  <a:pt x="1032795" y="220250"/>
                </a:lnTo>
                <a:lnTo>
                  <a:pt x="1032795" y="293667"/>
                </a:lnTo>
                <a:lnTo>
                  <a:pt x="1179628" y="146833"/>
                </a:lnTo>
                <a:lnTo>
                  <a:pt x="103279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274626" y="3557667"/>
            <a:ext cx="1179830" cy="294005"/>
          </a:xfrm>
          <a:custGeom>
            <a:avLst/>
            <a:gdLst/>
            <a:ahLst/>
            <a:cxnLst/>
            <a:rect l="l" t="t" r="r" b="b"/>
            <a:pathLst>
              <a:path w="1179830" h="294004">
                <a:moveTo>
                  <a:pt x="0" y="73416"/>
                </a:moveTo>
                <a:lnTo>
                  <a:pt x="1032795" y="73416"/>
                </a:lnTo>
                <a:lnTo>
                  <a:pt x="1032795" y="0"/>
                </a:lnTo>
                <a:lnTo>
                  <a:pt x="1179629" y="146833"/>
                </a:lnTo>
                <a:lnTo>
                  <a:pt x="1032795" y="293667"/>
                </a:lnTo>
                <a:lnTo>
                  <a:pt x="1032795" y="220250"/>
                </a:lnTo>
                <a:lnTo>
                  <a:pt x="0" y="220250"/>
                </a:lnTo>
                <a:lnTo>
                  <a:pt x="0" y="73416"/>
                </a:lnTo>
                <a:close/>
              </a:path>
            </a:pathLst>
          </a:custGeom>
          <a:ln w="162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13401850" y="3642857"/>
            <a:ext cx="68707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-35" dirty="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sz="7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b="1" spc="-4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5435081" y="2402576"/>
            <a:ext cx="76073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0" dirty="0">
                <a:latin typeface="Arial"/>
                <a:cs typeface="Arial"/>
              </a:rPr>
              <a:t>Login </a:t>
            </a:r>
            <a:r>
              <a:rPr sz="700" spc="10" dirty="0">
                <a:latin typeface="Arial"/>
                <a:cs typeface="Arial"/>
              </a:rPr>
              <a:t>to </a:t>
            </a:r>
            <a:r>
              <a:rPr sz="700" spc="-15" dirty="0">
                <a:latin typeface="Arial"/>
                <a:cs typeface="Arial"/>
              </a:rPr>
              <a:t>office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from</a:t>
            </a:r>
            <a:endParaRPr sz="7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5694276" y="1716620"/>
            <a:ext cx="23177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0" dirty="0">
                <a:latin typeface="Arial"/>
                <a:cs typeface="Arial"/>
              </a:rPr>
              <a:t>Study</a:t>
            </a:r>
            <a:endParaRPr sz="7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430530" y="2877647"/>
            <a:ext cx="1482090" cy="417195"/>
          </a:xfrm>
          <a:custGeom>
            <a:avLst/>
            <a:gdLst/>
            <a:ahLst/>
            <a:cxnLst/>
            <a:rect l="l" t="t" r="r" b="b"/>
            <a:pathLst>
              <a:path w="1482089" h="417195">
                <a:moveTo>
                  <a:pt x="3414" y="358547"/>
                </a:moveTo>
                <a:lnTo>
                  <a:pt x="1951" y="359441"/>
                </a:lnTo>
                <a:lnTo>
                  <a:pt x="487" y="360254"/>
                </a:lnTo>
                <a:lnTo>
                  <a:pt x="0" y="362124"/>
                </a:lnTo>
                <a:lnTo>
                  <a:pt x="813" y="363588"/>
                </a:lnTo>
                <a:lnTo>
                  <a:pt x="31952" y="416841"/>
                </a:lnTo>
                <a:lnTo>
                  <a:pt x="35461" y="410825"/>
                </a:lnTo>
                <a:lnTo>
                  <a:pt x="28862" y="410825"/>
                </a:lnTo>
                <a:lnTo>
                  <a:pt x="28862" y="399524"/>
                </a:lnTo>
                <a:lnTo>
                  <a:pt x="6097" y="360498"/>
                </a:lnTo>
                <a:lnTo>
                  <a:pt x="5284" y="359035"/>
                </a:lnTo>
                <a:lnTo>
                  <a:pt x="3414" y="358547"/>
                </a:lnTo>
                <a:close/>
              </a:path>
              <a:path w="1482089" h="417195">
                <a:moveTo>
                  <a:pt x="28862" y="399524"/>
                </a:moveTo>
                <a:lnTo>
                  <a:pt x="28862" y="410825"/>
                </a:lnTo>
                <a:lnTo>
                  <a:pt x="34960" y="410825"/>
                </a:lnTo>
                <a:lnTo>
                  <a:pt x="34960" y="409280"/>
                </a:lnTo>
                <a:lnTo>
                  <a:pt x="29269" y="409280"/>
                </a:lnTo>
                <a:lnTo>
                  <a:pt x="31911" y="404750"/>
                </a:lnTo>
                <a:lnTo>
                  <a:pt x="28862" y="399524"/>
                </a:lnTo>
                <a:close/>
              </a:path>
              <a:path w="1482089" h="417195">
                <a:moveTo>
                  <a:pt x="60489" y="358547"/>
                </a:moveTo>
                <a:lnTo>
                  <a:pt x="58619" y="359035"/>
                </a:lnTo>
                <a:lnTo>
                  <a:pt x="57725" y="360498"/>
                </a:lnTo>
                <a:lnTo>
                  <a:pt x="34960" y="399524"/>
                </a:lnTo>
                <a:lnTo>
                  <a:pt x="34960" y="410825"/>
                </a:lnTo>
                <a:lnTo>
                  <a:pt x="35461" y="410825"/>
                </a:lnTo>
                <a:lnTo>
                  <a:pt x="63010" y="363588"/>
                </a:lnTo>
                <a:lnTo>
                  <a:pt x="63904" y="362124"/>
                </a:lnTo>
                <a:lnTo>
                  <a:pt x="63416" y="360254"/>
                </a:lnTo>
                <a:lnTo>
                  <a:pt x="61953" y="359441"/>
                </a:lnTo>
                <a:lnTo>
                  <a:pt x="60489" y="358547"/>
                </a:lnTo>
                <a:close/>
              </a:path>
              <a:path w="1482089" h="417195">
                <a:moveTo>
                  <a:pt x="31911" y="404750"/>
                </a:moveTo>
                <a:lnTo>
                  <a:pt x="29269" y="409280"/>
                </a:lnTo>
                <a:lnTo>
                  <a:pt x="34553" y="409280"/>
                </a:lnTo>
                <a:lnTo>
                  <a:pt x="31911" y="404750"/>
                </a:lnTo>
                <a:close/>
              </a:path>
              <a:path w="1482089" h="417195">
                <a:moveTo>
                  <a:pt x="34960" y="399524"/>
                </a:moveTo>
                <a:lnTo>
                  <a:pt x="31911" y="404750"/>
                </a:lnTo>
                <a:lnTo>
                  <a:pt x="34553" y="409280"/>
                </a:lnTo>
                <a:lnTo>
                  <a:pt x="34960" y="409280"/>
                </a:lnTo>
                <a:lnTo>
                  <a:pt x="34960" y="399524"/>
                </a:lnTo>
                <a:close/>
              </a:path>
              <a:path w="1482089" h="417195">
                <a:moveTo>
                  <a:pt x="1475572" y="205372"/>
                </a:moveTo>
                <a:lnTo>
                  <a:pt x="30244" y="205372"/>
                </a:lnTo>
                <a:lnTo>
                  <a:pt x="28862" y="206754"/>
                </a:lnTo>
                <a:lnTo>
                  <a:pt x="28862" y="399524"/>
                </a:lnTo>
                <a:lnTo>
                  <a:pt x="31911" y="404750"/>
                </a:lnTo>
                <a:lnTo>
                  <a:pt x="34960" y="399524"/>
                </a:lnTo>
                <a:lnTo>
                  <a:pt x="34960" y="211469"/>
                </a:lnTo>
                <a:lnTo>
                  <a:pt x="31952" y="211469"/>
                </a:lnTo>
                <a:lnTo>
                  <a:pt x="34960" y="208461"/>
                </a:lnTo>
                <a:lnTo>
                  <a:pt x="1475572" y="208461"/>
                </a:lnTo>
                <a:lnTo>
                  <a:pt x="1475572" y="205372"/>
                </a:lnTo>
                <a:close/>
              </a:path>
              <a:path w="1482089" h="417195">
                <a:moveTo>
                  <a:pt x="34960" y="208461"/>
                </a:moveTo>
                <a:lnTo>
                  <a:pt x="31952" y="211469"/>
                </a:lnTo>
                <a:lnTo>
                  <a:pt x="34960" y="211469"/>
                </a:lnTo>
                <a:lnTo>
                  <a:pt x="34960" y="208461"/>
                </a:lnTo>
                <a:close/>
              </a:path>
              <a:path w="1482089" h="417195">
                <a:moveTo>
                  <a:pt x="1481670" y="205372"/>
                </a:moveTo>
                <a:lnTo>
                  <a:pt x="1478662" y="205372"/>
                </a:lnTo>
                <a:lnTo>
                  <a:pt x="1475572" y="208461"/>
                </a:lnTo>
                <a:lnTo>
                  <a:pt x="34960" y="208461"/>
                </a:lnTo>
                <a:lnTo>
                  <a:pt x="34960" y="211469"/>
                </a:lnTo>
                <a:lnTo>
                  <a:pt x="1480369" y="211469"/>
                </a:lnTo>
                <a:lnTo>
                  <a:pt x="1481670" y="210087"/>
                </a:lnTo>
                <a:lnTo>
                  <a:pt x="1481670" y="205372"/>
                </a:lnTo>
                <a:close/>
              </a:path>
              <a:path w="1482089" h="417195">
                <a:moveTo>
                  <a:pt x="1481670" y="0"/>
                </a:moveTo>
                <a:lnTo>
                  <a:pt x="1475572" y="0"/>
                </a:lnTo>
                <a:lnTo>
                  <a:pt x="1475572" y="208461"/>
                </a:lnTo>
                <a:lnTo>
                  <a:pt x="1478662" y="205372"/>
                </a:lnTo>
                <a:lnTo>
                  <a:pt x="1481670" y="205372"/>
                </a:lnTo>
                <a:lnTo>
                  <a:pt x="148167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756686" y="2883582"/>
            <a:ext cx="1480820" cy="417195"/>
          </a:xfrm>
          <a:custGeom>
            <a:avLst/>
            <a:gdLst/>
            <a:ahLst/>
            <a:cxnLst/>
            <a:rect l="l" t="t" r="r" b="b"/>
            <a:pathLst>
              <a:path w="1480820" h="417195">
                <a:moveTo>
                  <a:pt x="3414" y="358547"/>
                </a:moveTo>
                <a:lnTo>
                  <a:pt x="1951" y="359360"/>
                </a:lnTo>
                <a:lnTo>
                  <a:pt x="487" y="360254"/>
                </a:lnTo>
                <a:lnTo>
                  <a:pt x="0" y="362124"/>
                </a:lnTo>
                <a:lnTo>
                  <a:pt x="894" y="363588"/>
                </a:lnTo>
                <a:lnTo>
                  <a:pt x="31952" y="416841"/>
                </a:lnTo>
                <a:lnTo>
                  <a:pt x="35461" y="410825"/>
                </a:lnTo>
                <a:lnTo>
                  <a:pt x="28862" y="410825"/>
                </a:lnTo>
                <a:lnTo>
                  <a:pt x="28862" y="399524"/>
                </a:lnTo>
                <a:lnTo>
                  <a:pt x="6097" y="360498"/>
                </a:lnTo>
                <a:lnTo>
                  <a:pt x="5284" y="359035"/>
                </a:lnTo>
                <a:lnTo>
                  <a:pt x="3414" y="358547"/>
                </a:lnTo>
                <a:close/>
              </a:path>
              <a:path w="1480820" h="417195">
                <a:moveTo>
                  <a:pt x="28862" y="399524"/>
                </a:moveTo>
                <a:lnTo>
                  <a:pt x="28862" y="410825"/>
                </a:lnTo>
                <a:lnTo>
                  <a:pt x="34960" y="410825"/>
                </a:lnTo>
                <a:lnTo>
                  <a:pt x="34960" y="409280"/>
                </a:lnTo>
                <a:lnTo>
                  <a:pt x="29350" y="409280"/>
                </a:lnTo>
                <a:lnTo>
                  <a:pt x="31952" y="404820"/>
                </a:lnTo>
                <a:lnTo>
                  <a:pt x="28862" y="399524"/>
                </a:lnTo>
                <a:close/>
              </a:path>
              <a:path w="1480820" h="417195">
                <a:moveTo>
                  <a:pt x="60489" y="358547"/>
                </a:moveTo>
                <a:lnTo>
                  <a:pt x="58619" y="359035"/>
                </a:lnTo>
                <a:lnTo>
                  <a:pt x="57806" y="360498"/>
                </a:lnTo>
                <a:lnTo>
                  <a:pt x="35041" y="399524"/>
                </a:lnTo>
                <a:lnTo>
                  <a:pt x="34960" y="410825"/>
                </a:lnTo>
                <a:lnTo>
                  <a:pt x="35461" y="410825"/>
                </a:lnTo>
                <a:lnTo>
                  <a:pt x="63010" y="363588"/>
                </a:lnTo>
                <a:lnTo>
                  <a:pt x="63904" y="362124"/>
                </a:lnTo>
                <a:lnTo>
                  <a:pt x="63416" y="360254"/>
                </a:lnTo>
                <a:lnTo>
                  <a:pt x="61953" y="359360"/>
                </a:lnTo>
                <a:lnTo>
                  <a:pt x="60489" y="358547"/>
                </a:lnTo>
                <a:close/>
              </a:path>
              <a:path w="1480820" h="417195">
                <a:moveTo>
                  <a:pt x="31952" y="404820"/>
                </a:moveTo>
                <a:lnTo>
                  <a:pt x="29350" y="409280"/>
                </a:lnTo>
                <a:lnTo>
                  <a:pt x="34553" y="409280"/>
                </a:lnTo>
                <a:lnTo>
                  <a:pt x="31952" y="404820"/>
                </a:lnTo>
                <a:close/>
              </a:path>
              <a:path w="1480820" h="417195">
                <a:moveTo>
                  <a:pt x="34960" y="399663"/>
                </a:moveTo>
                <a:lnTo>
                  <a:pt x="31952" y="404820"/>
                </a:lnTo>
                <a:lnTo>
                  <a:pt x="34553" y="409280"/>
                </a:lnTo>
                <a:lnTo>
                  <a:pt x="34960" y="409280"/>
                </a:lnTo>
                <a:lnTo>
                  <a:pt x="34960" y="399663"/>
                </a:lnTo>
                <a:close/>
              </a:path>
              <a:path w="1480820" h="417195">
                <a:moveTo>
                  <a:pt x="1474597" y="205372"/>
                </a:moveTo>
                <a:lnTo>
                  <a:pt x="30244" y="205372"/>
                </a:lnTo>
                <a:lnTo>
                  <a:pt x="28862" y="206754"/>
                </a:lnTo>
                <a:lnTo>
                  <a:pt x="28943" y="399663"/>
                </a:lnTo>
                <a:lnTo>
                  <a:pt x="31952" y="404820"/>
                </a:lnTo>
                <a:lnTo>
                  <a:pt x="34960" y="399663"/>
                </a:lnTo>
                <a:lnTo>
                  <a:pt x="34960" y="211469"/>
                </a:lnTo>
                <a:lnTo>
                  <a:pt x="31952" y="211469"/>
                </a:lnTo>
                <a:lnTo>
                  <a:pt x="34960" y="208380"/>
                </a:lnTo>
                <a:lnTo>
                  <a:pt x="1474597" y="208380"/>
                </a:lnTo>
                <a:lnTo>
                  <a:pt x="1474597" y="205372"/>
                </a:lnTo>
                <a:close/>
              </a:path>
              <a:path w="1480820" h="417195">
                <a:moveTo>
                  <a:pt x="34960" y="208380"/>
                </a:moveTo>
                <a:lnTo>
                  <a:pt x="31952" y="211469"/>
                </a:lnTo>
                <a:lnTo>
                  <a:pt x="34960" y="211469"/>
                </a:lnTo>
                <a:lnTo>
                  <a:pt x="34960" y="208380"/>
                </a:lnTo>
                <a:close/>
              </a:path>
              <a:path w="1480820" h="417195">
                <a:moveTo>
                  <a:pt x="1480694" y="205372"/>
                </a:moveTo>
                <a:lnTo>
                  <a:pt x="1477686" y="205372"/>
                </a:lnTo>
                <a:lnTo>
                  <a:pt x="1474597" y="208380"/>
                </a:lnTo>
                <a:lnTo>
                  <a:pt x="34960" y="208380"/>
                </a:lnTo>
                <a:lnTo>
                  <a:pt x="34960" y="211469"/>
                </a:lnTo>
                <a:lnTo>
                  <a:pt x="1479312" y="211469"/>
                </a:lnTo>
                <a:lnTo>
                  <a:pt x="1480694" y="210087"/>
                </a:lnTo>
                <a:lnTo>
                  <a:pt x="1480694" y="205372"/>
                </a:lnTo>
                <a:close/>
              </a:path>
              <a:path w="1480820" h="417195">
                <a:moveTo>
                  <a:pt x="1480694" y="0"/>
                </a:moveTo>
                <a:lnTo>
                  <a:pt x="1474597" y="0"/>
                </a:lnTo>
                <a:lnTo>
                  <a:pt x="1474597" y="208380"/>
                </a:lnTo>
                <a:lnTo>
                  <a:pt x="1477686" y="205372"/>
                </a:lnTo>
                <a:lnTo>
                  <a:pt x="1480694" y="205372"/>
                </a:lnTo>
                <a:lnTo>
                  <a:pt x="148069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6353256" y="2643087"/>
            <a:ext cx="2512695" cy="774065"/>
          </a:xfrm>
          <a:custGeom>
            <a:avLst/>
            <a:gdLst/>
            <a:ahLst/>
            <a:cxnLst/>
            <a:rect l="l" t="t" r="r" b="b"/>
            <a:pathLst>
              <a:path w="2512694" h="774064">
                <a:moveTo>
                  <a:pt x="54798" y="710021"/>
                </a:moveTo>
                <a:lnTo>
                  <a:pt x="53334" y="710915"/>
                </a:lnTo>
                <a:lnTo>
                  <a:pt x="0" y="741973"/>
                </a:lnTo>
                <a:lnTo>
                  <a:pt x="53334" y="773112"/>
                </a:lnTo>
                <a:lnTo>
                  <a:pt x="54798" y="773925"/>
                </a:lnTo>
                <a:lnTo>
                  <a:pt x="56668" y="773437"/>
                </a:lnTo>
                <a:lnTo>
                  <a:pt x="58294" y="770510"/>
                </a:lnTo>
                <a:lnTo>
                  <a:pt x="57806" y="768641"/>
                </a:lnTo>
                <a:lnTo>
                  <a:pt x="17396" y="745063"/>
                </a:lnTo>
                <a:lnTo>
                  <a:pt x="6016" y="745063"/>
                </a:lnTo>
                <a:lnTo>
                  <a:pt x="6016" y="738965"/>
                </a:lnTo>
                <a:lnTo>
                  <a:pt x="17398" y="738965"/>
                </a:lnTo>
                <a:lnTo>
                  <a:pt x="56424" y="716200"/>
                </a:lnTo>
                <a:lnTo>
                  <a:pt x="57806" y="715306"/>
                </a:lnTo>
                <a:lnTo>
                  <a:pt x="58294" y="713436"/>
                </a:lnTo>
                <a:lnTo>
                  <a:pt x="56668" y="710509"/>
                </a:lnTo>
                <a:lnTo>
                  <a:pt x="54798" y="710021"/>
                </a:lnTo>
                <a:close/>
              </a:path>
              <a:path w="2512694" h="774064">
                <a:moveTo>
                  <a:pt x="17398" y="738965"/>
                </a:moveTo>
                <a:lnTo>
                  <a:pt x="6016" y="738965"/>
                </a:lnTo>
                <a:lnTo>
                  <a:pt x="6016" y="745063"/>
                </a:lnTo>
                <a:lnTo>
                  <a:pt x="17396" y="745063"/>
                </a:lnTo>
                <a:lnTo>
                  <a:pt x="16699" y="744656"/>
                </a:lnTo>
                <a:lnTo>
                  <a:pt x="7642" y="744656"/>
                </a:lnTo>
                <a:lnTo>
                  <a:pt x="7642" y="739371"/>
                </a:lnTo>
                <a:lnTo>
                  <a:pt x="16702" y="739371"/>
                </a:lnTo>
                <a:lnTo>
                  <a:pt x="17398" y="738965"/>
                </a:lnTo>
                <a:close/>
              </a:path>
              <a:path w="2512694" h="774064">
                <a:moveTo>
                  <a:pt x="2506091" y="738965"/>
                </a:moveTo>
                <a:lnTo>
                  <a:pt x="17398" y="738965"/>
                </a:lnTo>
                <a:lnTo>
                  <a:pt x="12171" y="742014"/>
                </a:lnTo>
                <a:lnTo>
                  <a:pt x="17396" y="745063"/>
                </a:lnTo>
                <a:lnTo>
                  <a:pt x="2510807" y="745063"/>
                </a:lnTo>
                <a:lnTo>
                  <a:pt x="2512189" y="743680"/>
                </a:lnTo>
                <a:lnTo>
                  <a:pt x="2512189" y="741973"/>
                </a:lnTo>
                <a:lnTo>
                  <a:pt x="2506091" y="741973"/>
                </a:lnTo>
                <a:lnTo>
                  <a:pt x="2506091" y="738965"/>
                </a:lnTo>
                <a:close/>
              </a:path>
              <a:path w="2512694" h="774064">
                <a:moveTo>
                  <a:pt x="7642" y="739371"/>
                </a:moveTo>
                <a:lnTo>
                  <a:pt x="7642" y="744656"/>
                </a:lnTo>
                <a:lnTo>
                  <a:pt x="12171" y="742014"/>
                </a:lnTo>
                <a:lnTo>
                  <a:pt x="7642" y="739371"/>
                </a:lnTo>
                <a:close/>
              </a:path>
              <a:path w="2512694" h="774064">
                <a:moveTo>
                  <a:pt x="12171" y="742014"/>
                </a:moveTo>
                <a:lnTo>
                  <a:pt x="7642" y="744656"/>
                </a:lnTo>
                <a:lnTo>
                  <a:pt x="16699" y="744656"/>
                </a:lnTo>
                <a:lnTo>
                  <a:pt x="12171" y="742014"/>
                </a:lnTo>
                <a:close/>
              </a:path>
              <a:path w="2512694" h="774064">
                <a:moveTo>
                  <a:pt x="16702" y="739371"/>
                </a:moveTo>
                <a:lnTo>
                  <a:pt x="7642" y="739371"/>
                </a:lnTo>
                <a:lnTo>
                  <a:pt x="12171" y="742014"/>
                </a:lnTo>
                <a:lnTo>
                  <a:pt x="16702" y="739371"/>
                </a:lnTo>
                <a:close/>
              </a:path>
              <a:path w="2512694" h="774064">
                <a:moveTo>
                  <a:pt x="2512189" y="0"/>
                </a:moveTo>
                <a:lnTo>
                  <a:pt x="2506091" y="0"/>
                </a:lnTo>
                <a:lnTo>
                  <a:pt x="2506091" y="741973"/>
                </a:lnTo>
                <a:lnTo>
                  <a:pt x="2509099" y="738965"/>
                </a:lnTo>
                <a:lnTo>
                  <a:pt x="2512189" y="738965"/>
                </a:lnTo>
                <a:lnTo>
                  <a:pt x="2512189" y="0"/>
                </a:lnTo>
                <a:close/>
              </a:path>
              <a:path w="2512694" h="774064">
                <a:moveTo>
                  <a:pt x="2512189" y="738965"/>
                </a:moveTo>
                <a:lnTo>
                  <a:pt x="2509099" y="738965"/>
                </a:lnTo>
                <a:lnTo>
                  <a:pt x="2506091" y="741973"/>
                </a:lnTo>
                <a:lnTo>
                  <a:pt x="2512189" y="741973"/>
                </a:lnTo>
                <a:lnTo>
                  <a:pt x="2512189" y="7389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788361" y="3874831"/>
            <a:ext cx="63823" cy="17553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5322494" y="7474956"/>
            <a:ext cx="1076325" cy="193675"/>
          </a:xfrm>
          <a:prstGeom prst="rect">
            <a:avLst/>
          </a:prstGeom>
          <a:solidFill>
            <a:srgbClr val="C5D9F0"/>
          </a:solidFill>
          <a:ln w="16260">
            <a:solidFill>
              <a:srgbClr val="4F81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00"/>
              </a:spcBef>
            </a:pPr>
            <a:r>
              <a:rPr sz="700" spc="-25" dirty="0">
                <a:latin typeface="Arial"/>
                <a:cs typeface="Arial"/>
              </a:rPr>
              <a:t>Watching</a:t>
            </a:r>
            <a:r>
              <a:rPr sz="700" spc="-60" dirty="0">
                <a:latin typeface="Arial"/>
                <a:cs typeface="Arial"/>
              </a:rPr>
              <a:t> </a:t>
            </a:r>
            <a:r>
              <a:rPr sz="700" spc="-45" dirty="0">
                <a:latin typeface="Arial"/>
                <a:cs typeface="Arial"/>
              </a:rPr>
              <a:t>News</a:t>
            </a:r>
            <a:endParaRPr sz="7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444352" y="4247119"/>
            <a:ext cx="1518285" cy="179070"/>
          </a:xfrm>
          <a:custGeom>
            <a:avLst/>
            <a:gdLst/>
            <a:ahLst/>
            <a:cxnLst/>
            <a:rect l="l" t="t" r="r" b="b"/>
            <a:pathLst>
              <a:path w="1518285" h="179070">
                <a:moveTo>
                  <a:pt x="3414" y="120410"/>
                </a:moveTo>
                <a:lnTo>
                  <a:pt x="1951" y="121304"/>
                </a:lnTo>
                <a:lnTo>
                  <a:pt x="487" y="122117"/>
                </a:lnTo>
                <a:lnTo>
                  <a:pt x="0" y="123987"/>
                </a:lnTo>
                <a:lnTo>
                  <a:pt x="813" y="125450"/>
                </a:lnTo>
                <a:lnTo>
                  <a:pt x="31952" y="178785"/>
                </a:lnTo>
                <a:lnTo>
                  <a:pt x="35503" y="172688"/>
                </a:lnTo>
                <a:lnTo>
                  <a:pt x="28862" y="172688"/>
                </a:lnTo>
                <a:lnTo>
                  <a:pt x="28862" y="161386"/>
                </a:lnTo>
                <a:lnTo>
                  <a:pt x="6097" y="122361"/>
                </a:lnTo>
                <a:lnTo>
                  <a:pt x="5284" y="120897"/>
                </a:lnTo>
                <a:lnTo>
                  <a:pt x="3414" y="120410"/>
                </a:lnTo>
                <a:close/>
              </a:path>
              <a:path w="1518285" h="179070">
                <a:moveTo>
                  <a:pt x="28862" y="161386"/>
                </a:moveTo>
                <a:lnTo>
                  <a:pt x="28862" y="172688"/>
                </a:lnTo>
                <a:lnTo>
                  <a:pt x="34960" y="172688"/>
                </a:lnTo>
                <a:lnTo>
                  <a:pt x="34960" y="171143"/>
                </a:lnTo>
                <a:lnTo>
                  <a:pt x="29269" y="171143"/>
                </a:lnTo>
                <a:lnTo>
                  <a:pt x="31911" y="166613"/>
                </a:lnTo>
                <a:lnTo>
                  <a:pt x="28862" y="161386"/>
                </a:lnTo>
                <a:close/>
              </a:path>
              <a:path w="1518285" h="179070">
                <a:moveTo>
                  <a:pt x="60489" y="120410"/>
                </a:moveTo>
                <a:lnTo>
                  <a:pt x="58619" y="120897"/>
                </a:lnTo>
                <a:lnTo>
                  <a:pt x="57725" y="122361"/>
                </a:lnTo>
                <a:lnTo>
                  <a:pt x="34960" y="161386"/>
                </a:lnTo>
                <a:lnTo>
                  <a:pt x="34960" y="172688"/>
                </a:lnTo>
                <a:lnTo>
                  <a:pt x="35503" y="172688"/>
                </a:lnTo>
                <a:lnTo>
                  <a:pt x="63010" y="125450"/>
                </a:lnTo>
                <a:lnTo>
                  <a:pt x="63823" y="123987"/>
                </a:lnTo>
                <a:lnTo>
                  <a:pt x="63335" y="122117"/>
                </a:lnTo>
                <a:lnTo>
                  <a:pt x="61871" y="121304"/>
                </a:lnTo>
                <a:lnTo>
                  <a:pt x="60489" y="120410"/>
                </a:lnTo>
                <a:close/>
              </a:path>
              <a:path w="1518285" h="179070">
                <a:moveTo>
                  <a:pt x="31911" y="166613"/>
                </a:moveTo>
                <a:lnTo>
                  <a:pt x="29269" y="171143"/>
                </a:lnTo>
                <a:lnTo>
                  <a:pt x="34553" y="171143"/>
                </a:lnTo>
                <a:lnTo>
                  <a:pt x="31911" y="166613"/>
                </a:lnTo>
                <a:close/>
              </a:path>
              <a:path w="1518285" h="179070">
                <a:moveTo>
                  <a:pt x="34960" y="161386"/>
                </a:moveTo>
                <a:lnTo>
                  <a:pt x="31911" y="166613"/>
                </a:lnTo>
                <a:lnTo>
                  <a:pt x="34553" y="171143"/>
                </a:lnTo>
                <a:lnTo>
                  <a:pt x="34960" y="171143"/>
                </a:lnTo>
                <a:lnTo>
                  <a:pt x="34960" y="161386"/>
                </a:lnTo>
                <a:close/>
              </a:path>
              <a:path w="1518285" h="179070">
                <a:moveTo>
                  <a:pt x="1512159" y="86344"/>
                </a:moveTo>
                <a:lnTo>
                  <a:pt x="30244" y="86344"/>
                </a:lnTo>
                <a:lnTo>
                  <a:pt x="28862" y="87726"/>
                </a:lnTo>
                <a:lnTo>
                  <a:pt x="28862" y="161386"/>
                </a:lnTo>
                <a:lnTo>
                  <a:pt x="31911" y="166613"/>
                </a:lnTo>
                <a:lnTo>
                  <a:pt x="34960" y="161386"/>
                </a:lnTo>
                <a:lnTo>
                  <a:pt x="34960" y="92441"/>
                </a:lnTo>
                <a:lnTo>
                  <a:pt x="31952" y="92441"/>
                </a:lnTo>
                <a:lnTo>
                  <a:pt x="34960" y="89352"/>
                </a:lnTo>
                <a:lnTo>
                  <a:pt x="1512159" y="89352"/>
                </a:lnTo>
                <a:lnTo>
                  <a:pt x="1512159" y="86344"/>
                </a:lnTo>
                <a:close/>
              </a:path>
              <a:path w="1518285" h="179070">
                <a:moveTo>
                  <a:pt x="34960" y="89352"/>
                </a:moveTo>
                <a:lnTo>
                  <a:pt x="31952" y="92441"/>
                </a:lnTo>
                <a:lnTo>
                  <a:pt x="34960" y="92441"/>
                </a:lnTo>
                <a:lnTo>
                  <a:pt x="34960" y="89352"/>
                </a:lnTo>
                <a:close/>
              </a:path>
              <a:path w="1518285" h="179070">
                <a:moveTo>
                  <a:pt x="1518257" y="86344"/>
                </a:moveTo>
                <a:lnTo>
                  <a:pt x="1515167" y="86344"/>
                </a:lnTo>
                <a:lnTo>
                  <a:pt x="1512159" y="89352"/>
                </a:lnTo>
                <a:lnTo>
                  <a:pt x="34960" y="89352"/>
                </a:lnTo>
                <a:lnTo>
                  <a:pt x="34960" y="92441"/>
                </a:lnTo>
                <a:lnTo>
                  <a:pt x="1516874" y="92441"/>
                </a:lnTo>
                <a:lnTo>
                  <a:pt x="1518257" y="91059"/>
                </a:lnTo>
                <a:lnTo>
                  <a:pt x="1518257" y="86344"/>
                </a:lnTo>
                <a:close/>
              </a:path>
              <a:path w="1518285" h="179070">
                <a:moveTo>
                  <a:pt x="1518257" y="0"/>
                </a:moveTo>
                <a:lnTo>
                  <a:pt x="1512159" y="0"/>
                </a:lnTo>
                <a:lnTo>
                  <a:pt x="1512159" y="89352"/>
                </a:lnTo>
                <a:lnTo>
                  <a:pt x="1515167" y="86344"/>
                </a:lnTo>
                <a:lnTo>
                  <a:pt x="1518257" y="86344"/>
                </a:lnTo>
                <a:lnTo>
                  <a:pt x="151825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768637" y="4224191"/>
            <a:ext cx="1511935" cy="207645"/>
          </a:xfrm>
          <a:custGeom>
            <a:avLst/>
            <a:gdLst/>
            <a:ahLst/>
            <a:cxnLst/>
            <a:rect l="l" t="t" r="r" b="b"/>
            <a:pathLst>
              <a:path w="1511934" h="207645">
                <a:moveTo>
                  <a:pt x="3414" y="149272"/>
                </a:moveTo>
                <a:lnTo>
                  <a:pt x="1951" y="150085"/>
                </a:lnTo>
                <a:lnTo>
                  <a:pt x="487" y="150980"/>
                </a:lnTo>
                <a:lnTo>
                  <a:pt x="0" y="152850"/>
                </a:lnTo>
                <a:lnTo>
                  <a:pt x="813" y="154313"/>
                </a:lnTo>
                <a:lnTo>
                  <a:pt x="31952" y="207567"/>
                </a:lnTo>
                <a:lnTo>
                  <a:pt x="35461" y="201550"/>
                </a:lnTo>
                <a:lnTo>
                  <a:pt x="28862" y="201550"/>
                </a:lnTo>
                <a:lnTo>
                  <a:pt x="28862" y="190249"/>
                </a:lnTo>
                <a:lnTo>
                  <a:pt x="6097" y="151224"/>
                </a:lnTo>
                <a:lnTo>
                  <a:pt x="5284" y="149760"/>
                </a:lnTo>
                <a:lnTo>
                  <a:pt x="3414" y="149272"/>
                </a:lnTo>
                <a:close/>
              </a:path>
              <a:path w="1511934" h="207645">
                <a:moveTo>
                  <a:pt x="28862" y="190249"/>
                </a:moveTo>
                <a:lnTo>
                  <a:pt x="28862" y="201550"/>
                </a:lnTo>
                <a:lnTo>
                  <a:pt x="34960" y="201550"/>
                </a:lnTo>
                <a:lnTo>
                  <a:pt x="34960" y="200006"/>
                </a:lnTo>
                <a:lnTo>
                  <a:pt x="29269" y="200006"/>
                </a:lnTo>
                <a:lnTo>
                  <a:pt x="31911" y="195476"/>
                </a:lnTo>
                <a:lnTo>
                  <a:pt x="28862" y="190249"/>
                </a:lnTo>
                <a:close/>
              </a:path>
              <a:path w="1511934" h="207645">
                <a:moveTo>
                  <a:pt x="60489" y="149272"/>
                </a:moveTo>
                <a:lnTo>
                  <a:pt x="58619" y="149760"/>
                </a:lnTo>
                <a:lnTo>
                  <a:pt x="57725" y="151224"/>
                </a:lnTo>
                <a:lnTo>
                  <a:pt x="34960" y="190249"/>
                </a:lnTo>
                <a:lnTo>
                  <a:pt x="34960" y="201550"/>
                </a:lnTo>
                <a:lnTo>
                  <a:pt x="35461" y="201550"/>
                </a:lnTo>
                <a:lnTo>
                  <a:pt x="63010" y="154313"/>
                </a:lnTo>
                <a:lnTo>
                  <a:pt x="63904" y="152850"/>
                </a:lnTo>
                <a:lnTo>
                  <a:pt x="63416" y="150980"/>
                </a:lnTo>
                <a:lnTo>
                  <a:pt x="61953" y="150085"/>
                </a:lnTo>
                <a:lnTo>
                  <a:pt x="60489" y="149272"/>
                </a:lnTo>
                <a:close/>
              </a:path>
              <a:path w="1511934" h="207645">
                <a:moveTo>
                  <a:pt x="31911" y="195476"/>
                </a:moveTo>
                <a:lnTo>
                  <a:pt x="29269" y="200006"/>
                </a:lnTo>
                <a:lnTo>
                  <a:pt x="34553" y="200006"/>
                </a:lnTo>
                <a:lnTo>
                  <a:pt x="31911" y="195476"/>
                </a:lnTo>
                <a:close/>
              </a:path>
              <a:path w="1511934" h="207645">
                <a:moveTo>
                  <a:pt x="34960" y="190249"/>
                </a:moveTo>
                <a:lnTo>
                  <a:pt x="31911" y="195476"/>
                </a:lnTo>
                <a:lnTo>
                  <a:pt x="34553" y="200006"/>
                </a:lnTo>
                <a:lnTo>
                  <a:pt x="34960" y="200006"/>
                </a:lnTo>
                <a:lnTo>
                  <a:pt x="34960" y="190249"/>
                </a:lnTo>
                <a:close/>
              </a:path>
              <a:path w="1511934" h="207645">
                <a:moveTo>
                  <a:pt x="1505817" y="100734"/>
                </a:moveTo>
                <a:lnTo>
                  <a:pt x="30244" y="100734"/>
                </a:lnTo>
                <a:lnTo>
                  <a:pt x="28862" y="102116"/>
                </a:lnTo>
                <a:lnTo>
                  <a:pt x="28862" y="190249"/>
                </a:lnTo>
                <a:lnTo>
                  <a:pt x="31911" y="195476"/>
                </a:lnTo>
                <a:lnTo>
                  <a:pt x="34960" y="190249"/>
                </a:lnTo>
                <a:lnTo>
                  <a:pt x="34960" y="106832"/>
                </a:lnTo>
                <a:lnTo>
                  <a:pt x="31952" y="106832"/>
                </a:lnTo>
                <a:lnTo>
                  <a:pt x="34960" y="103742"/>
                </a:lnTo>
                <a:lnTo>
                  <a:pt x="1505817" y="103742"/>
                </a:lnTo>
                <a:lnTo>
                  <a:pt x="1505817" y="100734"/>
                </a:lnTo>
                <a:close/>
              </a:path>
              <a:path w="1511934" h="207645">
                <a:moveTo>
                  <a:pt x="34960" y="103742"/>
                </a:moveTo>
                <a:lnTo>
                  <a:pt x="31952" y="106832"/>
                </a:lnTo>
                <a:lnTo>
                  <a:pt x="34960" y="106832"/>
                </a:lnTo>
                <a:lnTo>
                  <a:pt x="34960" y="103742"/>
                </a:lnTo>
                <a:close/>
              </a:path>
              <a:path w="1511934" h="207645">
                <a:moveTo>
                  <a:pt x="1511915" y="100734"/>
                </a:moveTo>
                <a:lnTo>
                  <a:pt x="1508907" y="100734"/>
                </a:lnTo>
                <a:lnTo>
                  <a:pt x="1505817" y="103742"/>
                </a:lnTo>
                <a:lnTo>
                  <a:pt x="34960" y="103742"/>
                </a:lnTo>
                <a:lnTo>
                  <a:pt x="34960" y="106832"/>
                </a:lnTo>
                <a:lnTo>
                  <a:pt x="1510533" y="106832"/>
                </a:lnTo>
                <a:lnTo>
                  <a:pt x="1511915" y="105450"/>
                </a:lnTo>
                <a:lnTo>
                  <a:pt x="1511915" y="100734"/>
                </a:lnTo>
                <a:close/>
              </a:path>
              <a:path w="1511934" h="207645">
                <a:moveTo>
                  <a:pt x="1511915" y="0"/>
                </a:moveTo>
                <a:lnTo>
                  <a:pt x="1505817" y="0"/>
                </a:lnTo>
                <a:lnTo>
                  <a:pt x="1505817" y="103742"/>
                </a:lnTo>
                <a:lnTo>
                  <a:pt x="1508907" y="100734"/>
                </a:lnTo>
                <a:lnTo>
                  <a:pt x="1511915" y="100734"/>
                </a:lnTo>
                <a:lnTo>
                  <a:pt x="151191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659036" y="2458512"/>
            <a:ext cx="6604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35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203057" y="2929177"/>
            <a:ext cx="838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0888846" y="2325907"/>
            <a:ext cx="6604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35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9591165" y="2939420"/>
            <a:ext cx="838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236391" y="4307918"/>
            <a:ext cx="838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803161" y="3728079"/>
            <a:ext cx="4763770" cy="1508760"/>
          </a:xfrm>
          <a:prstGeom prst="rect">
            <a:avLst/>
          </a:prstGeom>
          <a:ln w="16260">
            <a:solidFill>
              <a:srgbClr val="385D89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R="1475105" algn="r">
              <a:lnSpc>
                <a:spcPct val="100000"/>
              </a:lnSpc>
              <a:spcBef>
                <a:spcPts val="90"/>
              </a:spcBef>
            </a:pPr>
            <a:r>
              <a:rPr sz="700" spc="-35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R="1075690" algn="ctr">
              <a:lnSpc>
                <a:spcPct val="100000"/>
              </a:lnSpc>
            </a:pPr>
            <a:r>
              <a:rPr sz="700" spc="-5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683102" y="3685663"/>
            <a:ext cx="6667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30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8003125" y="2331029"/>
            <a:ext cx="6604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35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6766097" y="2941047"/>
            <a:ext cx="838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791" y="451357"/>
            <a:ext cx="5669915" cy="241935"/>
          </a:xfrm>
          <a:custGeom>
            <a:avLst/>
            <a:gdLst/>
            <a:ahLst/>
            <a:cxnLst/>
            <a:rect l="l" t="t" r="r" b="b"/>
            <a:pathLst>
              <a:path w="5669915" h="241934">
                <a:moveTo>
                  <a:pt x="0" y="241446"/>
                </a:moveTo>
                <a:lnTo>
                  <a:pt x="5669717" y="241446"/>
                </a:lnTo>
                <a:lnTo>
                  <a:pt x="5669717" y="0"/>
                </a:lnTo>
                <a:lnTo>
                  <a:pt x="0" y="0"/>
                </a:lnTo>
                <a:lnTo>
                  <a:pt x="0" y="24144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791" y="691818"/>
            <a:ext cx="2585720" cy="240029"/>
          </a:xfrm>
          <a:custGeom>
            <a:avLst/>
            <a:gdLst/>
            <a:ahLst/>
            <a:cxnLst/>
            <a:rect l="l" t="t" r="r" b="b"/>
            <a:pathLst>
              <a:path w="2585720" h="240030">
                <a:moveTo>
                  <a:pt x="0" y="239475"/>
                </a:moveTo>
                <a:lnTo>
                  <a:pt x="2585117" y="239475"/>
                </a:lnTo>
                <a:lnTo>
                  <a:pt x="2585117" y="0"/>
                </a:lnTo>
                <a:lnTo>
                  <a:pt x="0" y="0"/>
                </a:lnTo>
                <a:lnTo>
                  <a:pt x="0" y="239475"/>
                </a:lnTo>
                <a:close/>
              </a:path>
            </a:pathLst>
          </a:custGeom>
          <a:solidFill>
            <a:srgbClr val="8DB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687" y="691818"/>
            <a:ext cx="2661920" cy="240029"/>
          </a:xfrm>
          <a:custGeom>
            <a:avLst/>
            <a:gdLst/>
            <a:ahLst/>
            <a:cxnLst/>
            <a:rect l="l" t="t" r="r" b="b"/>
            <a:pathLst>
              <a:path w="2661920" h="240030">
                <a:moveTo>
                  <a:pt x="0" y="239475"/>
                </a:moveTo>
                <a:lnTo>
                  <a:pt x="2661822" y="239475"/>
                </a:lnTo>
                <a:lnTo>
                  <a:pt x="2661822" y="0"/>
                </a:lnTo>
                <a:lnTo>
                  <a:pt x="0" y="0"/>
                </a:lnTo>
                <a:lnTo>
                  <a:pt x="0" y="239475"/>
                </a:lnTo>
                <a:close/>
              </a:path>
            </a:pathLst>
          </a:custGeom>
          <a:solidFill>
            <a:srgbClr val="8DB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791" y="1168764"/>
            <a:ext cx="2168525" cy="240029"/>
          </a:xfrm>
          <a:custGeom>
            <a:avLst/>
            <a:gdLst/>
            <a:ahLst/>
            <a:cxnLst/>
            <a:rect l="l" t="t" r="r" b="b"/>
            <a:pathLst>
              <a:path w="2168525" h="240030">
                <a:moveTo>
                  <a:pt x="0" y="239672"/>
                </a:moveTo>
                <a:lnTo>
                  <a:pt x="2168253" y="239672"/>
                </a:lnTo>
                <a:lnTo>
                  <a:pt x="2168253" y="0"/>
                </a:lnTo>
                <a:lnTo>
                  <a:pt x="0" y="0"/>
                </a:lnTo>
                <a:lnTo>
                  <a:pt x="0" y="2396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9059" y="1168764"/>
            <a:ext cx="418465" cy="240029"/>
          </a:xfrm>
          <a:custGeom>
            <a:avLst/>
            <a:gdLst/>
            <a:ahLst/>
            <a:cxnLst/>
            <a:rect l="l" t="t" r="r" b="b"/>
            <a:pathLst>
              <a:path w="418464" h="240030">
                <a:moveTo>
                  <a:pt x="0" y="239672"/>
                </a:moveTo>
                <a:lnTo>
                  <a:pt x="417849" y="239672"/>
                </a:lnTo>
                <a:lnTo>
                  <a:pt x="417849" y="0"/>
                </a:lnTo>
                <a:lnTo>
                  <a:pt x="0" y="0"/>
                </a:lnTo>
                <a:lnTo>
                  <a:pt x="0" y="239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9687" y="1288009"/>
            <a:ext cx="2238375" cy="120650"/>
          </a:xfrm>
          <a:custGeom>
            <a:avLst/>
            <a:gdLst/>
            <a:ahLst/>
            <a:cxnLst/>
            <a:rect l="l" t="t" r="r" b="b"/>
            <a:pathLst>
              <a:path w="2238375" h="120650">
                <a:moveTo>
                  <a:pt x="0" y="120427"/>
                </a:moveTo>
                <a:lnTo>
                  <a:pt x="2238059" y="120427"/>
                </a:lnTo>
                <a:lnTo>
                  <a:pt x="2238059" y="0"/>
                </a:lnTo>
                <a:lnTo>
                  <a:pt x="0" y="0"/>
                </a:lnTo>
                <a:lnTo>
                  <a:pt x="0" y="1204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791" y="1407451"/>
            <a:ext cx="2168525" cy="120650"/>
          </a:xfrm>
          <a:custGeom>
            <a:avLst/>
            <a:gdLst/>
            <a:ahLst/>
            <a:cxnLst/>
            <a:rect l="l" t="t" r="r" b="b"/>
            <a:pathLst>
              <a:path w="2168525" h="120650">
                <a:moveTo>
                  <a:pt x="0" y="120230"/>
                </a:moveTo>
                <a:lnTo>
                  <a:pt x="2168253" y="120230"/>
                </a:lnTo>
                <a:lnTo>
                  <a:pt x="2168253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9059" y="1407451"/>
            <a:ext cx="418465" cy="120650"/>
          </a:xfrm>
          <a:custGeom>
            <a:avLst/>
            <a:gdLst/>
            <a:ahLst/>
            <a:cxnLst/>
            <a:rect l="l" t="t" r="r" b="b"/>
            <a:pathLst>
              <a:path w="418464" h="120650">
                <a:moveTo>
                  <a:pt x="0" y="120230"/>
                </a:moveTo>
                <a:lnTo>
                  <a:pt x="417849" y="120230"/>
                </a:lnTo>
                <a:lnTo>
                  <a:pt x="417849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687" y="2242166"/>
            <a:ext cx="2238375" cy="120650"/>
          </a:xfrm>
          <a:custGeom>
            <a:avLst/>
            <a:gdLst/>
            <a:ahLst/>
            <a:cxnLst/>
            <a:rect l="l" t="t" r="r" b="b"/>
            <a:pathLst>
              <a:path w="2238375" h="120650">
                <a:moveTo>
                  <a:pt x="0" y="120230"/>
                </a:moveTo>
                <a:lnTo>
                  <a:pt x="2238059" y="120230"/>
                </a:lnTo>
                <a:lnTo>
                  <a:pt x="2238059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6760" y="2242166"/>
            <a:ext cx="424815" cy="120650"/>
          </a:xfrm>
          <a:custGeom>
            <a:avLst/>
            <a:gdLst/>
            <a:ahLst/>
            <a:cxnLst/>
            <a:rect l="l" t="t" r="r" b="b"/>
            <a:pathLst>
              <a:path w="424814" h="120650">
                <a:moveTo>
                  <a:pt x="0" y="120230"/>
                </a:moveTo>
                <a:lnTo>
                  <a:pt x="424748" y="120230"/>
                </a:lnTo>
                <a:lnTo>
                  <a:pt x="424748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791" y="2361410"/>
            <a:ext cx="2168525" cy="120650"/>
          </a:xfrm>
          <a:custGeom>
            <a:avLst/>
            <a:gdLst/>
            <a:ahLst/>
            <a:cxnLst/>
            <a:rect l="l" t="t" r="r" b="b"/>
            <a:pathLst>
              <a:path w="2168525" h="120650">
                <a:moveTo>
                  <a:pt x="0" y="120230"/>
                </a:moveTo>
                <a:lnTo>
                  <a:pt x="2168253" y="120230"/>
                </a:lnTo>
                <a:lnTo>
                  <a:pt x="2168253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9059" y="2361410"/>
            <a:ext cx="418465" cy="120650"/>
          </a:xfrm>
          <a:custGeom>
            <a:avLst/>
            <a:gdLst/>
            <a:ahLst/>
            <a:cxnLst/>
            <a:rect l="l" t="t" r="r" b="b"/>
            <a:pathLst>
              <a:path w="418464" h="120650">
                <a:moveTo>
                  <a:pt x="0" y="120230"/>
                </a:moveTo>
                <a:lnTo>
                  <a:pt x="417849" y="120230"/>
                </a:lnTo>
                <a:lnTo>
                  <a:pt x="417849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687" y="2361410"/>
            <a:ext cx="2238375" cy="120650"/>
          </a:xfrm>
          <a:custGeom>
            <a:avLst/>
            <a:gdLst/>
            <a:ahLst/>
            <a:cxnLst/>
            <a:rect l="l" t="t" r="r" b="b"/>
            <a:pathLst>
              <a:path w="2238375" h="120650">
                <a:moveTo>
                  <a:pt x="0" y="120230"/>
                </a:moveTo>
                <a:lnTo>
                  <a:pt x="2238059" y="120230"/>
                </a:lnTo>
                <a:lnTo>
                  <a:pt x="2238059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791" y="2480655"/>
            <a:ext cx="2168525" cy="120650"/>
          </a:xfrm>
          <a:custGeom>
            <a:avLst/>
            <a:gdLst/>
            <a:ahLst/>
            <a:cxnLst/>
            <a:rect l="l" t="t" r="r" b="b"/>
            <a:pathLst>
              <a:path w="2168525" h="120650">
                <a:moveTo>
                  <a:pt x="0" y="120230"/>
                </a:moveTo>
                <a:lnTo>
                  <a:pt x="2168253" y="120230"/>
                </a:lnTo>
                <a:lnTo>
                  <a:pt x="2168253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9687" y="2480655"/>
            <a:ext cx="2238375" cy="120650"/>
          </a:xfrm>
          <a:custGeom>
            <a:avLst/>
            <a:gdLst/>
            <a:ahLst/>
            <a:cxnLst/>
            <a:rect l="l" t="t" r="r" b="b"/>
            <a:pathLst>
              <a:path w="2238375" h="120650">
                <a:moveTo>
                  <a:pt x="0" y="120230"/>
                </a:moveTo>
                <a:lnTo>
                  <a:pt x="2238059" y="120230"/>
                </a:lnTo>
                <a:lnTo>
                  <a:pt x="2238059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8295" y="3196125"/>
            <a:ext cx="1079500" cy="149860"/>
          </a:xfrm>
          <a:custGeom>
            <a:avLst/>
            <a:gdLst/>
            <a:ahLst/>
            <a:cxnLst/>
            <a:rect l="l" t="t" r="r" b="b"/>
            <a:pathLst>
              <a:path w="1079500" h="149860">
                <a:moveTo>
                  <a:pt x="0" y="149795"/>
                </a:moveTo>
                <a:lnTo>
                  <a:pt x="1079117" y="149795"/>
                </a:lnTo>
                <a:lnTo>
                  <a:pt x="1079117" y="0"/>
                </a:lnTo>
                <a:lnTo>
                  <a:pt x="0" y="0"/>
                </a:lnTo>
                <a:lnTo>
                  <a:pt x="0" y="14979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791" y="3344934"/>
            <a:ext cx="2585720" cy="149860"/>
          </a:xfrm>
          <a:custGeom>
            <a:avLst/>
            <a:gdLst/>
            <a:ahLst/>
            <a:cxnLst/>
            <a:rect l="l" t="t" r="r" b="b"/>
            <a:pathLst>
              <a:path w="2585720" h="149860">
                <a:moveTo>
                  <a:pt x="0" y="149795"/>
                </a:moveTo>
                <a:lnTo>
                  <a:pt x="2585117" y="149795"/>
                </a:lnTo>
                <a:lnTo>
                  <a:pt x="2585117" y="0"/>
                </a:lnTo>
                <a:lnTo>
                  <a:pt x="0" y="0"/>
                </a:lnTo>
                <a:lnTo>
                  <a:pt x="0" y="1497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687" y="3344934"/>
            <a:ext cx="2661920" cy="149860"/>
          </a:xfrm>
          <a:custGeom>
            <a:avLst/>
            <a:gdLst/>
            <a:ahLst/>
            <a:cxnLst/>
            <a:rect l="l" t="t" r="r" b="b"/>
            <a:pathLst>
              <a:path w="2661920" h="149860">
                <a:moveTo>
                  <a:pt x="0" y="149795"/>
                </a:moveTo>
                <a:lnTo>
                  <a:pt x="2661822" y="149795"/>
                </a:lnTo>
                <a:lnTo>
                  <a:pt x="2661822" y="0"/>
                </a:lnTo>
                <a:lnTo>
                  <a:pt x="0" y="0"/>
                </a:lnTo>
                <a:lnTo>
                  <a:pt x="0" y="14979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38295" y="3344934"/>
            <a:ext cx="1079500" cy="149860"/>
          </a:xfrm>
          <a:custGeom>
            <a:avLst/>
            <a:gdLst/>
            <a:ahLst/>
            <a:cxnLst/>
            <a:rect l="l" t="t" r="r" b="b"/>
            <a:pathLst>
              <a:path w="1079500" h="149860">
                <a:moveTo>
                  <a:pt x="0" y="149795"/>
                </a:moveTo>
                <a:lnTo>
                  <a:pt x="1079117" y="149795"/>
                </a:lnTo>
                <a:lnTo>
                  <a:pt x="1079117" y="0"/>
                </a:lnTo>
                <a:lnTo>
                  <a:pt x="0" y="0"/>
                </a:lnTo>
                <a:lnTo>
                  <a:pt x="0" y="14979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16427" y="3344934"/>
            <a:ext cx="1517015" cy="149860"/>
          </a:xfrm>
          <a:custGeom>
            <a:avLst/>
            <a:gdLst/>
            <a:ahLst/>
            <a:cxnLst/>
            <a:rect l="l" t="t" r="r" b="b"/>
            <a:pathLst>
              <a:path w="1517015" h="149860">
                <a:moveTo>
                  <a:pt x="0" y="149795"/>
                </a:moveTo>
                <a:lnTo>
                  <a:pt x="1516676" y="149795"/>
                </a:lnTo>
                <a:lnTo>
                  <a:pt x="1516676" y="0"/>
                </a:lnTo>
                <a:lnTo>
                  <a:pt x="0" y="0"/>
                </a:lnTo>
                <a:lnTo>
                  <a:pt x="0" y="149795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791" y="3493744"/>
            <a:ext cx="2585720" cy="120650"/>
          </a:xfrm>
          <a:custGeom>
            <a:avLst/>
            <a:gdLst/>
            <a:ahLst/>
            <a:cxnLst/>
            <a:rect l="l" t="t" r="r" b="b"/>
            <a:pathLst>
              <a:path w="2585720" h="120650">
                <a:moveTo>
                  <a:pt x="0" y="120230"/>
                </a:moveTo>
                <a:lnTo>
                  <a:pt x="2585117" y="120230"/>
                </a:lnTo>
                <a:lnTo>
                  <a:pt x="2585117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687" y="3493744"/>
            <a:ext cx="2661920" cy="120650"/>
          </a:xfrm>
          <a:custGeom>
            <a:avLst/>
            <a:gdLst/>
            <a:ahLst/>
            <a:cxnLst/>
            <a:rect l="l" t="t" r="r" b="b"/>
            <a:pathLst>
              <a:path w="2661920" h="120650">
                <a:moveTo>
                  <a:pt x="0" y="120230"/>
                </a:moveTo>
                <a:lnTo>
                  <a:pt x="2661822" y="120230"/>
                </a:lnTo>
                <a:lnTo>
                  <a:pt x="2661822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8295" y="3493744"/>
            <a:ext cx="2595245" cy="120650"/>
          </a:xfrm>
          <a:custGeom>
            <a:avLst/>
            <a:gdLst/>
            <a:ahLst/>
            <a:cxnLst/>
            <a:rect l="l" t="t" r="r" b="b"/>
            <a:pathLst>
              <a:path w="2595245" h="120650">
                <a:moveTo>
                  <a:pt x="0" y="120230"/>
                </a:moveTo>
                <a:lnTo>
                  <a:pt x="2594808" y="120230"/>
                </a:lnTo>
                <a:lnTo>
                  <a:pt x="2594808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8295" y="3612989"/>
            <a:ext cx="2595245" cy="120650"/>
          </a:xfrm>
          <a:custGeom>
            <a:avLst/>
            <a:gdLst/>
            <a:ahLst/>
            <a:cxnLst/>
            <a:rect l="l" t="t" r="r" b="b"/>
            <a:pathLst>
              <a:path w="2595245" h="120650">
                <a:moveTo>
                  <a:pt x="0" y="120230"/>
                </a:moveTo>
                <a:lnTo>
                  <a:pt x="2594808" y="120230"/>
                </a:lnTo>
                <a:lnTo>
                  <a:pt x="2594808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8295" y="3732234"/>
            <a:ext cx="2595245" cy="120650"/>
          </a:xfrm>
          <a:custGeom>
            <a:avLst/>
            <a:gdLst/>
            <a:ahLst/>
            <a:cxnLst/>
            <a:rect l="l" t="t" r="r" b="b"/>
            <a:pathLst>
              <a:path w="2595245" h="120650">
                <a:moveTo>
                  <a:pt x="0" y="120230"/>
                </a:moveTo>
                <a:lnTo>
                  <a:pt x="2594808" y="120230"/>
                </a:lnTo>
                <a:lnTo>
                  <a:pt x="2594808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8295" y="3851479"/>
            <a:ext cx="2595245" cy="120650"/>
          </a:xfrm>
          <a:custGeom>
            <a:avLst/>
            <a:gdLst/>
            <a:ahLst/>
            <a:cxnLst/>
            <a:rect l="l" t="t" r="r" b="b"/>
            <a:pathLst>
              <a:path w="2595245" h="120650">
                <a:moveTo>
                  <a:pt x="0" y="120230"/>
                </a:moveTo>
                <a:lnTo>
                  <a:pt x="2594808" y="120230"/>
                </a:lnTo>
                <a:lnTo>
                  <a:pt x="2594808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8DB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68228" y="3851479"/>
            <a:ext cx="2311400" cy="120650"/>
          </a:xfrm>
          <a:custGeom>
            <a:avLst/>
            <a:gdLst/>
            <a:ahLst/>
            <a:cxnLst/>
            <a:rect l="l" t="t" r="r" b="b"/>
            <a:pathLst>
              <a:path w="2311400" h="120650">
                <a:moveTo>
                  <a:pt x="0" y="120230"/>
                </a:moveTo>
                <a:lnTo>
                  <a:pt x="2311150" y="120230"/>
                </a:lnTo>
                <a:lnTo>
                  <a:pt x="2311150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8DB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38295" y="3970773"/>
            <a:ext cx="1079500" cy="120650"/>
          </a:xfrm>
          <a:custGeom>
            <a:avLst/>
            <a:gdLst/>
            <a:ahLst/>
            <a:cxnLst/>
            <a:rect l="l" t="t" r="r" b="b"/>
            <a:pathLst>
              <a:path w="1079500" h="120650">
                <a:moveTo>
                  <a:pt x="0" y="120427"/>
                </a:moveTo>
                <a:lnTo>
                  <a:pt x="1079117" y="120427"/>
                </a:lnTo>
                <a:lnTo>
                  <a:pt x="1079117" y="0"/>
                </a:lnTo>
                <a:lnTo>
                  <a:pt x="0" y="0"/>
                </a:lnTo>
                <a:lnTo>
                  <a:pt x="0" y="120427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68228" y="3970773"/>
            <a:ext cx="927735" cy="120650"/>
          </a:xfrm>
          <a:custGeom>
            <a:avLst/>
            <a:gdLst/>
            <a:ahLst/>
            <a:cxnLst/>
            <a:rect l="l" t="t" r="r" b="b"/>
            <a:pathLst>
              <a:path w="927734" h="120650">
                <a:moveTo>
                  <a:pt x="0" y="120427"/>
                </a:moveTo>
                <a:lnTo>
                  <a:pt x="927515" y="120427"/>
                </a:lnTo>
                <a:lnTo>
                  <a:pt x="927515" y="0"/>
                </a:lnTo>
                <a:lnTo>
                  <a:pt x="0" y="0"/>
                </a:lnTo>
                <a:lnTo>
                  <a:pt x="0" y="120427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791" y="5521154"/>
            <a:ext cx="2585720" cy="478155"/>
          </a:xfrm>
          <a:custGeom>
            <a:avLst/>
            <a:gdLst/>
            <a:ahLst/>
            <a:cxnLst/>
            <a:rect l="l" t="t" r="r" b="b"/>
            <a:pathLst>
              <a:path w="2585720" h="478154">
                <a:moveTo>
                  <a:pt x="0" y="477965"/>
                </a:moveTo>
                <a:lnTo>
                  <a:pt x="2585117" y="477965"/>
                </a:lnTo>
                <a:lnTo>
                  <a:pt x="2585117" y="0"/>
                </a:lnTo>
                <a:lnTo>
                  <a:pt x="0" y="0"/>
                </a:lnTo>
                <a:lnTo>
                  <a:pt x="0" y="477965"/>
                </a:lnTo>
                <a:close/>
              </a:path>
            </a:pathLst>
          </a:custGeom>
          <a:solidFill>
            <a:srgbClr val="DC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9687" y="5521154"/>
            <a:ext cx="2661920" cy="478155"/>
          </a:xfrm>
          <a:custGeom>
            <a:avLst/>
            <a:gdLst/>
            <a:ahLst/>
            <a:cxnLst/>
            <a:rect l="l" t="t" r="r" b="b"/>
            <a:pathLst>
              <a:path w="2661920" h="478154">
                <a:moveTo>
                  <a:pt x="0" y="477965"/>
                </a:moveTo>
                <a:lnTo>
                  <a:pt x="2661822" y="477965"/>
                </a:lnTo>
                <a:lnTo>
                  <a:pt x="2661822" y="0"/>
                </a:lnTo>
                <a:lnTo>
                  <a:pt x="0" y="0"/>
                </a:lnTo>
                <a:lnTo>
                  <a:pt x="0" y="477965"/>
                </a:lnTo>
                <a:close/>
              </a:path>
            </a:pathLst>
          </a:custGeom>
          <a:solidFill>
            <a:srgbClr val="DC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791" y="7906216"/>
            <a:ext cx="1327785" cy="149860"/>
          </a:xfrm>
          <a:custGeom>
            <a:avLst/>
            <a:gdLst/>
            <a:ahLst/>
            <a:cxnLst/>
            <a:rect l="l" t="t" r="r" b="b"/>
            <a:pathLst>
              <a:path w="1327785" h="149859">
                <a:moveTo>
                  <a:pt x="0" y="149795"/>
                </a:moveTo>
                <a:lnTo>
                  <a:pt x="1327461" y="149795"/>
                </a:lnTo>
                <a:lnTo>
                  <a:pt x="1327461" y="0"/>
                </a:lnTo>
                <a:lnTo>
                  <a:pt x="0" y="0"/>
                </a:lnTo>
                <a:lnTo>
                  <a:pt x="0" y="14979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8268" y="7906216"/>
            <a:ext cx="842010" cy="149860"/>
          </a:xfrm>
          <a:custGeom>
            <a:avLst/>
            <a:gdLst/>
            <a:ahLst/>
            <a:cxnLst/>
            <a:rect l="l" t="t" r="r" b="b"/>
            <a:pathLst>
              <a:path w="842010" h="149859">
                <a:moveTo>
                  <a:pt x="0" y="149795"/>
                </a:moveTo>
                <a:lnTo>
                  <a:pt x="841777" y="149795"/>
                </a:lnTo>
                <a:lnTo>
                  <a:pt x="841777" y="0"/>
                </a:lnTo>
                <a:lnTo>
                  <a:pt x="0" y="0"/>
                </a:lnTo>
                <a:lnTo>
                  <a:pt x="0" y="149795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05924" y="7906216"/>
            <a:ext cx="1821814" cy="149860"/>
          </a:xfrm>
          <a:custGeom>
            <a:avLst/>
            <a:gdLst/>
            <a:ahLst/>
            <a:cxnLst/>
            <a:rect l="l" t="t" r="r" b="b"/>
            <a:pathLst>
              <a:path w="1821814" h="149859">
                <a:moveTo>
                  <a:pt x="0" y="149795"/>
                </a:moveTo>
                <a:lnTo>
                  <a:pt x="1821194" y="149795"/>
                </a:lnTo>
                <a:lnTo>
                  <a:pt x="1821194" y="0"/>
                </a:lnTo>
                <a:lnTo>
                  <a:pt x="0" y="0"/>
                </a:lnTo>
                <a:lnTo>
                  <a:pt x="0" y="14979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8295" y="8174271"/>
            <a:ext cx="2171065" cy="120650"/>
          </a:xfrm>
          <a:custGeom>
            <a:avLst/>
            <a:gdLst/>
            <a:ahLst/>
            <a:cxnLst/>
            <a:rect l="l" t="t" r="r" b="b"/>
            <a:pathLst>
              <a:path w="2171065" h="120650">
                <a:moveTo>
                  <a:pt x="0" y="120230"/>
                </a:moveTo>
                <a:lnTo>
                  <a:pt x="2171045" y="120230"/>
                </a:lnTo>
                <a:lnTo>
                  <a:pt x="2171045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8DB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38295" y="8651251"/>
            <a:ext cx="2171065" cy="120650"/>
          </a:xfrm>
          <a:custGeom>
            <a:avLst/>
            <a:gdLst/>
            <a:ahLst/>
            <a:cxnLst/>
            <a:rect l="l" t="t" r="r" b="b"/>
            <a:pathLst>
              <a:path w="2171065" h="120650">
                <a:moveTo>
                  <a:pt x="0" y="120230"/>
                </a:moveTo>
                <a:lnTo>
                  <a:pt x="2171045" y="120230"/>
                </a:lnTo>
                <a:lnTo>
                  <a:pt x="2171045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4593" y="8770495"/>
            <a:ext cx="424815" cy="120650"/>
          </a:xfrm>
          <a:custGeom>
            <a:avLst/>
            <a:gdLst/>
            <a:ahLst/>
            <a:cxnLst/>
            <a:rect l="l" t="t" r="r" b="b"/>
            <a:pathLst>
              <a:path w="424815" h="120650">
                <a:moveTo>
                  <a:pt x="0" y="120230"/>
                </a:moveTo>
                <a:lnTo>
                  <a:pt x="424748" y="120230"/>
                </a:lnTo>
                <a:lnTo>
                  <a:pt x="424748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38295" y="8889741"/>
            <a:ext cx="2171065" cy="120650"/>
          </a:xfrm>
          <a:custGeom>
            <a:avLst/>
            <a:gdLst/>
            <a:ahLst/>
            <a:cxnLst/>
            <a:rect l="l" t="t" r="r" b="b"/>
            <a:pathLst>
              <a:path w="2171065" h="120650">
                <a:moveTo>
                  <a:pt x="0" y="120230"/>
                </a:moveTo>
                <a:lnTo>
                  <a:pt x="2171045" y="120230"/>
                </a:lnTo>
                <a:lnTo>
                  <a:pt x="2171045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8DB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38295" y="9366720"/>
            <a:ext cx="2171065" cy="120650"/>
          </a:xfrm>
          <a:custGeom>
            <a:avLst/>
            <a:gdLst/>
            <a:ahLst/>
            <a:cxnLst/>
            <a:rect l="l" t="t" r="r" b="b"/>
            <a:pathLst>
              <a:path w="2171065" h="120650">
                <a:moveTo>
                  <a:pt x="0" y="120230"/>
                </a:moveTo>
                <a:lnTo>
                  <a:pt x="2171045" y="120230"/>
                </a:lnTo>
                <a:lnTo>
                  <a:pt x="2171045" y="0"/>
                </a:lnTo>
                <a:lnTo>
                  <a:pt x="0" y="0"/>
                </a:lnTo>
                <a:lnTo>
                  <a:pt x="0" y="12023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84593" y="9486014"/>
            <a:ext cx="424815" cy="120650"/>
          </a:xfrm>
          <a:custGeom>
            <a:avLst/>
            <a:gdLst/>
            <a:ahLst/>
            <a:cxnLst/>
            <a:rect l="l" t="t" r="r" b="b"/>
            <a:pathLst>
              <a:path w="424815" h="120650">
                <a:moveTo>
                  <a:pt x="0" y="120427"/>
                </a:moveTo>
                <a:lnTo>
                  <a:pt x="424748" y="120427"/>
                </a:lnTo>
                <a:lnTo>
                  <a:pt x="424748" y="0"/>
                </a:lnTo>
                <a:lnTo>
                  <a:pt x="0" y="0"/>
                </a:lnTo>
                <a:lnTo>
                  <a:pt x="0" y="1204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36331" y="797377"/>
            <a:ext cx="30099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0" dirty="0">
                <a:latin typeface="Arial"/>
                <a:cs typeface="Arial"/>
              </a:rPr>
              <a:t>Activity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98640" y="797377"/>
            <a:ext cx="33020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25" dirty="0">
                <a:latin typeface="Arial"/>
                <a:cs typeface="Arial"/>
              </a:rPr>
              <a:t>M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n</a:t>
            </a:r>
            <a:r>
              <a:rPr sz="700" spc="-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te</a:t>
            </a:r>
            <a:r>
              <a:rPr sz="700" spc="-75" dirty="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80690" y="797377"/>
            <a:ext cx="30099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0" dirty="0">
                <a:latin typeface="Arial"/>
                <a:cs typeface="Arial"/>
              </a:rPr>
              <a:t>Activity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76505" y="797377"/>
            <a:ext cx="33020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25" dirty="0">
                <a:latin typeface="Arial"/>
                <a:cs typeface="Arial"/>
              </a:rPr>
              <a:t>M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n</a:t>
            </a:r>
            <a:r>
              <a:rPr sz="700" spc="-20" dirty="0">
                <a:latin typeface="Arial"/>
                <a:cs typeface="Arial"/>
              </a:rPr>
              <a:t>u</a:t>
            </a:r>
            <a:r>
              <a:rPr sz="700" spc="5" dirty="0">
                <a:latin typeface="Arial"/>
                <a:cs typeface="Arial"/>
              </a:rPr>
              <a:t>te</a:t>
            </a:r>
            <a:r>
              <a:rPr sz="700" spc="-75" dirty="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0917" y="916621"/>
            <a:ext cx="5067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40" dirty="0">
                <a:latin typeface="Arial"/>
                <a:cs typeface="Arial"/>
              </a:rPr>
              <a:t>Brash </a:t>
            </a:r>
            <a:r>
              <a:rPr sz="700" spc="20" dirty="0">
                <a:latin typeface="Arial"/>
                <a:cs typeface="Arial"/>
              </a:rPr>
              <a:t>&amp;</a:t>
            </a:r>
            <a:r>
              <a:rPr sz="700" spc="-10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Bath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32755" y="916621"/>
            <a:ext cx="5067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40" dirty="0">
                <a:latin typeface="Arial"/>
                <a:cs typeface="Arial"/>
              </a:rPr>
              <a:t>Brash </a:t>
            </a:r>
            <a:r>
              <a:rPr sz="700" spc="20" dirty="0">
                <a:latin typeface="Arial"/>
                <a:cs typeface="Arial"/>
              </a:rPr>
              <a:t>&amp;</a:t>
            </a:r>
            <a:r>
              <a:rPr sz="700" spc="-10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Bath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0917" y="1035867"/>
            <a:ext cx="37338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Breakfast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32755" y="1035867"/>
            <a:ext cx="2330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45" dirty="0">
                <a:latin typeface="Arial"/>
                <a:cs typeface="Arial"/>
              </a:rPr>
              <a:t>Stu</a:t>
            </a:r>
            <a:r>
              <a:rPr sz="700" spc="-20" dirty="0">
                <a:latin typeface="Arial"/>
                <a:cs typeface="Arial"/>
              </a:rPr>
              <a:t>d</a:t>
            </a:r>
            <a:r>
              <a:rPr sz="700" spc="-30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0917" y="1155111"/>
            <a:ext cx="47879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Office</a:t>
            </a:r>
            <a:r>
              <a:rPr sz="700" spc="-6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travel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51090" y="786930"/>
            <a:ext cx="951230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5575">
              <a:lnSpc>
                <a:spcPct val="111800"/>
              </a:lnSpc>
              <a:spcBef>
                <a:spcPts val="95"/>
              </a:spcBef>
            </a:pPr>
            <a:r>
              <a:rPr sz="700" spc="-55" dirty="0">
                <a:latin typeface="Arial"/>
                <a:cs typeface="Arial"/>
              </a:rPr>
              <a:t>End </a:t>
            </a:r>
            <a:r>
              <a:rPr sz="700" dirty="0">
                <a:latin typeface="Arial"/>
                <a:cs typeface="Arial"/>
              </a:rPr>
              <a:t>time </a:t>
            </a:r>
            <a:r>
              <a:rPr sz="700" spc="-35" dirty="0">
                <a:latin typeface="Arial"/>
                <a:cs typeface="Arial"/>
              </a:rPr>
              <a:t>Observed  </a:t>
            </a:r>
            <a:r>
              <a:rPr sz="700" spc="-30" dirty="0">
                <a:latin typeface="Arial"/>
                <a:cs typeface="Arial"/>
              </a:rPr>
              <a:t>45     </a:t>
            </a:r>
            <a:r>
              <a:rPr sz="700" spc="-25" dirty="0">
                <a:latin typeface="Arial"/>
                <a:cs typeface="Arial"/>
              </a:rPr>
              <a:t>8:15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8:15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30     </a:t>
            </a:r>
            <a:r>
              <a:rPr sz="700" spc="-25" dirty="0">
                <a:latin typeface="Arial"/>
                <a:cs typeface="Arial"/>
              </a:rPr>
              <a:t>8:45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8:45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30     </a:t>
            </a:r>
            <a:r>
              <a:rPr sz="700" spc="-25" dirty="0">
                <a:latin typeface="Arial"/>
                <a:cs typeface="Arial"/>
              </a:rPr>
              <a:t>9:15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9:20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32755" y="1155111"/>
            <a:ext cx="37338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Breakfast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2473" y="786930"/>
            <a:ext cx="1004569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155575">
              <a:lnSpc>
                <a:spcPct val="111800"/>
              </a:lnSpc>
              <a:spcBef>
                <a:spcPts val="95"/>
              </a:spcBef>
            </a:pPr>
            <a:r>
              <a:rPr sz="700" spc="-55" dirty="0">
                <a:latin typeface="Arial"/>
                <a:cs typeface="Arial"/>
              </a:rPr>
              <a:t>End </a:t>
            </a:r>
            <a:r>
              <a:rPr sz="700" dirty="0">
                <a:latin typeface="Arial"/>
                <a:cs typeface="Arial"/>
              </a:rPr>
              <a:t>time </a:t>
            </a:r>
            <a:r>
              <a:rPr sz="700" spc="-35" dirty="0">
                <a:latin typeface="Arial"/>
                <a:cs typeface="Arial"/>
              </a:rPr>
              <a:t>Observed  </a:t>
            </a:r>
            <a:r>
              <a:rPr sz="700" spc="-30" dirty="0">
                <a:latin typeface="Arial"/>
                <a:cs typeface="Arial"/>
              </a:rPr>
              <a:t>30     </a:t>
            </a:r>
            <a:r>
              <a:rPr sz="700" spc="-25" dirty="0">
                <a:latin typeface="Arial"/>
                <a:cs typeface="Arial"/>
              </a:rPr>
              <a:t>5:45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5:45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150     </a:t>
            </a:r>
            <a:r>
              <a:rPr sz="700" spc="-25" dirty="0">
                <a:latin typeface="Arial"/>
                <a:cs typeface="Arial"/>
              </a:rPr>
              <a:t>8:15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8:15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30     </a:t>
            </a:r>
            <a:r>
              <a:rPr sz="700" spc="-25" dirty="0">
                <a:latin typeface="Arial"/>
                <a:cs typeface="Arial"/>
              </a:rPr>
              <a:t>8:45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8:45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0917" y="1274520"/>
            <a:ext cx="94170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Walking </a:t>
            </a:r>
            <a:r>
              <a:rPr sz="700" spc="15" dirty="0">
                <a:latin typeface="Arial"/>
                <a:cs typeface="Arial"/>
              </a:rPr>
              <a:t>to </a:t>
            </a:r>
            <a:r>
              <a:rPr sz="700" spc="-20" dirty="0">
                <a:latin typeface="Arial"/>
                <a:cs typeface="Arial"/>
              </a:rPr>
              <a:t>main</a:t>
            </a:r>
            <a:r>
              <a:rPr sz="700" spc="-14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building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32755" y="1274520"/>
            <a:ext cx="5111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Project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0917" y="1393765"/>
            <a:ext cx="33528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25" dirty="0">
                <a:latin typeface="Arial"/>
                <a:cs typeface="Arial"/>
              </a:rPr>
              <a:t>M</a:t>
            </a:r>
            <a:r>
              <a:rPr sz="700" spc="-35" dirty="0">
                <a:latin typeface="Arial"/>
                <a:cs typeface="Arial"/>
              </a:rPr>
              <a:t>ee</a:t>
            </a:r>
            <a:r>
              <a:rPr sz="700" spc="5" dirty="0">
                <a:latin typeface="Arial"/>
                <a:cs typeface="Arial"/>
              </a:rPr>
              <a:t>ti</a:t>
            </a:r>
            <a:r>
              <a:rPr sz="700" spc="15" dirty="0">
                <a:latin typeface="Arial"/>
                <a:cs typeface="Arial"/>
              </a:rPr>
              <a:t>n</a:t>
            </a:r>
            <a:r>
              <a:rPr sz="700" spc="-55" dirty="0"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04772" y="1264074"/>
            <a:ext cx="997585" cy="2641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95"/>
              </a:spcBef>
            </a:pPr>
            <a:r>
              <a:rPr sz="700" spc="-30" dirty="0">
                <a:latin typeface="Arial"/>
                <a:cs typeface="Arial"/>
              </a:rPr>
              <a:t>15     </a:t>
            </a:r>
            <a:r>
              <a:rPr sz="700" spc="-25" dirty="0">
                <a:latin typeface="Arial"/>
                <a:cs typeface="Arial"/>
              </a:rPr>
              <a:t>9:30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9:35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120   </a:t>
            </a:r>
            <a:r>
              <a:rPr sz="700" spc="-25" dirty="0">
                <a:latin typeface="Arial"/>
                <a:cs typeface="Arial"/>
              </a:rPr>
              <a:t>11:30 </a:t>
            </a:r>
            <a:r>
              <a:rPr sz="700" spc="-15" dirty="0">
                <a:latin typeface="Arial"/>
                <a:cs typeface="Arial"/>
              </a:rPr>
              <a:t>AM  </a:t>
            </a:r>
            <a:r>
              <a:rPr sz="700" spc="-25" dirty="0">
                <a:latin typeface="Arial"/>
                <a:cs typeface="Arial"/>
              </a:rPr>
              <a:t>11:35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32755" y="1393765"/>
            <a:ext cx="33528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25" dirty="0">
                <a:latin typeface="Arial"/>
                <a:cs typeface="Arial"/>
              </a:rPr>
              <a:t>M</a:t>
            </a:r>
            <a:r>
              <a:rPr sz="700" spc="-35" dirty="0">
                <a:latin typeface="Arial"/>
                <a:cs typeface="Arial"/>
              </a:rPr>
              <a:t>ee</a:t>
            </a:r>
            <a:r>
              <a:rPr sz="700" spc="5" dirty="0">
                <a:latin typeface="Arial"/>
                <a:cs typeface="Arial"/>
              </a:rPr>
              <a:t>ti</a:t>
            </a:r>
            <a:r>
              <a:rPr sz="700" spc="15" dirty="0">
                <a:latin typeface="Arial"/>
                <a:cs typeface="Arial"/>
              </a:rPr>
              <a:t>n</a:t>
            </a:r>
            <a:r>
              <a:rPr sz="700" spc="-55" dirty="0"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82473" y="1264074"/>
            <a:ext cx="1004569" cy="2641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95"/>
              </a:spcBef>
            </a:pPr>
            <a:r>
              <a:rPr sz="700" spc="-30" dirty="0">
                <a:latin typeface="Arial"/>
                <a:cs typeface="Arial"/>
              </a:rPr>
              <a:t>45     </a:t>
            </a:r>
            <a:r>
              <a:rPr sz="700" spc="-25" dirty="0">
                <a:latin typeface="Arial"/>
                <a:cs typeface="Arial"/>
              </a:rPr>
              <a:t>9:30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9:30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120  </a:t>
            </a:r>
            <a:r>
              <a:rPr sz="700" spc="-25" dirty="0">
                <a:latin typeface="Arial"/>
                <a:cs typeface="Arial"/>
              </a:rPr>
              <a:t>11:30 </a:t>
            </a:r>
            <a:r>
              <a:rPr sz="700" spc="-15" dirty="0">
                <a:latin typeface="Arial"/>
                <a:cs typeface="Arial"/>
              </a:rPr>
              <a:t>AM   </a:t>
            </a:r>
            <a:r>
              <a:rPr sz="700" spc="-25" dirty="0">
                <a:latin typeface="Arial"/>
                <a:cs typeface="Arial"/>
              </a:rPr>
              <a:t>11:30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0917" y="1513010"/>
            <a:ext cx="52578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50" dirty="0">
                <a:latin typeface="Arial"/>
                <a:cs typeface="Arial"/>
              </a:rPr>
              <a:t>Back </a:t>
            </a:r>
            <a:r>
              <a:rPr sz="700" spc="15" dirty="0">
                <a:latin typeface="Arial"/>
                <a:cs typeface="Arial"/>
              </a:rPr>
              <a:t>to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office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51090" y="1513010"/>
            <a:ext cx="9512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15 </a:t>
            </a:r>
            <a:r>
              <a:rPr sz="700" spc="-25" dirty="0">
                <a:latin typeface="Arial"/>
                <a:cs typeface="Arial"/>
              </a:rPr>
              <a:t>11:45 </a:t>
            </a:r>
            <a:r>
              <a:rPr sz="700" spc="-15" dirty="0">
                <a:latin typeface="Arial"/>
                <a:cs typeface="Arial"/>
              </a:rPr>
              <a:t>AM </a:t>
            </a:r>
            <a:r>
              <a:rPr sz="700" spc="-25" dirty="0">
                <a:latin typeface="Arial"/>
                <a:cs typeface="Arial"/>
              </a:rPr>
              <a:t>11:45</a:t>
            </a:r>
            <a:r>
              <a:rPr sz="700" spc="-7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0917" y="1632255"/>
            <a:ext cx="5111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Project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51090" y="1632255"/>
            <a:ext cx="9512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30 </a:t>
            </a:r>
            <a:r>
              <a:rPr sz="700" spc="-25" dirty="0">
                <a:latin typeface="Arial"/>
                <a:cs typeface="Arial"/>
              </a:rPr>
              <a:t>12:15 </a:t>
            </a:r>
            <a:r>
              <a:rPr sz="700" spc="-40" dirty="0">
                <a:latin typeface="Arial"/>
                <a:cs typeface="Arial"/>
              </a:rPr>
              <a:t>PM </a:t>
            </a:r>
            <a:r>
              <a:rPr sz="700" spc="-25" dirty="0">
                <a:latin typeface="Arial"/>
                <a:cs typeface="Arial"/>
              </a:rPr>
              <a:t>12:15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32755" y="1632255"/>
            <a:ext cx="5111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Project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28791" y="1632255"/>
            <a:ext cx="95821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60 </a:t>
            </a:r>
            <a:r>
              <a:rPr sz="700" spc="-25" dirty="0">
                <a:latin typeface="Arial"/>
                <a:cs typeface="Arial"/>
              </a:rPr>
              <a:t>12:30 </a:t>
            </a:r>
            <a:r>
              <a:rPr sz="700" spc="-40" dirty="0">
                <a:latin typeface="Arial"/>
                <a:cs typeface="Arial"/>
              </a:rPr>
              <a:t>PM </a:t>
            </a:r>
            <a:r>
              <a:rPr sz="700" spc="-25" dirty="0">
                <a:latin typeface="Arial"/>
                <a:cs typeface="Arial"/>
              </a:rPr>
              <a:t>12:30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0917" y="1751500"/>
            <a:ext cx="66103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conference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room</a:t>
            </a:r>
            <a:endParaRPr sz="7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97409" y="1751500"/>
            <a:ext cx="9048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 </a:t>
            </a:r>
            <a:r>
              <a:rPr sz="700" spc="-25" dirty="0">
                <a:latin typeface="Arial"/>
                <a:cs typeface="Arial"/>
              </a:rPr>
              <a:t>12:20 </a:t>
            </a:r>
            <a:r>
              <a:rPr sz="700" spc="-40" dirty="0">
                <a:latin typeface="Arial"/>
                <a:cs typeface="Arial"/>
              </a:rPr>
              <a:t>PM </a:t>
            </a:r>
            <a:r>
              <a:rPr sz="700" spc="-25" dirty="0">
                <a:latin typeface="Arial"/>
                <a:cs typeface="Arial"/>
              </a:rPr>
              <a:t>12:20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0917" y="1870745"/>
            <a:ext cx="33528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25" dirty="0">
                <a:latin typeface="Arial"/>
                <a:cs typeface="Arial"/>
              </a:rPr>
              <a:t>M</a:t>
            </a:r>
            <a:r>
              <a:rPr sz="700" spc="-35" dirty="0">
                <a:latin typeface="Arial"/>
                <a:cs typeface="Arial"/>
              </a:rPr>
              <a:t>ee</a:t>
            </a:r>
            <a:r>
              <a:rPr sz="700" spc="5" dirty="0">
                <a:latin typeface="Arial"/>
                <a:cs typeface="Arial"/>
              </a:rPr>
              <a:t>ti</a:t>
            </a:r>
            <a:r>
              <a:rPr sz="700" spc="15" dirty="0">
                <a:latin typeface="Arial"/>
                <a:cs typeface="Arial"/>
              </a:rPr>
              <a:t>n</a:t>
            </a:r>
            <a:r>
              <a:rPr sz="700" spc="-55" dirty="0"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0917" y="1989990"/>
            <a:ext cx="2444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90" dirty="0">
                <a:latin typeface="Arial"/>
                <a:cs typeface="Arial"/>
              </a:rPr>
              <a:t>L</a:t>
            </a:r>
            <a:r>
              <a:rPr sz="700" spc="-20" dirty="0">
                <a:latin typeface="Arial"/>
                <a:cs typeface="Arial"/>
              </a:rPr>
              <a:t>un</a:t>
            </a:r>
            <a:r>
              <a:rPr sz="700" spc="-35" dirty="0">
                <a:latin typeface="Arial"/>
                <a:cs typeface="Arial"/>
              </a:rPr>
              <a:t>ch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32755" y="1989990"/>
            <a:ext cx="2444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90" dirty="0">
                <a:latin typeface="Arial"/>
                <a:cs typeface="Arial"/>
              </a:rPr>
              <a:t>L</a:t>
            </a:r>
            <a:r>
              <a:rPr sz="700" spc="-20" dirty="0">
                <a:latin typeface="Arial"/>
                <a:cs typeface="Arial"/>
              </a:rPr>
              <a:t>un</a:t>
            </a:r>
            <a:r>
              <a:rPr sz="700" spc="-35" dirty="0">
                <a:latin typeface="Arial"/>
                <a:cs typeface="Arial"/>
              </a:rPr>
              <a:t>ch</a:t>
            </a:r>
            <a:endParaRPr sz="7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28791" y="1989990"/>
            <a:ext cx="5346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30 </a:t>
            </a:r>
            <a:r>
              <a:rPr sz="700" spc="-25" dirty="0">
                <a:latin typeface="Arial"/>
                <a:cs typeface="Arial"/>
              </a:rPr>
              <a:t>1:00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52610" y="1989990"/>
            <a:ext cx="3346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1:00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0917" y="2109235"/>
            <a:ext cx="5111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Project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32755" y="2109235"/>
            <a:ext cx="5111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Project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Work</a:t>
            </a:r>
            <a:endParaRPr sz="7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82473" y="2109235"/>
            <a:ext cx="58102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180 </a:t>
            </a:r>
            <a:r>
              <a:rPr sz="700" spc="-25" dirty="0">
                <a:latin typeface="Arial"/>
                <a:cs typeface="Arial"/>
              </a:rPr>
              <a:t>4:00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52610" y="2109235"/>
            <a:ext cx="3346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4:00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0917" y="2228480"/>
            <a:ext cx="116903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Report Preparation </a:t>
            </a:r>
            <a:r>
              <a:rPr sz="700" spc="-30" dirty="0">
                <a:latin typeface="Arial"/>
                <a:cs typeface="Arial"/>
              </a:rPr>
              <a:t>and</a:t>
            </a:r>
            <a:r>
              <a:rPr sz="700" spc="-10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submit</a:t>
            </a:r>
            <a:endParaRPr sz="7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32755" y="2228480"/>
            <a:ext cx="10909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Report </a:t>
            </a:r>
            <a:r>
              <a:rPr sz="700" spc="-15" dirty="0">
                <a:latin typeface="Arial"/>
                <a:cs typeface="Arial"/>
              </a:rPr>
              <a:t>collection </a:t>
            </a:r>
            <a:r>
              <a:rPr sz="700" spc="-30" dirty="0">
                <a:latin typeface="Arial"/>
                <a:cs typeface="Arial"/>
              </a:rPr>
              <a:t>and</a:t>
            </a:r>
            <a:r>
              <a:rPr sz="700" spc="-10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submit</a:t>
            </a:r>
            <a:endParaRPr sz="7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28791" y="2228480"/>
            <a:ext cx="5346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20 </a:t>
            </a:r>
            <a:r>
              <a:rPr sz="700" spc="-25" dirty="0">
                <a:latin typeface="Arial"/>
                <a:cs typeface="Arial"/>
              </a:rPr>
              <a:t>4:20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752610" y="2228480"/>
            <a:ext cx="3346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4:30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20917" y="2347725"/>
            <a:ext cx="4819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5" dirty="0">
                <a:latin typeface="Arial"/>
                <a:cs typeface="Arial"/>
              </a:rPr>
              <a:t>Home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travel</a:t>
            </a:r>
            <a:endParaRPr sz="7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20917" y="2466969"/>
            <a:ext cx="48069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5" dirty="0">
                <a:latin typeface="Arial"/>
                <a:cs typeface="Arial"/>
              </a:rPr>
              <a:t>Quality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time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32755" y="2466969"/>
            <a:ext cx="48069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5" dirty="0">
                <a:latin typeface="Arial"/>
                <a:cs typeface="Arial"/>
              </a:rPr>
              <a:t>Quality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time</a:t>
            </a:r>
            <a:endParaRPr sz="7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82473" y="2466969"/>
            <a:ext cx="58102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 </a:t>
            </a:r>
            <a:r>
              <a:rPr sz="700" spc="-25" dirty="0">
                <a:latin typeface="Arial"/>
                <a:cs typeface="Arial"/>
              </a:rPr>
              <a:t>6:30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52610" y="2466969"/>
            <a:ext cx="3346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6:30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20917" y="2586215"/>
            <a:ext cx="58991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Watching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news</a:t>
            </a:r>
            <a:endParaRPr sz="7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32755" y="2586215"/>
            <a:ext cx="88201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Helping </a:t>
            </a:r>
            <a:r>
              <a:rPr sz="700" dirty="0">
                <a:latin typeface="Arial"/>
                <a:cs typeface="Arial"/>
              </a:rPr>
              <a:t>wife </a:t>
            </a:r>
            <a:r>
              <a:rPr sz="700" spc="-5" dirty="0">
                <a:latin typeface="Arial"/>
                <a:cs typeface="Arial"/>
              </a:rPr>
              <a:t>in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cooking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128791" y="2586215"/>
            <a:ext cx="5346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30 </a:t>
            </a:r>
            <a:r>
              <a:rPr sz="700" spc="-25" dirty="0">
                <a:latin typeface="Arial"/>
                <a:cs typeface="Arial"/>
              </a:rPr>
              <a:t>7:00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52610" y="2586215"/>
            <a:ext cx="3346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7:00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20917" y="2705459"/>
            <a:ext cx="88201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Helping </a:t>
            </a:r>
            <a:r>
              <a:rPr sz="700" dirty="0">
                <a:latin typeface="Arial"/>
                <a:cs typeface="Arial"/>
              </a:rPr>
              <a:t>wife </a:t>
            </a:r>
            <a:r>
              <a:rPr sz="700" spc="-5" dirty="0">
                <a:latin typeface="Arial"/>
                <a:cs typeface="Arial"/>
              </a:rPr>
              <a:t>in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cooking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432755" y="2705459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70" dirty="0">
                <a:latin typeface="Arial"/>
                <a:cs typeface="Arial"/>
              </a:rPr>
              <a:t>D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n</a:t>
            </a:r>
            <a:r>
              <a:rPr sz="700" spc="-20" dirty="0">
                <a:latin typeface="Arial"/>
                <a:cs typeface="Arial"/>
              </a:rPr>
              <a:t>n</a:t>
            </a:r>
            <a:r>
              <a:rPr sz="700" spc="-10" dirty="0">
                <a:latin typeface="Arial"/>
                <a:cs typeface="Arial"/>
              </a:rPr>
              <a:t>er</a:t>
            </a:r>
            <a:endParaRPr sz="7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128791" y="2705459"/>
            <a:ext cx="5346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30 </a:t>
            </a:r>
            <a:r>
              <a:rPr sz="700" spc="-25" dirty="0">
                <a:latin typeface="Arial"/>
                <a:cs typeface="Arial"/>
              </a:rPr>
              <a:t>7:30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752610" y="2705459"/>
            <a:ext cx="3346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5" dirty="0">
                <a:latin typeface="Arial"/>
                <a:cs typeface="Arial"/>
              </a:rPr>
              <a:t>7:30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20917" y="2824704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70" dirty="0">
                <a:latin typeface="Arial"/>
                <a:cs typeface="Arial"/>
              </a:rPr>
              <a:t>D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-10" dirty="0">
                <a:latin typeface="Arial"/>
                <a:cs typeface="Arial"/>
              </a:rPr>
              <a:t>n</a:t>
            </a:r>
            <a:r>
              <a:rPr sz="700" spc="-20" dirty="0">
                <a:latin typeface="Arial"/>
                <a:cs typeface="Arial"/>
              </a:rPr>
              <a:t>n</a:t>
            </a:r>
            <a:r>
              <a:rPr sz="700" spc="-10" dirty="0">
                <a:latin typeface="Arial"/>
                <a:cs typeface="Arial"/>
              </a:rPr>
              <a:t>er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432755" y="2824704"/>
            <a:ext cx="89471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latin typeface="Arial"/>
                <a:cs typeface="Arial"/>
              </a:rPr>
              <a:t>Watching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news/Movies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20917" y="2943949"/>
            <a:ext cx="2330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45" dirty="0">
                <a:latin typeface="Arial"/>
                <a:cs typeface="Arial"/>
              </a:rPr>
              <a:t>Stu</a:t>
            </a:r>
            <a:r>
              <a:rPr sz="700" spc="-20" dirty="0">
                <a:latin typeface="Arial"/>
                <a:cs typeface="Arial"/>
              </a:rPr>
              <a:t>d</a:t>
            </a:r>
            <a:r>
              <a:rPr sz="700" spc="-30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004772" y="1860299"/>
            <a:ext cx="997585" cy="12179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95"/>
              </a:spcBef>
            </a:pPr>
            <a:r>
              <a:rPr sz="700" spc="-30" dirty="0">
                <a:latin typeface="Arial"/>
                <a:cs typeface="Arial"/>
              </a:rPr>
              <a:t>30   </a:t>
            </a:r>
            <a:r>
              <a:rPr sz="700" spc="-25" dirty="0">
                <a:latin typeface="Arial"/>
                <a:cs typeface="Arial"/>
              </a:rPr>
              <a:t>12:50 </a:t>
            </a:r>
            <a:r>
              <a:rPr sz="700" spc="-40" dirty="0">
                <a:latin typeface="Arial"/>
                <a:cs typeface="Arial"/>
              </a:rPr>
              <a:t>PM   </a:t>
            </a:r>
            <a:r>
              <a:rPr sz="700" spc="-25" dirty="0">
                <a:latin typeface="Arial"/>
                <a:cs typeface="Arial"/>
              </a:rPr>
              <a:t>12:50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10     </a:t>
            </a:r>
            <a:r>
              <a:rPr sz="700" spc="-25" dirty="0">
                <a:latin typeface="Arial"/>
                <a:cs typeface="Arial"/>
              </a:rPr>
              <a:t>1:00 </a:t>
            </a:r>
            <a:r>
              <a:rPr sz="700" spc="-40" dirty="0">
                <a:latin typeface="Arial"/>
                <a:cs typeface="Arial"/>
              </a:rPr>
              <a:t>PM      </a:t>
            </a:r>
            <a:r>
              <a:rPr sz="700" spc="-25" dirty="0">
                <a:latin typeface="Arial"/>
                <a:cs typeface="Arial"/>
              </a:rPr>
              <a:t>1:00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180     </a:t>
            </a:r>
            <a:r>
              <a:rPr sz="700" spc="-25" dirty="0">
                <a:latin typeface="Arial"/>
                <a:cs typeface="Arial"/>
              </a:rPr>
              <a:t>4:00 </a:t>
            </a:r>
            <a:r>
              <a:rPr sz="700" spc="-40" dirty="0">
                <a:latin typeface="Arial"/>
                <a:cs typeface="Arial"/>
              </a:rPr>
              <a:t>PM      </a:t>
            </a:r>
            <a:r>
              <a:rPr sz="700" spc="-25" dirty="0">
                <a:latin typeface="Arial"/>
                <a:cs typeface="Arial"/>
              </a:rPr>
              <a:t>4:00</a:t>
            </a:r>
            <a:r>
              <a:rPr sz="700" spc="-14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Arial"/>
                <a:cs typeface="Arial"/>
              </a:rPr>
              <a:t>60     </a:t>
            </a:r>
            <a:r>
              <a:rPr sz="700" spc="-25" dirty="0">
                <a:latin typeface="Arial"/>
                <a:cs typeface="Arial"/>
              </a:rPr>
              <a:t>5:00 </a:t>
            </a:r>
            <a:r>
              <a:rPr sz="700" spc="-15" dirty="0">
                <a:latin typeface="Arial"/>
                <a:cs typeface="Arial"/>
              </a:rPr>
              <a:t>AM    </a:t>
            </a:r>
            <a:r>
              <a:rPr sz="700" spc="-25" dirty="0">
                <a:latin typeface="Arial"/>
                <a:cs typeface="Arial"/>
              </a:rPr>
              <a:t>5:00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50     </a:t>
            </a:r>
            <a:r>
              <a:rPr sz="700" spc="-25" dirty="0">
                <a:latin typeface="Arial"/>
                <a:cs typeface="Arial"/>
              </a:rPr>
              <a:t>5:50 </a:t>
            </a:r>
            <a:r>
              <a:rPr sz="700" spc="-40" dirty="0">
                <a:latin typeface="Arial"/>
                <a:cs typeface="Arial"/>
              </a:rPr>
              <a:t>PM      </a:t>
            </a:r>
            <a:r>
              <a:rPr sz="700" spc="-25" dirty="0">
                <a:latin typeface="Arial"/>
                <a:cs typeface="Arial"/>
              </a:rPr>
              <a:t>6:15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40     </a:t>
            </a:r>
            <a:r>
              <a:rPr sz="700" spc="-25" dirty="0">
                <a:latin typeface="Arial"/>
                <a:cs typeface="Arial"/>
              </a:rPr>
              <a:t>6:30 </a:t>
            </a:r>
            <a:r>
              <a:rPr sz="700" spc="-40" dirty="0">
                <a:latin typeface="Arial"/>
                <a:cs typeface="Arial"/>
              </a:rPr>
              <a:t>PM      </a:t>
            </a:r>
            <a:r>
              <a:rPr sz="700" spc="-25" dirty="0">
                <a:latin typeface="Arial"/>
                <a:cs typeface="Arial"/>
              </a:rPr>
              <a:t>6:30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30     </a:t>
            </a:r>
            <a:r>
              <a:rPr sz="700" spc="-25" dirty="0">
                <a:latin typeface="Arial"/>
                <a:cs typeface="Arial"/>
              </a:rPr>
              <a:t>7:00 </a:t>
            </a:r>
            <a:r>
              <a:rPr sz="700" spc="-40" dirty="0">
                <a:latin typeface="Arial"/>
                <a:cs typeface="Arial"/>
              </a:rPr>
              <a:t>PM      </a:t>
            </a:r>
            <a:r>
              <a:rPr sz="700" spc="-25" dirty="0">
                <a:latin typeface="Arial"/>
                <a:cs typeface="Arial"/>
              </a:rPr>
              <a:t>7:00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Arial"/>
                <a:cs typeface="Arial"/>
              </a:rPr>
              <a:t>90     </a:t>
            </a:r>
            <a:r>
              <a:rPr sz="700" spc="-25" dirty="0">
                <a:latin typeface="Arial"/>
                <a:cs typeface="Arial"/>
              </a:rPr>
              <a:t>8:30 </a:t>
            </a:r>
            <a:r>
              <a:rPr sz="700" spc="-40" dirty="0">
                <a:latin typeface="Arial"/>
                <a:cs typeface="Arial"/>
              </a:rPr>
              <a:t>PM      </a:t>
            </a:r>
            <a:r>
              <a:rPr sz="700" spc="-25" dirty="0">
                <a:latin typeface="Arial"/>
                <a:cs typeface="Arial"/>
              </a:rPr>
              <a:t>8:30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30     </a:t>
            </a:r>
            <a:r>
              <a:rPr sz="700" spc="-25" dirty="0">
                <a:latin typeface="Arial"/>
                <a:cs typeface="Arial"/>
              </a:rPr>
              <a:t>9:00 </a:t>
            </a:r>
            <a:r>
              <a:rPr sz="700" spc="-40" dirty="0">
                <a:latin typeface="Arial"/>
                <a:cs typeface="Arial"/>
              </a:rPr>
              <a:t>PM      </a:t>
            </a:r>
            <a:r>
              <a:rPr sz="700" spc="-25" dirty="0">
                <a:latin typeface="Arial"/>
                <a:cs typeface="Arial"/>
              </a:rPr>
              <a:t>9:00</a:t>
            </a:r>
            <a:r>
              <a:rPr sz="700" spc="-15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180   </a:t>
            </a:r>
            <a:r>
              <a:rPr sz="700" spc="-25" dirty="0">
                <a:latin typeface="Arial"/>
                <a:cs typeface="Arial"/>
              </a:rPr>
              <a:t>12:00 </a:t>
            </a:r>
            <a:r>
              <a:rPr sz="700" spc="-15" dirty="0">
                <a:latin typeface="Arial"/>
                <a:cs typeface="Arial"/>
              </a:rPr>
              <a:t>AM  </a:t>
            </a:r>
            <a:r>
              <a:rPr sz="700" spc="-25" dirty="0">
                <a:latin typeface="Arial"/>
                <a:cs typeface="Arial"/>
              </a:rPr>
              <a:t>12:00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15" dirty="0">
                <a:latin typeface="Arial"/>
                <a:cs typeface="Arial"/>
              </a:rPr>
              <a:t>AM</a:t>
            </a:r>
            <a:endParaRPr sz="7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432755" y="2943949"/>
            <a:ext cx="2330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45" dirty="0">
                <a:latin typeface="Arial"/>
                <a:cs typeface="Arial"/>
              </a:rPr>
              <a:t>Stu</a:t>
            </a:r>
            <a:r>
              <a:rPr sz="700" spc="-20" dirty="0">
                <a:latin typeface="Arial"/>
                <a:cs typeface="Arial"/>
              </a:rPr>
              <a:t>d</a:t>
            </a:r>
            <a:r>
              <a:rPr sz="700" spc="-30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128791" y="2814257"/>
            <a:ext cx="958215" cy="2641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00" spc="-30" dirty="0">
                <a:latin typeface="Arial"/>
                <a:cs typeface="Arial"/>
              </a:rPr>
              <a:t>90     </a:t>
            </a:r>
            <a:r>
              <a:rPr sz="700" spc="-25" dirty="0">
                <a:latin typeface="Arial"/>
                <a:cs typeface="Arial"/>
              </a:rPr>
              <a:t>9:00 </a:t>
            </a:r>
            <a:r>
              <a:rPr sz="700" spc="-40" dirty="0">
                <a:latin typeface="Arial"/>
                <a:cs typeface="Arial"/>
              </a:rPr>
              <a:t>PM      </a:t>
            </a:r>
            <a:r>
              <a:rPr sz="700" spc="-25" dirty="0">
                <a:latin typeface="Arial"/>
                <a:cs typeface="Arial"/>
              </a:rPr>
              <a:t>9:00</a:t>
            </a:r>
            <a:r>
              <a:rPr sz="700" spc="-9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latin typeface="Arial"/>
                <a:cs typeface="Arial"/>
              </a:rPr>
              <a:t>60   </a:t>
            </a:r>
            <a:r>
              <a:rPr sz="700" spc="-25" dirty="0">
                <a:latin typeface="Arial"/>
                <a:cs typeface="Arial"/>
              </a:rPr>
              <a:t>10:00 </a:t>
            </a:r>
            <a:r>
              <a:rPr sz="700" spc="-40" dirty="0">
                <a:latin typeface="Arial"/>
                <a:cs typeface="Arial"/>
              </a:rPr>
              <a:t>PM   </a:t>
            </a:r>
            <a:r>
              <a:rPr sz="700" spc="-25" dirty="0">
                <a:latin typeface="Arial"/>
                <a:cs typeface="Arial"/>
              </a:rPr>
              <a:t>10:00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PM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944320" y="3180468"/>
            <a:ext cx="40195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35" dirty="0">
                <a:latin typeface="Trebuchet MS"/>
                <a:cs typeface="Trebuchet MS"/>
              </a:rPr>
              <a:t>Ana</a:t>
            </a:r>
            <a:r>
              <a:rPr sz="900" b="1" spc="-70" dirty="0">
                <a:latin typeface="Trebuchet MS"/>
                <a:cs typeface="Trebuchet MS"/>
              </a:rPr>
              <a:t>lyze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44320" y="3329278"/>
            <a:ext cx="93091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45" dirty="0">
                <a:latin typeface="Trebuchet MS"/>
                <a:cs typeface="Trebuchet MS"/>
              </a:rPr>
              <a:t>Hypothesis</a:t>
            </a:r>
            <a:r>
              <a:rPr sz="900" b="1" spc="-105" dirty="0">
                <a:latin typeface="Trebuchet MS"/>
                <a:cs typeface="Trebuchet MS"/>
              </a:rPr>
              <a:t> </a:t>
            </a:r>
            <a:r>
              <a:rPr sz="900" b="1" spc="-50" dirty="0">
                <a:latin typeface="Trebuchet MS"/>
                <a:cs typeface="Trebuchet MS"/>
              </a:rPr>
              <a:t>Testing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019495" y="3353915"/>
            <a:ext cx="4743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5" dirty="0">
                <a:latin typeface="Arial"/>
                <a:cs typeface="Arial"/>
              </a:rPr>
              <a:t>Green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Chart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071296" y="3353915"/>
            <a:ext cx="514984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-30" dirty="0">
                <a:latin typeface="Trebuchet MS"/>
                <a:cs typeface="Trebuchet MS"/>
              </a:rPr>
              <a:t>Alpha </a:t>
            </a:r>
            <a:r>
              <a:rPr sz="700" b="1" spc="-55" dirty="0">
                <a:latin typeface="Trebuchet MS"/>
                <a:cs typeface="Trebuchet MS"/>
              </a:rPr>
              <a:t>=</a:t>
            </a:r>
            <a:r>
              <a:rPr sz="700" b="1" spc="-150" dirty="0">
                <a:latin typeface="Trebuchet MS"/>
                <a:cs typeface="Trebuchet MS"/>
              </a:rPr>
              <a:t> </a:t>
            </a:r>
            <a:r>
              <a:rPr sz="700" b="1" spc="-55" dirty="0">
                <a:latin typeface="Trebuchet MS"/>
                <a:cs typeface="Trebuchet MS"/>
              </a:rPr>
              <a:t>0.05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93369" y="3480058"/>
            <a:ext cx="33718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95" dirty="0">
                <a:latin typeface="Trebuchet MS"/>
                <a:cs typeface="Trebuchet MS"/>
              </a:rPr>
              <a:t>M</a:t>
            </a:r>
            <a:r>
              <a:rPr sz="700" b="1" spc="-35" dirty="0">
                <a:latin typeface="Trebuchet MS"/>
                <a:cs typeface="Trebuchet MS"/>
              </a:rPr>
              <a:t>i</a:t>
            </a:r>
            <a:r>
              <a:rPr sz="700" b="1" spc="-40" dirty="0">
                <a:latin typeface="Trebuchet MS"/>
                <a:cs typeface="Trebuchet MS"/>
              </a:rPr>
              <a:t>nu</a:t>
            </a:r>
            <a:r>
              <a:rPr sz="700" b="1" spc="-30" dirty="0">
                <a:latin typeface="Trebuchet MS"/>
                <a:cs typeface="Trebuchet MS"/>
              </a:rPr>
              <a:t>tes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019495" y="3480058"/>
            <a:ext cx="50419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45" dirty="0">
                <a:latin typeface="Arial"/>
                <a:cs typeface="Arial"/>
              </a:rPr>
              <a:t>One </a:t>
            </a:r>
            <a:r>
              <a:rPr sz="700" spc="-30" dirty="0">
                <a:latin typeface="Arial"/>
                <a:cs typeface="Arial"/>
              </a:rPr>
              <a:t>Tail</a:t>
            </a:r>
            <a:r>
              <a:rPr sz="700" spc="-95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Test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687661" y="3336570"/>
            <a:ext cx="632460" cy="2781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36245" algn="l"/>
              </a:tabLst>
            </a:pPr>
            <a:r>
              <a:rPr sz="700" spc="-20" dirty="0">
                <a:latin typeface="Arial"/>
                <a:cs typeface="Arial"/>
              </a:rPr>
              <a:t>n</a:t>
            </a:r>
            <a:r>
              <a:rPr sz="700" spc="-3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+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n</a:t>
            </a:r>
            <a:r>
              <a:rPr sz="700" spc="-25" dirty="0">
                <a:latin typeface="Arial"/>
                <a:cs typeface="Arial"/>
              </a:rPr>
              <a:t>2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55" dirty="0">
                <a:latin typeface="Arial"/>
                <a:cs typeface="Arial"/>
              </a:rPr>
              <a:t>&gt;=</a:t>
            </a:r>
            <a:r>
              <a:rPr sz="700" spc="-30" dirty="0"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700" spc="-45" dirty="0">
                <a:latin typeface="Arial"/>
                <a:cs typeface="Arial"/>
              </a:rPr>
              <a:t>Large Sample</a:t>
            </a:r>
            <a:endParaRPr sz="7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071296" y="3480058"/>
            <a:ext cx="528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95" dirty="0">
                <a:latin typeface="Arial"/>
                <a:cs typeface="Arial"/>
              </a:rPr>
              <a:t>Z </a:t>
            </a:r>
            <a:r>
              <a:rPr sz="700" spc="-55" dirty="0">
                <a:latin typeface="Arial"/>
                <a:cs typeface="Arial"/>
              </a:rPr>
              <a:t>=</a:t>
            </a:r>
            <a:r>
              <a:rPr sz="700" spc="-1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-31.20866</a:t>
            </a:r>
            <a:endParaRPr sz="7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997826" y="3480058"/>
            <a:ext cx="16510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-50" dirty="0">
                <a:latin typeface="Trebuchet MS"/>
                <a:cs typeface="Trebuchet MS"/>
              </a:rPr>
              <a:t>P=0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499338" y="3599303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125</a:t>
            </a:r>
            <a:endParaRPr sz="7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41363" y="3599303"/>
            <a:ext cx="5346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50" dirty="0">
                <a:latin typeface="Arial"/>
                <a:cs typeface="Arial"/>
              </a:rPr>
              <a:t>H0 </a:t>
            </a:r>
            <a:r>
              <a:rPr sz="700" spc="-5" dirty="0">
                <a:latin typeface="Arial"/>
                <a:cs typeface="Arial"/>
              </a:rPr>
              <a:t>: </a:t>
            </a:r>
            <a:r>
              <a:rPr sz="700" spc="-40" dirty="0">
                <a:latin typeface="Arial"/>
                <a:cs typeface="Arial"/>
              </a:rPr>
              <a:t>U2 </a:t>
            </a:r>
            <a:r>
              <a:rPr sz="700" spc="-55" dirty="0">
                <a:latin typeface="Arial"/>
                <a:cs typeface="Arial"/>
              </a:rPr>
              <a:t>&lt;=</a:t>
            </a:r>
            <a:r>
              <a:rPr sz="700" spc="-105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U1</a:t>
            </a:r>
            <a:endParaRPr sz="7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019495" y="3599303"/>
            <a:ext cx="58102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0" dirty="0">
                <a:latin typeface="Arial"/>
                <a:cs typeface="Arial"/>
              </a:rPr>
              <a:t>Lower/Left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Tail</a:t>
            </a:r>
            <a:endParaRPr sz="7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99338" y="3718548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122</a:t>
            </a:r>
            <a:endParaRPr sz="7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941363" y="3718548"/>
            <a:ext cx="46545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40" dirty="0">
                <a:latin typeface="Arial"/>
                <a:cs typeface="Arial"/>
              </a:rPr>
              <a:t>Ha: U2 </a:t>
            </a:r>
            <a:r>
              <a:rPr sz="700" spc="-55" dirty="0">
                <a:latin typeface="Arial"/>
                <a:cs typeface="Arial"/>
              </a:rPr>
              <a:t>&gt;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U1</a:t>
            </a:r>
            <a:endParaRPr sz="7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99338" y="3837793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121</a:t>
            </a:r>
            <a:endParaRPr sz="7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99338" y="395728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126</a:t>
            </a:r>
            <a:endParaRPr sz="7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312895" y="3957284"/>
            <a:ext cx="33718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95" dirty="0">
                <a:latin typeface="Trebuchet MS"/>
                <a:cs typeface="Trebuchet MS"/>
              </a:rPr>
              <a:t>M</a:t>
            </a:r>
            <a:r>
              <a:rPr sz="700" b="1" spc="-35" dirty="0">
                <a:latin typeface="Trebuchet MS"/>
                <a:cs typeface="Trebuchet MS"/>
              </a:rPr>
              <a:t>i</a:t>
            </a:r>
            <a:r>
              <a:rPr sz="700" b="1" spc="-40" dirty="0">
                <a:latin typeface="Trebuchet MS"/>
                <a:cs typeface="Trebuchet MS"/>
              </a:rPr>
              <a:t>nu</a:t>
            </a:r>
            <a:r>
              <a:rPr sz="700" b="1" spc="-30" dirty="0">
                <a:latin typeface="Trebuchet MS"/>
                <a:cs typeface="Trebuchet MS"/>
              </a:rPr>
              <a:t>tes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019495" y="3957284"/>
            <a:ext cx="46291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0" dirty="0">
                <a:latin typeface="Arial"/>
                <a:cs typeface="Arial"/>
              </a:rPr>
              <a:t>Distribution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366944" y="3957284"/>
            <a:ext cx="33718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95" dirty="0">
                <a:latin typeface="Trebuchet MS"/>
                <a:cs typeface="Trebuchet MS"/>
              </a:rPr>
              <a:t>M</a:t>
            </a:r>
            <a:r>
              <a:rPr sz="700" b="1" spc="-35" dirty="0">
                <a:latin typeface="Trebuchet MS"/>
                <a:cs typeface="Trebuchet MS"/>
              </a:rPr>
              <a:t>i</a:t>
            </a:r>
            <a:r>
              <a:rPr sz="700" b="1" spc="-40" dirty="0">
                <a:latin typeface="Trebuchet MS"/>
                <a:cs typeface="Trebuchet MS"/>
              </a:rPr>
              <a:t>nu</a:t>
            </a:r>
            <a:r>
              <a:rPr sz="700" b="1" spc="-30" dirty="0">
                <a:latin typeface="Trebuchet MS"/>
                <a:cs typeface="Trebuchet MS"/>
              </a:rPr>
              <a:t>tes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99338" y="4076529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133</a:t>
            </a:r>
            <a:endParaRPr sz="7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895323" y="4076529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42</a:t>
            </a:r>
            <a:endParaRPr sz="7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170276" y="4076529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0.041879518</a:t>
            </a:r>
            <a:endParaRPr sz="7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687661" y="3946838"/>
            <a:ext cx="840740" cy="26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11800"/>
              </a:lnSpc>
              <a:spcBef>
                <a:spcPts val="95"/>
              </a:spcBef>
            </a:pPr>
            <a:r>
              <a:rPr sz="700" spc="-35" dirty="0">
                <a:latin typeface="Arial"/>
                <a:cs typeface="Arial"/>
              </a:rPr>
              <a:t>Average</a:t>
            </a:r>
            <a:r>
              <a:rPr sz="700" spc="1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Std </a:t>
            </a:r>
            <a:r>
              <a:rPr sz="700" spc="-35" dirty="0">
                <a:latin typeface="Arial"/>
                <a:cs typeface="Arial"/>
              </a:rPr>
              <a:t>dev  </a:t>
            </a:r>
            <a:r>
              <a:rPr sz="700" spc="-30" dirty="0">
                <a:latin typeface="Arial"/>
                <a:cs typeface="Arial"/>
              </a:rPr>
              <a:t>47.75</a:t>
            </a:r>
            <a:r>
              <a:rPr sz="700" spc="25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5.372771</a:t>
            </a:r>
            <a:endParaRPr sz="7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0827335" y="3946838"/>
            <a:ext cx="1547495" cy="26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ct val="111800"/>
              </a:lnSpc>
              <a:spcBef>
                <a:spcPts val="95"/>
              </a:spcBef>
              <a:tabLst>
                <a:tab pos="294005" algn="l"/>
              </a:tabLst>
            </a:pPr>
            <a:r>
              <a:rPr sz="700" spc="-10" dirty="0">
                <a:latin typeface="Arial"/>
                <a:cs typeface="Arial"/>
              </a:rPr>
              <a:t>Distribution </a:t>
            </a:r>
            <a:r>
              <a:rPr sz="700" spc="-35" dirty="0">
                <a:latin typeface="Arial"/>
                <a:cs typeface="Arial"/>
              </a:rPr>
              <a:t>Average</a:t>
            </a:r>
            <a:r>
              <a:rPr sz="700" spc="120" dirty="0">
                <a:latin typeface="Arial"/>
                <a:cs typeface="Arial"/>
              </a:rPr>
              <a:t> </a:t>
            </a:r>
            <a:r>
              <a:rPr sz="700" spc="-40" dirty="0">
                <a:latin typeface="Arial"/>
                <a:cs typeface="Arial"/>
              </a:rPr>
              <a:t>Std </a:t>
            </a:r>
            <a:r>
              <a:rPr sz="700" spc="-35" dirty="0">
                <a:latin typeface="Arial"/>
                <a:cs typeface="Arial"/>
              </a:rPr>
              <a:t>dev  </a:t>
            </a:r>
            <a:r>
              <a:rPr sz="700" spc="-30" dirty="0">
                <a:latin typeface="Arial"/>
                <a:cs typeface="Arial"/>
              </a:rPr>
              <a:t>125	0.0703323 128.4375</a:t>
            </a:r>
            <a:r>
              <a:rPr sz="700" spc="1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3.539656</a:t>
            </a:r>
            <a:endParaRPr sz="7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99338" y="419577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895323" y="4195774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45</a:t>
            </a:r>
            <a:endParaRPr sz="7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170276" y="4195774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0.065136352</a:t>
            </a:r>
            <a:endParaRPr sz="7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0827335" y="4195774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0.02156323</a:t>
            </a:r>
            <a:endParaRPr sz="7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499338" y="4315019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</a:t>
            </a:r>
            <a:endParaRPr sz="7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895323" y="4315019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38</a:t>
            </a:r>
            <a:endParaRPr sz="7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170276" y="4315019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0.014309074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0827335" y="4315019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0.01239486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499338" y="443426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127</a:t>
            </a:r>
            <a:endParaRPr sz="7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895323" y="4434264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38</a:t>
            </a:r>
            <a:endParaRPr sz="7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170276" y="4434264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0.014309074</a:t>
            </a:r>
            <a:endParaRPr sz="7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827335" y="4434264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126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0.08891529</a:t>
            </a:r>
            <a:endParaRPr sz="7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499338" y="4553509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95323" y="4553509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170276" y="4553509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0.068018882</a:t>
            </a:r>
            <a:endParaRPr sz="7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0827335" y="4553509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133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0.04911032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99338" y="467275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</a:t>
            </a:r>
            <a:endParaRPr sz="7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895323" y="4672754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51</a:t>
            </a:r>
            <a:endParaRPr sz="7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8170276" y="4672754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0.061838104</a:t>
            </a:r>
            <a:endParaRPr sz="7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0827335" y="4672754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128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0.11184888</a:t>
            </a:r>
            <a:endParaRPr sz="7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499338" y="4791998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131</a:t>
            </a:r>
            <a:endParaRPr sz="7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895323" y="4791998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170276" y="4791998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0.054304773</a:t>
            </a:r>
            <a:endParaRPr sz="7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0827335" y="4791998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4005" algn="l"/>
              </a:tabLst>
            </a:pPr>
            <a:r>
              <a:rPr sz="700" spc="-30" dirty="0">
                <a:latin typeface="Arial"/>
                <a:cs typeface="Arial"/>
              </a:rPr>
              <a:t>130	0.1022436</a:t>
            </a:r>
            <a:endParaRPr sz="7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499338" y="491124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895323" y="4911244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42</a:t>
            </a:r>
            <a:endParaRPr sz="7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170276" y="4911244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0.041879518</a:t>
            </a:r>
            <a:endParaRPr sz="7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827335" y="4911244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127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0.10378519</a:t>
            </a:r>
            <a:endParaRPr sz="7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499338" y="5030489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</a:t>
            </a:r>
            <a:endParaRPr sz="7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895323" y="5030489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49</a:t>
            </a:r>
            <a:endParaRPr sz="7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170276" y="5030489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0.072269985</a:t>
            </a:r>
            <a:endParaRPr sz="7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0827335" y="5030489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128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0.11184888</a:t>
            </a:r>
            <a:endParaRPr sz="7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499338" y="5149733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133</a:t>
            </a:r>
            <a:endParaRPr sz="7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895323" y="5149733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46</a:t>
            </a:r>
            <a:endParaRPr sz="7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170276" y="5149733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0.070416483</a:t>
            </a:r>
            <a:endParaRPr sz="7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0827335" y="5149733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4005" algn="l"/>
              </a:tabLst>
            </a:pPr>
            <a:r>
              <a:rPr sz="700" spc="-30" dirty="0">
                <a:latin typeface="Arial"/>
                <a:cs typeface="Arial"/>
              </a:rPr>
              <a:t>130	0.1022436</a:t>
            </a:r>
            <a:endParaRPr sz="7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499338" y="5268978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129</a:t>
            </a:r>
            <a:endParaRPr sz="7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895323" y="5268978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55</a:t>
            </a:r>
            <a:endParaRPr sz="7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8216594" y="5268978"/>
            <a:ext cx="464184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0.02987545</a:t>
            </a:r>
            <a:endParaRPr sz="7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827335" y="5268978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131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0.08672501</a:t>
            </a:r>
            <a:endParaRPr sz="7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627163" y="5388223"/>
            <a:ext cx="95885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9400" algn="l"/>
                <a:tab pos="852805" algn="l"/>
              </a:tabLst>
            </a:pPr>
            <a:r>
              <a:rPr sz="700" spc="-30" dirty="0">
                <a:latin typeface="Arial"/>
                <a:cs typeface="Arial"/>
              </a:rPr>
              <a:t>16	31</a:t>
            </a:r>
            <a:r>
              <a:rPr sz="700" spc="-35" dirty="0">
                <a:latin typeface="Arial"/>
                <a:cs typeface="Arial"/>
              </a:rPr>
              <a:t>-Oc</a:t>
            </a:r>
            <a:r>
              <a:rPr sz="700" spc="-15" dirty="0">
                <a:latin typeface="Arial"/>
                <a:cs typeface="Arial"/>
              </a:rPr>
              <a:t>t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30" dirty="0">
                <a:latin typeface="Arial"/>
                <a:cs typeface="Arial"/>
              </a:rPr>
              <a:t>54</a:t>
            </a:r>
            <a:endParaRPr sz="7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432755" y="3336570"/>
            <a:ext cx="1832610" cy="2186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0" marR="5080" indent="-521334">
              <a:lnSpc>
                <a:spcPct val="118200"/>
              </a:lnSpc>
              <a:spcBef>
                <a:spcPts val="95"/>
              </a:spcBef>
              <a:tabLst>
                <a:tab pos="1518920" algn="l"/>
              </a:tabLst>
            </a:pPr>
            <a:r>
              <a:rPr sz="700" b="1" spc="-30" dirty="0">
                <a:latin typeface="Trebuchet MS"/>
                <a:cs typeface="Trebuchet MS"/>
              </a:rPr>
              <a:t>Observation </a:t>
            </a:r>
            <a:r>
              <a:rPr sz="700" b="1" spc="-25" dirty="0">
                <a:latin typeface="Trebuchet MS"/>
                <a:cs typeface="Trebuchet MS"/>
              </a:rPr>
              <a:t>on </a:t>
            </a:r>
            <a:r>
              <a:rPr sz="700" b="1" spc="-30" dirty="0">
                <a:latin typeface="Trebuchet MS"/>
                <a:cs typeface="Trebuchet MS"/>
              </a:rPr>
              <a:t>Quality </a:t>
            </a:r>
            <a:r>
              <a:rPr sz="700" b="1" spc="-35" dirty="0">
                <a:latin typeface="Trebuchet MS"/>
                <a:cs typeface="Trebuchet MS"/>
              </a:rPr>
              <a:t>time </a:t>
            </a:r>
            <a:r>
              <a:rPr sz="700" b="1" spc="-40" dirty="0">
                <a:latin typeface="Trebuchet MS"/>
                <a:cs typeface="Trebuchet MS"/>
              </a:rPr>
              <a:t>after</a:t>
            </a:r>
            <a:r>
              <a:rPr sz="700" b="1" spc="-165" dirty="0">
                <a:latin typeface="Trebuchet MS"/>
                <a:cs typeface="Trebuchet MS"/>
              </a:rPr>
              <a:t> </a:t>
            </a:r>
            <a:r>
              <a:rPr sz="700" b="1" spc="-35" dirty="0">
                <a:latin typeface="Trebuchet MS"/>
                <a:cs typeface="Trebuchet MS"/>
              </a:rPr>
              <a:t>Improvement  </a:t>
            </a:r>
            <a:r>
              <a:rPr sz="700" b="1" spc="-30" dirty="0">
                <a:latin typeface="Trebuchet MS"/>
                <a:cs typeface="Trebuchet MS"/>
              </a:rPr>
              <a:t>Iteration	Date</a:t>
            </a:r>
            <a:endParaRPr sz="700">
              <a:latin typeface="Trebuchet MS"/>
              <a:cs typeface="Trebuchet MS"/>
            </a:endParaRPr>
          </a:p>
          <a:p>
            <a:pPr marL="1579245" marR="23495" indent="-248285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8285" algn="l"/>
                <a:tab pos="1579880" algn="l"/>
              </a:tabLst>
            </a:pPr>
            <a:r>
              <a:rPr sz="700" spc="-30" dirty="0">
                <a:latin typeface="Arial"/>
                <a:cs typeface="Arial"/>
              </a:rPr>
              <a:t>9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01930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1930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10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01930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1930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11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01930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1930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12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01930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1930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13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01930" algn="r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01930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14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01930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1930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15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01930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1930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16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01930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1930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17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48285" algn="r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48285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18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48285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8285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19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48285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8285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20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48285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8285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21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48285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8285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22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48285" algn="r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48285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23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 marL="1532890" marR="23495" indent="-248285" algn="r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8285" algn="l"/>
                <a:tab pos="1533525" algn="l"/>
              </a:tabLst>
            </a:pPr>
            <a:r>
              <a:rPr sz="700" spc="-30" dirty="0">
                <a:latin typeface="Arial"/>
                <a:cs typeface="Arial"/>
              </a:rPr>
              <a:t>24</a:t>
            </a:r>
            <a:r>
              <a:rPr sz="700" spc="-35" dirty="0">
                <a:latin typeface="Arial"/>
                <a:cs typeface="Arial"/>
              </a:rPr>
              <a:t>-N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499338" y="5388223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</a:t>
            </a:r>
            <a:endParaRPr sz="7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895323" y="5388223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8170276" y="5388223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0.068018882</a:t>
            </a:r>
            <a:endParaRPr sz="7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0827335" y="5388223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132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0.06791878</a:t>
            </a:r>
            <a:endParaRPr sz="7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895323" y="5507468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8170276" y="5507468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0.068018882</a:t>
            </a:r>
            <a:endParaRPr sz="7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0827335" y="5507468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4005" algn="l"/>
              </a:tabLst>
            </a:pPr>
            <a:r>
              <a:rPr sz="700" spc="-30" dirty="0">
                <a:latin typeface="Arial"/>
                <a:cs typeface="Arial"/>
              </a:rPr>
              <a:t>130	0.1022436</a:t>
            </a:r>
            <a:endParaRPr sz="7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7895323" y="5626713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49</a:t>
            </a:r>
            <a:endParaRPr sz="7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8170276" y="5626713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0.072269985</a:t>
            </a:r>
            <a:endParaRPr sz="7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0827335" y="5626713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133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0.04911032</a:t>
            </a:r>
            <a:endParaRPr sz="7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895323" y="5745958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53</a:t>
            </a:r>
            <a:endParaRPr sz="7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8170276" y="5745958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0.046065416</a:t>
            </a:r>
            <a:endParaRPr sz="7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0827335" y="5745958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129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0.11129233</a:t>
            </a:r>
            <a:endParaRPr sz="7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20917" y="5497022"/>
            <a:ext cx="59118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700" b="1" spc="-25" dirty="0">
                <a:latin typeface="Trebuchet MS"/>
                <a:cs typeface="Trebuchet MS"/>
              </a:rPr>
              <a:t>A</a:t>
            </a:r>
            <a:r>
              <a:rPr sz="700" b="1" spc="-15" dirty="0">
                <a:latin typeface="Trebuchet MS"/>
                <a:cs typeface="Trebuchet MS"/>
              </a:rPr>
              <a:t>v</a:t>
            </a:r>
            <a:r>
              <a:rPr sz="700" b="1" spc="-50" dirty="0">
                <a:latin typeface="Trebuchet MS"/>
                <a:cs typeface="Trebuchet MS"/>
              </a:rPr>
              <a:t>er</a:t>
            </a:r>
            <a:r>
              <a:rPr sz="700" b="1" spc="-30" dirty="0">
                <a:latin typeface="Trebuchet MS"/>
                <a:cs typeface="Trebuchet MS"/>
              </a:rPr>
              <a:t>a</a:t>
            </a:r>
            <a:r>
              <a:rPr sz="700" b="1" spc="-15" dirty="0">
                <a:latin typeface="Trebuchet MS"/>
                <a:cs typeface="Trebuchet MS"/>
              </a:rPr>
              <a:t>g</a:t>
            </a:r>
            <a:r>
              <a:rPr sz="700" b="1" spc="-50" dirty="0">
                <a:latin typeface="Trebuchet MS"/>
                <a:cs typeface="Trebuchet MS"/>
              </a:rPr>
              <a:t>e</a:t>
            </a:r>
            <a:r>
              <a:rPr sz="700" b="1" spc="30" dirty="0">
                <a:latin typeface="Trebuchet MS"/>
                <a:cs typeface="Trebuchet MS"/>
              </a:rPr>
              <a:t>/</a:t>
            </a:r>
            <a:r>
              <a:rPr sz="700" b="1" spc="95" dirty="0">
                <a:latin typeface="Trebuchet MS"/>
                <a:cs typeface="Trebuchet MS"/>
              </a:rPr>
              <a:t>M</a:t>
            </a:r>
            <a:r>
              <a:rPr sz="700" b="1" spc="-50" dirty="0">
                <a:latin typeface="Trebuchet MS"/>
                <a:cs typeface="Trebuchet MS"/>
              </a:rPr>
              <a:t>e</a:t>
            </a:r>
            <a:r>
              <a:rPr sz="700" b="1" spc="-30" dirty="0">
                <a:latin typeface="Trebuchet MS"/>
                <a:cs typeface="Trebuchet MS"/>
              </a:rPr>
              <a:t>a</a:t>
            </a:r>
            <a:r>
              <a:rPr sz="700" b="1" spc="-25" dirty="0">
                <a:latin typeface="Trebuchet MS"/>
                <a:cs typeface="Trebuchet MS"/>
              </a:rPr>
              <a:t>n  </a:t>
            </a:r>
            <a:r>
              <a:rPr sz="700" b="1" spc="-30" dirty="0">
                <a:latin typeface="Trebuchet MS"/>
                <a:cs typeface="Trebuchet MS"/>
              </a:rPr>
              <a:t>Std</a:t>
            </a:r>
            <a:r>
              <a:rPr sz="700" b="1" spc="-65" dirty="0">
                <a:latin typeface="Trebuchet MS"/>
                <a:cs typeface="Trebuchet MS"/>
              </a:rPr>
              <a:t> </a:t>
            </a:r>
            <a:r>
              <a:rPr sz="700" b="1" spc="-35" dirty="0">
                <a:latin typeface="Trebuchet MS"/>
                <a:cs typeface="Trebuchet MS"/>
              </a:rPr>
              <a:t>dev</a:t>
            </a:r>
            <a:endParaRPr sz="700">
              <a:latin typeface="Trebuchet MS"/>
              <a:cs typeface="Trebuchet MS"/>
            </a:endParaRPr>
          </a:p>
          <a:p>
            <a:pPr marL="12700" marR="282575">
              <a:lnSpc>
                <a:spcPct val="111800"/>
              </a:lnSpc>
            </a:pPr>
            <a:r>
              <a:rPr sz="700" b="1" spc="-30" dirty="0">
                <a:latin typeface="Trebuchet MS"/>
                <a:cs typeface="Trebuchet MS"/>
              </a:rPr>
              <a:t>Range  </a:t>
            </a:r>
            <a:r>
              <a:rPr sz="700" b="1" spc="95" dirty="0">
                <a:latin typeface="Trebuchet MS"/>
                <a:cs typeface="Trebuchet MS"/>
              </a:rPr>
              <a:t>M</a:t>
            </a:r>
            <a:r>
              <a:rPr sz="700" b="1" spc="-50" dirty="0">
                <a:latin typeface="Trebuchet MS"/>
                <a:cs typeface="Trebuchet MS"/>
              </a:rPr>
              <a:t>e</a:t>
            </a:r>
            <a:r>
              <a:rPr sz="700" b="1" spc="-30" dirty="0">
                <a:latin typeface="Trebuchet MS"/>
                <a:cs typeface="Trebuchet MS"/>
              </a:rPr>
              <a:t>d</a:t>
            </a:r>
            <a:r>
              <a:rPr sz="700" b="1" spc="-35" dirty="0">
                <a:latin typeface="Trebuchet MS"/>
                <a:cs typeface="Trebuchet MS"/>
              </a:rPr>
              <a:t>i</a:t>
            </a:r>
            <a:r>
              <a:rPr sz="700" b="1" spc="-30" dirty="0">
                <a:latin typeface="Trebuchet MS"/>
                <a:cs typeface="Trebuchet MS"/>
              </a:rPr>
              <a:t>a</a:t>
            </a:r>
            <a:r>
              <a:rPr sz="700" b="1" spc="-35" dirty="0">
                <a:latin typeface="Trebuchet MS"/>
                <a:cs typeface="Trebuchet MS"/>
              </a:rPr>
              <a:t>n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211726" y="5497022"/>
            <a:ext cx="374650" cy="502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700" b="1" spc="-55" dirty="0">
                <a:latin typeface="Trebuchet MS"/>
                <a:cs typeface="Trebuchet MS"/>
              </a:rPr>
              <a:t>47.75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700" b="1" spc="-55" dirty="0">
                <a:latin typeface="Trebuchet MS"/>
                <a:cs typeface="Trebuchet MS"/>
              </a:rPr>
              <a:t>5.372771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700" b="1" spc="-50" dirty="0">
                <a:latin typeface="Trebuchet MS"/>
                <a:cs typeface="Trebuchet MS"/>
              </a:rPr>
              <a:t>17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00" b="1" spc="-55" dirty="0">
                <a:latin typeface="Trebuchet MS"/>
                <a:cs typeface="Trebuchet MS"/>
              </a:rPr>
              <a:t>49.5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289427" y="5497022"/>
            <a:ext cx="374650" cy="502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700" b="1" spc="-55" dirty="0">
                <a:latin typeface="Trebuchet MS"/>
                <a:cs typeface="Trebuchet MS"/>
              </a:rPr>
              <a:t>128.4375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700" b="1" spc="-55" dirty="0">
                <a:latin typeface="Trebuchet MS"/>
                <a:cs typeface="Trebuchet MS"/>
              </a:rPr>
              <a:t>3.539656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700" b="1" spc="-50" dirty="0">
                <a:latin typeface="Trebuchet MS"/>
                <a:cs typeface="Trebuchet MS"/>
              </a:rPr>
              <a:t>12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00" b="1" spc="-55" dirty="0">
                <a:latin typeface="Trebuchet MS"/>
                <a:cs typeface="Trebuchet MS"/>
              </a:rPr>
              <a:t>129.5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895323" y="5865203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54</a:t>
            </a:r>
            <a:endParaRPr sz="7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170276" y="5865203"/>
            <a:ext cx="51054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0.037745671</a:t>
            </a:r>
            <a:endParaRPr sz="7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0827335" y="5865203"/>
            <a:ext cx="6997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4005" algn="l"/>
              </a:tabLst>
            </a:pPr>
            <a:r>
              <a:rPr sz="700" spc="-30" dirty="0">
                <a:latin typeface="Arial"/>
                <a:cs typeface="Arial"/>
              </a:rPr>
              <a:t>130	0.1022436</a:t>
            </a:r>
            <a:endParaRPr sz="7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23874" y="7890560"/>
            <a:ext cx="7480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latin typeface="Trebuchet MS"/>
                <a:cs typeface="Trebuchet MS"/>
              </a:rPr>
              <a:t>Compare</a:t>
            </a:r>
            <a:r>
              <a:rPr sz="900" b="1" spc="-114" dirty="0">
                <a:latin typeface="Trebuchet MS"/>
                <a:cs typeface="Trebuchet MS"/>
              </a:rPr>
              <a:t> </a:t>
            </a:r>
            <a:r>
              <a:rPr sz="900" b="1" spc="-55" dirty="0">
                <a:latin typeface="Trebuchet MS"/>
                <a:cs typeface="Trebuchet MS"/>
              </a:rPr>
              <a:t>Chart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861711" y="7915197"/>
            <a:ext cx="2044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-20" dirty="0">
                <a:latin typeface="Trebuchet MS"/>
                <a:cs typeface="Trebuchet MS"/>
              </a:rPr>
              <a:t>Da</a:t>
            </a:r>
            <a:r>
              <a:rPr sz="700" b="1" spc="-40" dirty="0">
                <a:latin typeface="Trebuchet MS"/>
                <a:cs typeface="Trebuchet MS"/>
              </a:rPr>
              <a:t>te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215668" y="7915197"/>
            <a:ext cx="33718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95" dirty="0">
                <a:latin typeface="Trebuchet MS"/>
                <a:cs typeface="Trebuchet MS"/>
              </a:rPr>
              <a:t>M</a:t>
            </a:r>
            <a:r>
              <a:rPr sz="700" b="1" spc="-35" dirty="0">
                <a:latin typeface="Trebuchet MS"/>
                <a:cs typeface="Trebuchet MS"/>
              </a:rPr>
              <a:t>i</a:t>
            </a:r>
            <a:r>
              <a:rPr sz="700" b="1" spc="-40" dirty="0">
                <a:latin typeface="Trebuchet MS"/>
                <a:cs typeface="Trebuchet MS"/>
              </a:rPr>
              <a:t>nu</a:t>
            </a:r>
            <a:r>
              <a:rPr sz="700" b="1" spc="-30" dirty="0">
                <a:latin typeface="Trebuchet MS"/>
                <a:cs typeface="Trebuchet MS"/>
              </a:rPr>
              <a:t>tes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894233" y="8041340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16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467955" y="8041340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42</a:t>
            </a:r>
            <a:endParaRPr sz="7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894233" y="8160585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17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467955" y="8160585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45</a:t>
            </a:r>
            <a:endParaRPr sz="7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941363" y="8160585"/>
            <a:ext cx="64389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80" dirty="0">
                <a:latin typeface="Arial"/>
                <a:cs typeface="Arial"/>
              </a:rPr>
              <a:t>OLD </a:t>
            </a:r>
            <a:r>
              <a:rPr sz="700" spc="-50" dirty="0">
                <a:latin typeface="Arial"/>
                <a:cs typeface="Arial"/>
              </a:rPr>
              <a:t>Process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105" dirty="0">
                <a:latin typeface="Arial"/>
                <a:cs typeface="Arial"/>
              </a:rPr>
              <a:t>SQL</a:t>
            </a:r>
            <a:endParaRPr sz="7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894233" y="8279831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18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467955" y="8279831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38</a:t>
            </a:r>
            <a:endParaRPr sz="7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941363" y="8279831"/>
            <a:ext cx="1854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70" dirty="0">
                <a:latin typeface="Arial"/>
                <a:cs typeface="Arial"/>
              </a:rPr>
              <a:t>D</a:t>
            </a:r>
            <a:r>
              <a:rPr sz="700" spc="15" dirty="0">
                <a:latin typeface="Arial"/>
                <a:cs typeface="Arial"/>
              </a:rPr>
              <a:t>*U</a:t>
            </a:r>
            <a:endParaRPr sz="7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8019495" y="8279831"/>
            <a:ext cx="20955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</a:t>
            </a:r>
            <a:r>
              <a:rPr sz="700" spc="25" dirty="0">
                <a:latin typeface="Arial"/>
                <a:cs typeface="Arial"/>
              </a:rPr>
              <a:t>*1</a:t>
            </a:r>
            <a:r>
              <a:rPr sz="700" spc="-3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1894233" y="8399075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19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467955" y="8399075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38</a:t>
            </a:r>
            <a:endParaRPr sz="7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6941363" y="8399075"/>
            <a:ext cx="1892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80" dirty="0">
                <a:latin typeface="Arial"/>
                <a:cs typeface="Arial"/>
              </a:rPr>
              <a:t>DPO</a:t>
            </a:r>
            <a:endParaRPr sz="7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8019495" y="8399075"/>
            <a:ext cx="2279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5" dirty="0">
                <a:latin typeface="Arial"/>
                <a:cs typeface="Arial"/>
              </a:rPr>
              <a:t>A/D</a:t>
            </a:r>
            <a:r>
              <a:rPr sz="700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8732994" y="8399075"/>
            <a:ext cx="3714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0.044444</a:t>
            </a:r>
            <a:endParaRPr sz="7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1894233" y="8518320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20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467955" y="8518320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6941363" y="8518320"/>
            <a:ext cx="26733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55" dirty="0">
                <a:latin typeface="Arial"/>
                <a:cs typeface="Arial"/>
              </a:rPr>
              <a:t>DPMO</a:t>
            </a:r>
            <a:endParaRPr sz="7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8732994" y="8518320"/>
            <a:ext cx="3714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44444.44</a:t>
            </a:r>
            <a:endParaRPr sz="7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894233" y="8637565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21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467955" y="8637565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51</a:t>
            </a:r>
            <a:endParaRPr sz="7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6941363" y="8637565"/>
            <a:ext cx="1682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-30" dirty="0">
                <a:latin typeface="Trebuchet MS"/>
                <a:cs typeface="Trebuchet MS"/>
              </a:rPr>
              <a:t>S</a:t>
            </a:r>
            <a:r>
              <a:rPr sz="700" b="1" spc="-50" dirty="0">
                <a:latin typeface="Trebuchet MS"/>
                <a:cs typeface="Trebuchet MS"/>
              </a:rPr>
              <a:t>QL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871949" y="8637565"/>
            <a:ext cx="23304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1.625</a:t>
            </a:r>
            <a:endParaRPr sz="7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1894233" y="8756810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22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2467955" y="8756810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52</a:t>
            </a:r>
            <a:endParaRPr sz="7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6941363" y="8756810"/>
            <a:ext cx="7239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00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8170276" y="8756810"/>
            <a:ext cx="934719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0.662310928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0.337689</a:t>
            </a:r>
            <a:endParaRPr sz="7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1894233" y="8876055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23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2467955" y="8876055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42</a:t>
            </a:r>
            <a:endParaRPr sz="7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941363" y="8876055"/>
            <a:ext cx="65722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New </a:t>
            </a:r>
            <a:r>
              <a:rPr sz="700" spc="-50" dirty="0">
                <a:latin typeface="Arial"/>
                <a:cs typeface="Arial"/>
              </a:rPr>
              <a:t>Process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105" dirty="0">
                <a:latin typeface="Arial"/>
                <a:cs typeface="Arial"/>
              </a:rPr>
              <a:t>SQL</a:t>
            </a:r>
            <a:endParaRPr sz="7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894233" y="8995300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24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467955" y="8995300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49</a:t>
            </a:r>
            <a:endParaRPr sz="7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6941363" y="8995300"/>
            <a:ext cx="18669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50" dirty="0">
                <a:latin typeface="Arial"/>
                <a:cs typeface="Arial"/>
              </a:rPr>
              <a:t>D8U</a:t>
            </a:r>
            <a:endParaRPr sz="7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8019495" y="8995300"/>
            <a:ext cx="20955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</a:t>
            </a:r>
            <a:r>
              <a:rPr sz="700" spc="25" dirty="0">
                <a:latin typeface="Arial"/>
                <a:cs typeface="Arial"/>
              </a:rPr>
              <a:t>*1</a:t>
            </a:r>
            <a:r>
              <a:rPr sz="700" spc="-3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1894233" y="9114545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25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2467955" y="9114545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46</a:t>
            </a:r>
            <a:endParaRPr sz="7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941363" y="9114545"/>
            <a:ext cx="1892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80" dirty="0">
                <a:latin typeface="Arial"/>
                <a:cs typeface="Arial"/>
              </a:rPr>
              <a:t>DPO</a:t>
            </a:r>
            <a:endParaRPr sz="7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8019495" y="9114545"/>
            <a:ext cx="2279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5" dirty="0">
                <a:latin typeface="Arial"/>
                <a:cs typeface="Arial"/>
              </a:rPr>
              <a:t>A/D</a:t>
            </a:r>
            <a:r>
              <a:rPr sz="700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8779312" y="9114545"/>
            <a:ext cx="32575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0.02381</a:t>
            </a:r>
            <a:endParaRPr sz="7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894233" y="9233789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26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2467955" y="9233789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55</a:t>
            </a:r>
            <a:endParaRPr sz="7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6941363" y="9233789"/>
            <a:ext cx="26733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55" dirty="0">
                <a:latin typeface="Arial"/>
                <a:cs typeface="Arial"/>
              </a:rPr>
              <a:t>DPMO</a:t>
            </a:r>
            <a:endParaRPr sz="7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8732994" y="9233789"/>
            <a:ext cx="3714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23809.52</a:t>
            </a:r>
            <a:endParaRPr sz="7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1894233" y="9353034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27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467955" y="9353034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6941363" y="9353034"/>
            <a:ext cx="1682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-30" dirty="0">
                <a:latin typeface="Trebuchet MS"/>
                <a:cs typeface="Trebuchet MS"/>
              </a:rPr>
              <a:t>S</a:t>
            </a:r>
            <a:r>
              <a:rPr sz="700" b="1" spc="-50" dirty="0">
                <a:latin typeface="Trebuchet MS"/>
                <a:cs typeface="Trebuchet MS"/>
              </a:rPr>
              <a:t>QL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8964585" y="9353034"/>
            <a:ext cx="1409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3.5</a:t>
            </a:r>
            <a:endParaRPr sz="7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1894233" y="9472526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28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2467955" y="9472526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6941363" y="9472526"/>
            <a:ext cx="7239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100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8170276" y="9472526"/>
            <a:ext cx="934719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0.165739411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30" dirty="0">
                <a:latin typeface="Arial"/>
                <a:cs typeface="Arial"/>
              </a:rPr>
              <a:t>0.834261</a:t>
            </a:r>
            <a:endParaRPr sz="7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1894233" y="9591771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29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2467955" y="9591771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49</a:t>
            </a:r>
            <a:endParaRPr sz="70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894233" y="9711015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30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2467955" y="9711015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53</a:t>
            </a:r>
            <a:endParaRPr sz="7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1894233" y="9830260"/>
            <a:ext cx="2743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31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35" dirty="0">
                <a:latin typeface="Arial"/>
                <a:cs typeface="Arial"/>
              </a:rPr>
              <a:t>Oct</a:t>
            </a:r>
            <a:endParaRPr sz="7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2467955" y="9830260"/>
            <a:ext cx="118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54</a:t>
            </a:r>
            <a:endParaRPr sz="70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1921826" y="9949505"/>
            <a:ext cx="24701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9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2421637" y="9949505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125</a:t>
            </a:r>
            <a:endParaRPr sz="70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1875508" y="10068750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10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2421637" y="10068750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122</a:t>
            </a:r>
            <a:endParaRPr sz="70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1875508" y="10187995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11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2421637" y="10187995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121</a:t>
            </a:r>
            <a:endParaRPr sz="70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1875508" y="10307240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2421637" y="10307240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126</a:t>
            </a:r>
            <a:endParaRPr sz="70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1875508" y="10426485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2421637" y="10426485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133</a:t>
            </a:r>
            <a:endParaRPr sz="70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1875508" y="10545729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14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421637" y="10545729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1875508" y="10664975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15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2421637" y="10664975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</a:t>
            </a:r>
            <a:endParaRPr sz="7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1875508" y="10784220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16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2421637" y="10784220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127</a:t>
            </a:r>
            <a:endParaRPr sz="70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1875508" y="10903464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17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2421637" y="1090346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128</a:t>
            </a:r>
            <a:endParaRPr sz="700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1875508" y="11022710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18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2421637" y="11022710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</a:t>
            </a:r>
            <a:endParaRPr sz="700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1875508" y="11141954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19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2421637" y="1114195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131</a:t>
            </a:r>
            <a:endParaRPr sz="70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1875508" y="11261199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20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2421637" y="11261199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132</a:t>
            </a:r>
            <a:endParaRPr sz="700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1875508" y="11380444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21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2421637" y="1138044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</a:t>
            </a:r>
            <a:endParaRPr sz="70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1875508" y="11499689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22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2421637" y="11499689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133</a:t>
            </a:r>
            <a:endParaRPr sz="700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1875508" y="11618934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23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2421637" y="11618934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129</a:t>
            </a:r>
            <a:endParaRPr sz="700">
              <a:latin typeface="Arial"/>
              <a:cs typeface="Arial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1875508" y="11738179"/>
            <a:ext cx="2933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24</a:t>
            </a:r>
            <a:r>
              <a:rPr sz="700" spc="-20" dirty="0">
                <a:latin typeface="Arial"/>
                <a:cs typeface="Arial"/>
              </a:rPr>
              <a:t>-</a:t>
            </a:r>
            <a:r>
              <a:rPr sz="700" spc="-50" dirty="0">
                <a:latin typeface="Arial"/>
                <a:cs typeface="Arial"/>
              </a:rPr>
              <a:t>N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30" dirty="0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2421637" y="11738179"/>
            <a:ext cx="1644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130</a:t>
            </a:r>
            <a:endParaRPr sz="7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8010626" y="3837793"/>
            <a:ext cx="4559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Old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Process</a:t>
            </a:r>
            <a:endParaRPr sz="7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10979101" y="3837793"/>
            <a:ext cx="4965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New</a:t>
            </a:r>
            <a:r>
              <a:rPr sz="700" spc="-7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Process</a:t>
            </a:r>
            <a:endParaRPr sz="7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3578608" y="7890560"/>
            <a:ext cx="68199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45" dirty="0"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2455143" y="487931"/>
            <a:ext cx="160401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-5" dirty="0">
                <a:latin typeface="Trebuchet MS"/>
                <a:cs typeface="Trebuchet MS"/>
              </a:rPr>
              <a:t>TIME </a:t>
            </a:r>
            <a:r>
              <a:rPr sz="750" b="1" spc="-25" dirty="0">
                <a:latin typeface="Trebuchet MS"/>
                <a:cs typeface="Trebuchet MS"/>
              </a:rPr>
              <a:t>Continuous </a:t>
            </a:r>
            <a:r>
              <a:rPr sz="750" b="1" spc="-20" dirty="0">
                <a:latin typeface="Trebuchet MS"/>
                <a:cs typeface="Trebuchet MS"/>
              </a:rPr>
              <a:t>Data</a:t>
            </a:r>
            <a:r>
              <a:rPr sz="750" b="1" spc="-135" dirty="0">
                <a:latin typeface="Trebuchet MS"/>
                <a:cs typeface="Trebuchet MS"/>
              </a:rPr>
              <a:t> </a:t>
            </a:r>
            <a:r>
              <a:rPr sz="750" b="1" spc="-25" dirty="0">
                <a:latin typeface="Trebuchet MS"/>
                <a:cs typeface="Trebuchet MS"/>
              </a:rPr>
              <a:t>(Measurement)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66826" y="3336570"/>
            <a:ext cx="1896110" cy="206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marR="5080" indent="-143510">
              <a:lnSpc>
                <a:spcPct val="118200"/>
              </a:lnSpc>
              <a:spcBef>
                <a:spcPts val="95"/>
              </a:spcBef>
              <a:tabLst>
                <a:tab pos="1107440" algn="l"/>
                <a:tab pos="1461135" algn="l"/>
              </a:tabLst>
            </a:pPr>
            <a:r>
              <a:rPr sz="700" b="1" spc="-30" dirty="0">
                <a:latin typeface="Trebuchet MS"/>
                <a:cs typeface="Trebuchet MS"/>
              </a:rPr>
              <a:t>Observation </a:t>
            </a:r>
            <a:r>
              <a:rPr sz="700" b="1" spc="-25" dirty="0">
                <a:latin typeface="Trebuchet MS"/>
                <a:cs typeface="Trebuchet MS"/>
              </a:rPr>
              <a:t>on</a:t>
            </a:r>
            <a:r>
              <a:rPr sz="700" b="1" spc="-170" dirty="0">
                <a:latin typeface="Trebuchet MS"/>
                <a:cs typeface="Trebuchet MS"/>
              </a:rPr>
              <a:t> </a:t>
            </a:r>
            <a:r>
              <a:rPr sz="700" b="1" spc="-30" dirty="0">
                <a:latin typeface="Trebuchet MS"/>
                <a:cs typeface="Trebuchet MS"/>
              </a:rPr>
              <a:t>Quality </a:t>
            </a:r>
            <a:r>
              <a:rPr sz="700" b="1" spc="-35" dirty="0">
                <a:latin typeface="Trebuchet MS"/>
                <a:cs typeface="Trebuchet MS"/>
              </a:rPr>
              <a:t>time </a:t>
            </a:r>
            <a:r>
              <a:rPr sz="700" b="1" spc="-40" dirty="0">
                <a:latin typeface="Trebuchet MS"/>
                <a:cs typeface="Trebuchet MS"/>
              </a:rPr>
              <a:t>before </a:t>
            </a:r>
            <a:r>
              <a:rPr sz="700" b="1" spc="-35" dirty="0">
                <a:latin typeface="Trebuchet MS"/>
                <a:cs typeface="Trebuchet MS"/>
              </a:rPr>
              <a:t>Imprevement  </a:t>
            </a:r>
            <a:r>
              <a:rPr sz="700" b="1" spc="-30" dirty="0">
                <a:latin typeface="Trebuchet MS"/>
                <a:cs typeface="Trebuchet MS"/>
              </a:rPr>
              <a:t>Iteration	Date	</a:t>
            </a:r>
            <a:r>
              <a:rPr sz="700" b="1" spc="-15" dirty="0">
                <a:latin typeface="Trebuchet MS"/>
                <a:cs typeface="Trebuchet MS"/>
              </a:rPr>
              <a:t>Minutes</a:t>
            </a:r>
            <a:endParaRPr sz="700">
              <a:latin typeface="Trebuchet MS"/>
              <a:cs typeface="Trebuchet MS"/>
            </a:endParaRPr>
          </a:p>
          <a:p>
            <a:pPr marL="918844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1	16-Oct	42</a:t>
            </a:r>
            <a:endParaRPr sz="700">
              <a:latin typeface="Arial"/>
              <a:cs typeface="Arial"/>
            </a:endParaRPr>
          </a:p>
          <a:p>
            <a:pPr marL="918844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2	17-Oct	45</a:t>
            </a:r>
            <a:endParaRPr sz="700">
              <a:latin typeface="Arial"/>
              <a:cs typeface="Arial"/>
            </a:endParaRPr>
          </a:p>
          <a:p>
            <a:pPr marL="918844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3	18-Oct	38</a:t>
            </a:r>
            <a:endParaRPr sz="700">
              <a:latin typeface="Arial"/>
              <a:cs typeface="Arial"/>
            </a:endParaRPr>
          </a:p>
          <a:p>
            <a:pPr marL="918844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4	19-Oct	38</a:t>
            </a:r>
            <a:endParaRPr sz="700">
              <a:latin typeface="Arial"/>
              <a:cs typeface="Arial"/>
            </a:endParaRPr>
          </a:p>
          <a:p>
            <a:pPr marL="918844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5	20-Oct	50</a:t>
            </a:r>
            <a:endParaRPr sz="700">
              <a:latin typeface="Arial"/>
              <a:cs typeface="Arial"/>
            </a:endParaRPr>
          </a:p>
          <a:p>
            <a:pPr marL="918844">
              <a:lnSpc>
                <a:spcPct val="100000"/>
              </a:lnSpc>
              <a:spcBef>
                <a:spcPts val="95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6	21-Oct	51</a:t>
            </a:r>
            <a:endParaRPr sz="700">
              <a:latin typeface="Arial"/>
              <a:cs typeface="Arial"/>
            </a:endParaRPr>
          </a:p>
          <a:p>
            <a:pPr marL="918844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7	22-Oct	52</a:t>
            </a:r>
            <a:endParaRPr sz="700">
              <a:latin typeface="Arial"/>
              <a:cs typeface="Arial"/>
            </a:endParaRPr>
          </a:p>
          <a:p>
            <a:pPr marL="918844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8	23-Oct	42</a:t>
            </a:r>
            <a:endParaRPr sz="700">
              <a:latin typeface="Arial"/>
              <a:cs typeface="Arial"/>
            </a:endParaRPr>
          </a:p>
          <a:p>
            <a:pPr marL="918844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9	24-Oct	49</a:t>
            </a:r>
            <a:endParaRPr sz="700">
              <a:latin typeface="Arial"/>
              <a:cs typeface="Arial"/>
            </a:endParaRPr>
          </a:p>
          <a:p>
            <a:pPr marL="872490">
              <a:lnSpc>
                <a:spcPct val="100000"/>
              </a:lnSpc>
              <a:spcBef>
                <a:spcPts val="95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10	25-Oct	46</a:t>
            </a:r>
            <a:endParaRPr sz="700">
              <a:latin typeface="Arial"/>
              <a:cs typeface="Arial"/>
            </a:endParaRPr>
          </a:p>
          <a:p>
            <a:pPr marL="872490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11	26-Oct	55</a:t>
            </a:r>
            <a:endParaRPr sz="700">
              <a:latin typeface="Arial"/>
              <a:cs typeface="Arial"/>
            </a:endParaRPr>
          </a:p>
          <a:p>
            <a:pPr marL="872490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12	27-Oct	50</a:t>
            </a:r>
            <a:endParaRPr sz="700">
              <a:latin typeface="Arial"/>
              <a:cs typeface="Arial"/>
            </a:endParaRPr>
          </a:p>
          <a:p>
            <a:pPr marL="872490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13	28-Oct	50</a:t>
            </a:r>
            <a:endParaRPr sz="700">
              <a:latin typeface="Arial"/>
              <a:cs typeface="Arial"/>
            </a:endParaRPr>
          </a:p>
          <a:p>
            <a:pPr marL="872490">
              <a:lnSpc>
                <a:spcPct val="100000"/>
              </a:lnSpc>
              <a:spcBef>
                <a:spcPts val="100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14	29-Oct	49</a:t>
            </a:r>
            <a:endParaRPr sz="700">
              <a:latin typeface="Arial"/>
              <a:cs typeface="Arial"/>
            </a:endParaRPr>
          </a:p>
          <a:p>
            <a:pPr marL="872490">
              <a:lnSpc>
                <a:spcPct val="100000"/>
              </a:lnSpc>
              <a:spcBef>
                <a:spcPts val="95"/>
              </a:spcBef>
              <a:tabLst>
                <a:tab pos="1139825" algn="l"/>
                <a:tab pos="1713230" algn="l"/>
              </a:tabLst>
            </a:pPr>
            <a:r>
              <a:rPr sz="700" spc="-30" dirty="0">
                <a:latin typeface="Arial"/>
                <a:cs typeface="Arial"/>
              </a:rPr>
              <a:t>15	30-Oct	53</a:t>
            </a:r>
            <a:endParaRPr sz="70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515814" y="678132"/>
            <a:ext cx="49657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New</a:t>
            </a:r>
            <a:r>
              <a:rPr sz="700" spc="-7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Process</a:t>
            </a:r>
            <a:endParaRPr sz="700">
              <a:latin typeface="Arial"/>
              <a:cs typeface="Arial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1487223" y="678132"/>
            <a:ext cx="45593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latin typeface="Arial"/>
                <a:cs typeface="Arial"/>
              </a:rPr>
              <a:t>Old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Process</a:t>
            </a:r>
            <a:endParaRPr sz="700">
              <a:latin typeface="Arial"/>
              <a:cs typeface="Arial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417849" y="439531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170"/>
                </a:lnTo>
              </a:path>
            </a:pathLst>
          </a:custGeom>
          <a:ln w="15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2284" y="807613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1791" y="811062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090523" y="455299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402"/>
                </a:lnTo>
              </a:path>
            </a:pathLst>
          </a:custGeom>
          <a:ln w="15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2284" y="926858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1791" y="930307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2284" y="1046103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1791" y="1049552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2284" y="1165348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1791" y="1168797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2284" y="1284593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1791" y="1288108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8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2284" y="1404002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1791" y="1407451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2284" y="1523247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1791" y="1526696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2284" y="1642491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1791" y="1645941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2284" y="1761737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21791" y="1765186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2284" y="1880981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21791" y="1884431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22284" y="2000226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21791" y="2003676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22284" y="2119471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21791" y="2122921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22284" y="2238716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1791" y="2242166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22284" y="2357961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1791" y="2361410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22284" y="2477206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21791" y="2480655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22284" y="2596451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21791" y="2599900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22284" y="2715696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1791" y="2719145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22284" y="2834941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21791" y="2838390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22284" y="295418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21791" y="2957635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22284" y="3073430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21791" y="3076880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14400" y="700194"/>
            <a:ext cx="0" cy="2380615"/>
          </a:xfrm>
          <a:custGeom>
            <a:avLst/>
            <a:gdLst/>
            <a:ahLst/>
            <a:cxnLst/>
            <a:rect l="l" t="t" r="r" b="b"/>
            <a:pathLst>
              <a:path h="2380615">
                <a:moveTo>
                  <a:pt x="0" y="0"/>
                </a:moveTo>
                <a:lnTo>
                  <a:pt x="0" y="23801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17849" y="699702"/>
            <a:ext cx="0" cy="2381250"/>
          </a:xfrm>
          <a:custGeom>
            <a:avLst/>
            <a:gdLst/>
            <a:ahLst/>
            <a:cxnLst/>
            <a:rect l="l" t="t" r="r" b="b"/>
            <a:pathLst>
              <a:path h="2381250">
                <a:moveTo>
                  <a:pt x="0" y="0"/>
                </a:moveTo>
                <a:lnTo>
                  <a:pt x="0" y="238112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002475" y="815497"/>
            <a:ext cx="0" cy="2265045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8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005924" y="815004"/>
            <a:ext cx="0" cy="2266315"/>
          </a:xfrm>
          <a:custGeom>
            <a:avLst/>
            <a:gdLst/>
            <a:ahLst/>
            <a:cxnLst/>
            <a:rect l="l" t="t" r="r" b="b"/>
            <a:pathLst>
              <a:path h="2266315">
                <a:moveTo>
                  <a:pt x="0" y="0"/>
                </a:moveTo>
                <a:lnTo>
                  <a:pt x="0" y="226581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22284" y="334148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21791" y="3344934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426237" y="700194"/>
            <a:ext cx="0" cy="2380615"/>
          </a:xfrm>
          <a:custGeom>
            <a:avLst/>
            <a:gdLst/>
            <a:ahLst/>
            <a:cxnLst/>
            <a:rect l="l" t="t" r="r" b="b"/>
            <a:pathLst>
              <a:path h="2380615">
                <a:moveTo>
                  <a:pt x="0" y="0"/>
                </a:moveTo>
                <a:lnTo>
                  <a:pt x="0" y="23801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429687" y="699702"/>
            <a:ext cx="0" cy="2381250"/>
          </a:xfrm>
          <a:custGeom>
            <a:avLst/>
            <a:gdLst/>
            <a:ahLst/>
            <a:cxnLst/>
            <a:rect l="l" t="t" r="r" b="b"/>
            <a:pathLst>
              <a:path h="2381250">
                <a:moveTo>
                  <a:pt x="0" y="0"/>
                </a:moveTo>
                <a:lnTo>
                  <a:pt x="0" y="238112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087074" y="815497"/>
            <a:ext cx="0" cy="2265045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8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090523" y="815004"/>
            <a:ext cx="0" cy="2266315"/>
          </a:xfrm>
          <a:custGeom>
            <a:avLst/>
            <a:gdLst/>
            <a:ahLst/>
            <a:cxnLst/>
            <a:rect l="l" t="t" r="r" b="b"/>
            <a:pathLst>
              <a:path h="2266315">
                <a:moveTo>
                  <a:pt x="0" y="0"/>
                </a:moveTo>
                <a:lnTo>
                  <a:pt x="0" y="2265817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434121" y="334148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433629" y="3344934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942730" y="334148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942237" y="3344934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44819" y="815497"/>
            <a:ext cx="0" cy="2265045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8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8268" y="815004"/>
            <a:ext cx="0" cy="2266315"/>
          </a:xfrm>
          <a:custGeom>
            <a:avLst/>
            <a:gdLst/>
            <a:ahLst/>
            <a:cxnLst/>
            <a:rect l="l" t="t" r="r" b="b"/>
            <a:pathLst>
              <a:path h="2266315">
                <a:moveTo>
                  <a:pt x="0" y="0"/>
                </a:moveTo>
                <a:lnTo>
                  <a:pt x="0" y="226581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168746" y="815497"/>
            <a:ext cx="0" cy="2265045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8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172195" y="815004"/>
            <a:ext cx="0" cy="2266315"/>
          </a:xfrm>
          <a:custGeom>
            <a:avLst/>
            <a:gdLst/>
            <a:ahLst/>
            <a:cxnLst/>
            <a:rect l="l" t="t" r="r" b="b"/>
            <a:pathLst>
              <a:path h="2266315">
                <a:moveTo>
                  <a:pt x="0" y="0"/>
                </a:moveTo>
                <a:lnTo>
                  <a:pt x="0" y="226581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585610" y="815497"/>
            <a:ext cx="0" cy="2265045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8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589059" y="815004"/>
            <a:ext cx="0" cy="2266315"/>
          </a:xfrm>
          <a:custGeom>
            <a:avLst/>
            <a:gdLst/>
            <a:ahLst/>
            <a:cxnLst/>
            <a:rect l="l" t="t" r="r" b="b"/>
            <a:pathLst>
              <a:path h="2266315">
                <a:moveTo>
                  <a:pt x="0" y="0"/>
                </a:moveTo>
                <a:lnTo>
                  <a:pt x="0" y="226581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22284" y="349029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21791" y="3493744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822684" y="815497"/>
            <a:ext cx="0" cy="2265045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8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826133" y="815004"/>
            <a:ext cx="0" cy="2266315"/>
          </a:xfrm>
          <a:custGeom>
            <a:avLst/>
            <a:gdLst/>
            <a:ahLst/>
            <a:cxnLst/>
            <a:rect l="l" t="t" r="r" b="b"/>
            <a:pathLst>
              <a:path h="2266315">
                <a:moveTo>
                  <a:pt x="0" y="0"/>
                </a:moveTo>
                <a:lnTo>
                  <a:pt x="0" y="226581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246447" y="815497"/>
            <a:ext cx="0" cy="2265045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8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249896" y="815004"/>
            <a:ext cx="0" cy="2266315"/>
          </a:xfrm>
          <a:custGeom>
            <a:avLst/>
            <a:gdLst/>
            <a:ahLst/>
            <a:cxnLst/>
            <a:rect l="l" t="t" r="r" b="b"/>
            <a:pathLst>
              <a:path h="2266315">
                <a:moveTo>
                  <a:pt x="0" y="0"/>
                </a:moveTo>
                <a:lnTo>
                  <a:pt x="0" y="2265817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663311" y="815497"/>
            <a:ext cx="0" cy="2265045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8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666761" y="815004"/>
            <a:ext cx="0" cy="2266315"/>
          </a:xfrm>
          <a:custGeom>
            <a:avLst/>
            <a:gdLst/>
            <a:ahLst/>
            <a:cxnLst/>
            <a:rect l="l" t="t" r="r" b="b"/>
            <a:pathLst>
              <a:path h="2266315">
                <a:moveTo>
                  <a:pt x="0" y="0"/>
                </a:moveTo>
                <a:lnTo>
                  <a:pt x="0" y="2265817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434121" y="349029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433629" y="3493744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942730" y="349029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942237" y="3493744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22284" y="3609540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21791" y="3612989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434121" y="3609540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433629" y="3612989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104907" y="3349369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108355" y="3348876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809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942730" y="3609540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942237" y="3612989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22284" y="372878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21791" y="3732234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434121" y="372878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433629" y="3732234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22284" y="3848029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21791" y="3851479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434121" y="3848029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433629" y="3851479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22284" y="3967274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21791" y="3970724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34121" y="3967274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433629" y="3970724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934846" y="3192675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4">
                <a:moveTo>
                  <a:pt x="0" y="0"/>
                </a:moveTo>
                <a:lnTo>
                  <a:pt x="0" y="6622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938295" y="3192183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38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012978" y="3200559"/>
            <a:ext cx="0" cy="654685"/>
          </a:xfrm>
          <a:custGeom>
            <a:avLst/>
            <a:gdLst/>
            <a:ahLst/>
            <a:cxnLst/>
            <a:rect l="l" t="t" r="r" b="b"/>
            <a:pathLst>
              <a:path h="654685">
                <a:moveTo>
                  <a:pt x="0" y="0"/>
                </a:moveTo>
                <a:lnTo>
                  <a:pt x="0" y="6543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016427" y="3200067"/>
            <a:ext cx="0" cy="655955"/>
          </a:xfrm>
          <a:custGeom>
            <a:avLst/>
            <a:gdLst/>
            <a:ahLst/>
            <a:cxnLst/>
            <a:rect l="l" t="t" r="r" b="b"/>
            <a:pathLst>
              <a:path h="655954">
                <a:moveTo>
                  <a:pt x="0" y="0"/>
                </a:moveTo>
                <a:lnTo>
                  <a:pt x="0" y="655354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681143" y="3349369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0"/>
                </a:moveTo>
                <a:lnTo>
                  <a:pt x="0" y="5055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684593" y="3348876"/>
            <a:ext cx="0" cy="506730"/>
          </a:xfrm>
          <a:custGeom>
            <a:avLst/>
            <a:gdLst/>
            <a:ahLst/>
            <a:cxnLst/>
            <a:rect l="l" t="t" r="r" b="b"/>
            <a:pathLst>
              <a:path h="506729">
                <a:moveTo>
                  <a:pt x="0" y="0"/>
                </a:moveTo>
                <a:lnTo>
                  <a:pt x="0" y="506544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104907" y="3617424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5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108355" y="3616931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489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9528669" y="3349369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0"/>
                </a:moveTo>
                <a:lnTo>
                  <a:pt x="0" y="5055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9532118" y="3348876"/>
            <a:ext cx="0" cy="506730"/>
          </a:xfrm>
          <a:custGeom>
            <a:avLst/>
            <a:gdLst/>
            <a:ahLst/>
            <a:cxnLst/>
            <a:rect l="l" t="t" r="r" b="b"/>
            <a:pathLst>
              <a:path h="506729">
                <a:moveTo>
                  <a:pt x="0" y="0"/>
                </a:moveTo>
                <a:lnTo>
                  <a:pt x="0" y="506544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42730" y="3967274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942237" y="3970724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064779" y="3341485"/>
            <a:ext cx="0" cy="274955"/>
          </a:xfrm>
          <a:custGeom>
            <a:avLst/>
            <a:gdLst/>
            <a:ahLst/>
            <a:cxnLst/>
            <a:rect l="l" t="t" r="r" b="b"/>
            <a:pathLst>
              <a:path h="274954">
                <a:moveTo>
                  <a:pt x="0" y="0"/>
                </a:moveTo>
                <a:lnTo>
                  <a:pt x="0" y="2749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068228" y="3340992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938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991308" y="3349369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994757" y="3348876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054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1527418" y="3349369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1530866" y="3348876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054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22284" y="4086766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1791" y="4090215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434121" y="4086766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433629" y="4090215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942730" y="4086766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942237" y="4090215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2284" y="4206011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21791" y="4209460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434121" y="4206011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433629" y="4209460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942730" y="4206011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942237" y="4209460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2284" y="4325256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1791" y="4328705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434121" y="4325256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433629" y="4328705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942730" y="4325256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942237" y="4328705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22284" y="4444500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21791" y="4447950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434121" y="4444500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433629" y="4447950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942730" y="4444500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942237" y="4447950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22284" y="456374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21791" y="4567195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434121" y="456374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433629" y="4567195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42730" y="456374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942237" y="4567195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22284" y="4682990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21791" y="4686440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434121" y="4682990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433629" y="4686440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942730" y="4682990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942237" y="4686440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2284" y="480223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21791" y="4805684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434121" y="480223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433629" y="4805684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942730" y="480223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942237" y="4805684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22284" y="4921480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21791" y="4924930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434121" y="4921480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433629" y="4924930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942730" y="4921480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942237" y="4924930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22284" y="504072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21791" y="5044175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434121" y="504072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433629" y="5044175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942730" y="504072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942237" y="5044175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22284" y="5159970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21791" y="5163419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434121" y="5159970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433629" y="5163419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942730" y="5159970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942237" y="5163419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22284" y="527921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21791" y="5282664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434121" y="527921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433629" y="5282664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942730" y="527921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942237" y="5282664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22284" y="5398460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21791" y="5401909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434121" y="5398460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33629" y="5401909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942730" y="5398460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942237" y="5401909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22284" y="551770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21791" y="5521154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434121" y="551770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433629" y="5521154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942730" y="551770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942237" y="5521154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942730" y="5636950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942237" y="5640399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942730" y="5756194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942237" y="5759644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942730" y="5875439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942237" y="5878889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22284" y="5994684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>
                <a:moveTo>
                  <a:pt x="0" y="0"/>
                </a:moveTo>
                <a:lnTo>
                  <a:pt x="258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21791" y="5998133"/>
            <a:ext cx="2588260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07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434121" y="5994684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433629" y="5998133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942730" y="5994684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942237" y="5998133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744819" y="3498179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748268" y="349776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168746" y="3498179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172195" y="349776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585610" y="3498179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589059" y="349776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752703" y="8170822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752210" y="8174271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934846" y="3967274"/>
            <a:ext cx="0" cy="2034539"/>
          </a:xfrm>
          <a:custGeom>
            <a:avLst/>
            <a:gdLst/>
            <a:ahLst/>
            <a:cxnLst/>
            <a:rect l="l" t="t" r="r" b="b"/>
            <a:pathLst>
              <a:path h="2034539">
                <a:moveTo>
                  <a:pt x="0" y="0"/>
                </a:moveTo>
                <a:lnTo>
                  <a:pt x="0" y="20343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938295" y="3966864"/>
            <a:ext cx="0" cy="2035810"/>
          </a:xfrm>
          <a:custGeom>
            <a:avLst/>
            <a:gdLst/>
            <a:ahLst/>
            <a:cxnLst/>
            <a:rect l="l" t="t" r="r" b="b"/>
            <a:pathLst>
              <a:path h="2035810">
                <a:moveTo>
                  <a:pt x="0" y="0"/>
                </a:moveTo>
                <a:lnTo>
                  <a:pt x="0" y="2035211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012978" y="3975158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016427" y="397474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681143" y="3975158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684593" y="397474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9104907" y="3975158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9108355" y="397474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752703" y="829006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752210" y="829351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752703" y="840931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752210" y="8412761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752703" y="852855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752210" y="853200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752703" y="864780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752210" y="8651251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752703" y="876704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752210" y="877049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752703" y="888629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752210" y="8889741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934846" y="8170822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31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938295" y="8170329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108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8012978" y="8178706"/>
            <a:ext cx="0" cy="595630"/>
          </a:xfrm>
          <a:custGeom>
            <a:avLst/>
            <a:gdLst/>
            <a:ahLst/>
            <a:cxnLst/>
            <a:rect l="l" t="t" r="r" b="b"/>
            <a:pathLst>
              <a:path h="595629">
                <a:moveTo>
                  <a:pt x="0" y="0"/>
                </a:moveTo>
                <a:lnTo>
                  <a:pt x="0" y="595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016427" y="8178213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5">
                <a:moveTo>
                  <a:pt x="0" y="0"/>
                </a:moveTo>
                <a:lnTo>
                  <a:pt x="0" y="596224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681143" y="8178706"/>
            <a:ext cx="0" cy="595630"/>
          </a:xfrm>
          <a:custGeom>
            <a:avLst/>
            <a:gdLst/>
            <a:ahLst/>
            <a:cxnLst/>
            <a:rect l="l" t="t" r="r" b="b"/>
            <a:pathLst>
              <a:path h="595629">
                <a:moveTo>
                  <a:pt x="0" y="0"/>
                </a:moveTo>
                <a:lnTo>
                  <a:pt x="0" y="595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684593" y="8178213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5">
                <a:moveTo>
                  <a:pt x="0" y="0"/>
                </a:moveTo>
                <a:lnTo>
                  <a:pt x="0" y="596224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9104907" y="8178706"/>
            <a:ext cx="0" cy="595630"/>
          </a:xfrm>
          <a:custGeom>
            <a:avLst/>
            <a:gdLst/>
            <a:ahLst/>
            <a:cxnLst/>
            <a:rect l="l" t="t" r="r" b="b"/>
            <a:pathLst>
              <a:path h="595629">
                <a:moveTo>
                  <a:pt x="0" y="0"/>
                </a:moveTo>
                <a:lnTo>
                  <a:pt x="0" y="595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9108355" y="8178213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5">
                <a:moveTo>
                  <a:pt x="0" y="0"/>
                </a:moveTo>
                <a:lnTo>
                  <a:pt x="0" y="596224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752703" y="900553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752210" y="900898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752703" y="912478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752210" y="912823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752703" y="924402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752210" y="924747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752703" y="936327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752210" y="936672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752703" y="9482515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752210" y="948596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752703" y="960200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752210" y="960545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14400" y="3341485"/>
            <a:ext cx="0" cy="2660650"/>
          </a:xfrm>
          <a:custGeom>
            <a:avLst/>
            <a:gdLst/>
            <a:ahLst/>
            <a:cxnLst/>
            <a:rect l="l" t="t" r="r" b="b"/>
            <a:pathLst>
              <a:path h="2660650">
                <a:moveTo>
                  <a:pt x="0" y="0"/>
                </a:moveTo>
                <a:lnTo>
                  <a:pt x="0" y="26600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17849" y="3341075"/>
            <a:ext cx="0" cy="2661285"/>
          </a:xfrm>
          <a:custGeom>
            <a:avLst/>
            <a:gdLst/>
            <a:ahLst/>
            <a:cxnLst/>
            <a:rect l="l" t="t" r="r" b="b"/>
            <a:pathLst>
              <a:path h="2661285">
                <a:moveTo>
                  <a:pt x="0" y="0"/>
                </a:moveTo>
                <a:lnTo>
                  <a:pt x="0" y="266100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087074" y="3349369"/>
            <a:ext cx="0" cy="2652395"/>
          </a:xfrm>
          <a:custGeom>
            <a:avLst/>
            <a:gdLst/>
            <a:ahLst/>
            <a:cxnLst/>
            <a:rect l="l" t="t" r="r" b="b"/>
            <a:pathLst>
              <a:path h="2652395">
                <a:moveTo>
                  <a:pt x="0" y="0"/>
                </a:moveTo>
                <a:lnTo>
                  <a:pt x="0" y="26522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090523" y="3348959"/>
            <a:ext cx="0" cy="2653665"/>
          </a:xfrm>
          <a:custGeom>
            <a:avLst/>
            <a:gdLst/>
            <a:ahLst/>
            <a:cxnLst/>
            <a:rect l="l" t="t" r="r" b="b"/>
            <a:pathLst>
              <a:path h="2653665">
                <a:moveTo>
                  <a:pt x="0" y="0"/>
                </a:moveTo>
                <a:lnTo>
                  <a:pt x="0" y="2653116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426237" y="3341485"/>
            <a:ext cx="0" cy="2660650"/>
          </a:xfrm>
          <a:custGeom>
            <a:avLst/>
            <a:gdLst/>
            <a:ahLst/>
            <a:cxnLst/>
            <a:rect l="l" t="t" r="r" b="b"/>
            <a:pathLst>
              <a:path h="2660650">
                <a:moveTo>
                  <a:pt x="0" y="0"/>
                </a:moveTo>
                <a:lnTo>
                  <a:pt x="0" y="26600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429687" y="3341075"/>
            <a:ext cx="0" cy="2661285"/>
          </a:xfrm>
          <a:custGeom>
            <a:avLst/>
            <a:gdLst/>
            <a:ahLst/>
            <a:cxnLst/>
            <a:rect l="l" t="t" r="r" b="b"/>
            <a:pathLst>
              <a:path h="2661285">
                <a:moveTo>
                  <a:pt x="0" y="0"/>
                </a:moveTo>
                <a:lnTo>
                  <a:pt x="0" y="266100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744819" y="7902767"/>
            <a:ext cx="0" cy="3971925"/>
          </a:xfrm>
          <a:custGeom>
            <a:avLst/>
            <a:gdLst/>
            <a:ahLst/>
            <a:cxnLst/>
            <a:rect l="l" t="t" r="r" b="b"/>
            <a:pathLst>
              <a:path h="3971925">
                <a:moveTo>
                  <a:pt x="0" y="0"/>
                </a:moveTo>
                <a:lnTo>
                  <a:pt x="0" y="3971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748268" y="7902357"/>
            <a:ext cx="0" cy="3973195"/>
          </a:xfrm>
          <a:custGeom>
            <a:avLst/>
            <a:gdLst/>
            <a:ahLst/>
            <a:cxnLst/>
            <a:rect l="l" t="t" r="r" b="b"/>
            <a:pathLst>
              <a:path h="3973195">
                <a:moveTo>
                  <a:pt x="0" y="0"/>
                </a:moveTo>
                <a:lnTo>
                  <a:pt x="0" y="3972694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168746" y="7910651"/>
            <a:ext cx="0" cy="3964304"/>
          </a:xfrm>
          <a:custGeom>
            <a:avLst/>
            <a:gdLst/>
            <a:ahLst/>
            <a:cxnLst/>
            <a:rect l="l" t="t" r="r" b="b"/>
            <a:pathLst>
              <a:path h="3964304">
                <a:moveTo>
                  <a:pt x="0" y="0"/>
                </a:moveTo>
                <a:lnTo>
                  <a:pt x="0" y="39639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172195" y="7910241"/>
            <a:ext cx="0" cy="3964940"/>
          </a:xfrm>
          <a:custGeom>
            <a:avLst/>
            <a:gdLst/>
            <a:ahLst/>
            <a:cxnLst/>
            <a:rect l="l" t="t" r="r" b="b"/>
            <a:pathLst>
              <a:path h="3964940">
                <a:moveTo>
                  <a:pt x="0" y="0"/>
                </a:moveTo>
                <a:lnTo>
                  <a:pt x="0" y="396481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585610" y="7910651"/>
            <a:ext cx="0" cy="3964304"/>
          </a:xfrm>
          <a:custGeom>
            <a:avLst/>
            <a:gdLst/>
            <a:ahLst/>
            <a:cxnLst/>
            <a:rect l="l" t="t" r="r" b="b"/>
            <a:pathLst>
              <a:path h="3964304">
                <a:moveTo>
                  <a:pt x="0" y="0"/>
                </a:moveTo>
                <a:lnTo>
                  <a:pt x="0" y="39639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589059" y="7910241"/>
            <a:ext cx="0" cy="3964940"/>
          </a:xfrm>
          <a:custGeom>
            <a:avLst/>
            <a:gdLst/>
            <a:ahLst/>
            <a:cxnLst/>
            <a:rect l="l" t="t" r="r" b="b"/>
            <a:pathLst>
              <a:path h="3964940">
                <a:moveTo>
                  <a:pt x="0" y="0"/>
                </a:moveTo>
                <a:lnTo>
                  <a:pt x="0" y="396481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3002475" y="3349369"/>
            <a:ext cx="0" cy="2652395"/>
          </a:xfrm>
          <a:custGeom>
            <a:avLst/>
            <a:gdLst/>
            <a:ahLst/>
            <a:cxnLst/>
            <a:rect l="l" t="t" r="r" b="b"/>
            <a:pathLst>
              <a:path h="2652395">
                <a:moveTo>
                  <a:pt x="0" y="0"/>
                </a:moveTo>
                <a:lnTo>
                  <a:pt x="0" y="26522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3005924" y="3348959"/>
            <a:ext cx="0" cy="2653665"/>
          </a:xfrm>
          <a:custGeom>
            <a:avLst/>
            <a:gdLst/>
            <a:ahLst/>
            <a:cxnLst/>
            <a:rect l="l" t="t" r="r" b="b"/>
            <a:pathLst>
              <a:path h="2653665">
                <a:moveTo>
                  <a:pt x="0" y="0"/>
                </a:moveTo>
                <a:lnTo>
                  <a:pt x="0" y="2653116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822684" y="3498179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826133" y="349776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246447" y="3498179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249896" y="349776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663311" y="3498179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666761" y="349776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6934846" y="8886291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0"/>
                </a:moveTo>
                <a:lnTo>
                  <a:pt x="0" y="7226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938295" y="8885848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55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012978" y="8894175"/>
            <a:ext cx="0" cy="715010"/>
          </a:xfrm>
          <a:custGeom>
            <a:avLst/>
            <a:gdLst/>
            <a:ahLst/>
            <a:cxnLst/>
            <a:rect l="l" t="t" r="r" b="b"/>
            <a:pathLst>
              <a:path h="715009">
                <a:moveTo>
                  <a:pt x="0" y="0"/>
                </a:moveTo>
                <a:lnTo>
                  <a:pt x="0" y="7147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016427" y="8893732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0"/>
                </a:moveTo>
                <a:lnTo>
                  <a:pt x="0" y="715666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681143" y="8894175"/>
            <a:ext cx="0" cy="715010"/>
          </a:xfrm>
          <a:custGeom>
            <a:avLst/>
            <a:gdLst/>
            <a:ahLst/>
            <a:cxnLst/>
            <a:rect l="l" t="t" r="r" b="b"/>
            <a:pathLst>
              <a:path h="715009">
                <a:moveTo>
                  <a:pt x="0" y="0"/>
                </a:moveTo>
                <a:lnTo>
                  <a:pt x="0" y="7147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8684593" y="8893732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0"/>
                </a:moveTo>
                <a:lnTo>
                  <a:pt x="0" y="715666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9104907" y="8894175"/>
            <a:ext cx="0" cy="715010"/>
          </a:xfrm>
          <a:custGeom>
            <a:avLst/>
            <a:gdLst/>
            <a:ahLst/>
            <a:cxnLst/>
            <a:rect l="l" t="t" r="r" b="b"/>
            <a:pathLst>
              <a:path h="715009">
                <a:moveTo>
                  <a:pt x="0" y="0"/>
                </a:moveTo>
                <a:lnTo>
                  <a:pt x="0" y="7147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9108355" y="8893732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0"/>
                </a:moveTo>
                <a:lnTo>
                  <a:pt x="0" y="715666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9528669" y="3975158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9532118" y="397474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0064779" y="3967274"/>
            <a:ext cx="0" cy="2034539"/>
          </a:xfrm>
          <a:custGeom>
            <a:avLst/>
            <a:gdLst/>
            <a:ahLst/>
            <a:cxnLst/>
            <a:rect l="l" t="t" r="r" b="b"/>
            <a:pathLst>
              <a:path h="2034539">
                <a:moveTo>
                  <a:pt x="0" y="0"/>
                </a:moveTo>
                <a:lnTo>
                  <a:pt x="0" y="20343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0068228" y="3966864"/>
            <a:ext cx="0" cy="2035810"/>
          </a:xfrm>
          <a:custGeom>
            <a:avLst/>
            <a:gdLst/>
            <a:ahLst/>
            <a:cxnLst/>
            <a:rect l="l" t="t" r="r" b="b"/>
            <a:pathLst>
              <a:path h="2035810">
                <a:moveTo>
                  <a:pt x="0" y="0"/>
                </a:moveTo>
                <a:lnTo>
                  <a:pt x="0" y="2035211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0991308" y="3975158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0994757" y="397474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527418" y="3975158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1530866" y="397474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1951180" y="3975158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1954629" y="397474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2374943" y="3975158"/>
            <a:ext cx="0" cy="2026920"/>
          </a:xfrm>
          <a:custGeom>
            <a:avLst/>
            <a:gdLst/>
            <a:ahLst/>
            <a:cxnLst/>
            <a:rect l="l" t="t" r="r" b="b"/>
            <a:pathLst>
              <a:path h="2026920">
                <a:moveTo>
                  <a:pt x="0" y="0"/>
                </a:moveTo>
                <a:lnTo>
                  <a:pt x="0" y="202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2378392" y="3974748"/>
            <a:ext cx="0" cy="2027555"/>
          </a:xfrm>
          <a:custGeom>
            <a:avLst/>
            <a:gdLst/>
            <a:ahLst/>
            <a:cxnLst/>
            <a:rect l="l" t="t" r="r" b="b"/>
            <a:pathLst>
              <a:path h="2027554">
                <a:moveTo>
                  <a:pt x="0" y="0"/>
                </a:moveTo>
                <a:lnTo>
                  <a:pt x="0" y="2027327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25733" y="439531"/>
            <a:ext cx="5673090" cy="15875"/>
          </a:xfrm>
          <a:custGeom>
            <a:avLst/>
            <a:gdLst/>
            <a:ahLst/>
            <a:cxnLst/>
            <a:rect l="l" t="t" r="r" b="b"/>
            <a:pathLst>
              <a:path w="5673090" h="15875">
                <a:moveTo>
                  <a:pt x="0" y="15767"/>
                </a:moveTo>
                <a:lnTo>
                  <a:pt x="5672673" y="15767"/>
                </a:lnTo>
                <a:lnTo>
                  <a:pt x="5672673" y="0"/>
                </a:lnTo>
                <a:lnTo>
                  <a:pt x="0" y="0"/>
                </a:lnTo>
                <a:lnTo>
                  <a:pt x="0" y="15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25733" y="691818"/>
            <a:ext cx="5673090" cy="0"/>
          </a:xfrm>
          <a:custGeom>
            <a:avLst/>
            <a:gdLst/>
            <a:ahLst/>
            <a:cxnLst/>
            <a:rect l="l" t="t" r="r" b="b"/>
            <a:pathLst>
              <a:path w="5673090">
                <a:moveTo>
                  <a:pt x="0" y="0"/>
                </a:moveTo>
                <a:lnTo>
                  <a:pt x="5672673" y="0"/>
                </a:lnTo>
              </a:path>
            </a:pathLst>
          </a:custGeom>
          <a:ln w="15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434121" y="807613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433629" y="811062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434121" y="926858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433629" y="930307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434121" y="1046103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433629" y="1049552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434121" y="1165348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433629" y="1168797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434121" y="1284593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433629" y="1288108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8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434121" y="1404002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433629" y="1407451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3434121" y="1523247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433629" y="1526696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434121" y="1642491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433629" y="1645941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434121" y="1761737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433629" y="1765186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434121" y="1880981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433629" y="1884431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434121" y="2000226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433629" y="2003676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434121" y="2119471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433629" y="2122921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434121" y="2238716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433629" y="2242166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434121" y="2357961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433629" y="2361410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434121" y="2477206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433629" y="2480655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434121" y="2596451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433629" y="2599900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434121" y="2715696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433629" y="2719145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434121" y="2834941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433629" y="2838390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434121" y="2954185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433629" y="2957635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3434121" y="3073430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8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433629" y="3076880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5">
                <a:moveTo>
                  <a:pt x="0" y="0"/>
                </a:moveTo>
                <a:lnTo>
                  <a:pt x="2660836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6942730" y="3192675"/>
            <a:ext cx="1077595" cy="0"/>
          </a:xfrm>
          <a:custGeom>
            <a:avLst/>
            <a:gdLst/>
            <a:ahLst/>
            <a:cxnLst/>
            <a:rect l="l" t="t" r="r" b="b"/>
            <a:pathLst>
              <a:path w="1077595">
                <a:moveTo>
                  <a:pt x="0" y="0"/>
                </a:moveTo>
                <a:lnTo>
                  <a:pt x="10771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6942237" y="3196125"/>
            <a:ext cx="1078230" cy="0"/>
          </a:xfrm>
          <a:custGeom>
            <a:avLst/>
            <a:gdLst/>
            <a:ahLst/>
            <a:cxnLst/>
            <a:rect l="l" t="t" r="r" b="b"/>
            <a:pathLst>
              <a:path w="1078229">
                <a:moveTo>
                  <a:pt x="0" y="0"/>
                </a:moveTo>
                <a:lnTo>
                  <a:pt x="107813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0072662" y="334148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6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0072170" y="3344934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638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0072662" y="3490295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6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0072170" y="3493744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638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0072662" y="3609540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6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0072170" y="361298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2638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6942730" y="3728785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942237" y="3732234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6942730" y="3848029"/>
            <a:ext cx="2593340" cy="0"/>
          </a:xfrm>
          <a:custGeom>
            <a:avLst/>
            <a:gdLst/>
            <a:ahLst/>
            <a:cxnLst/>
            <a:rect l="l" t="t" r="r" b="b"/>
            <a:pathLst>
              <a:path w="2593340">
                <a:moveTo>
                  <a:pt x="0" y="0"/>
                </a:moveTo>
                <a:lnTo>
                  <a:pt x="25928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942237" y="3851479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22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0072662" y="3967274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0072170" y="3970724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0072662" y="4086766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0072170" y="4090215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0072662" y="4206011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0072170" y="4209460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0072662" y="4325256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0072170" y="4328705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0072662" y="4444500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0072170" y="4447950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0072662" y="4563745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0072170" y="4567195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0072662" y="4682990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0072170" y="4686440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0072662" y="4802235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0072170" y="4805684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0072662" y="4921480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0072170" y="4924930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0072662" y="5040725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0072170" y="5044175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0072662" y="5159970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0072170" y="5163419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0072662" y="5279215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0072170" y="5282664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0072662" y="5398460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0072170" y="5401909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0072662" y="5517705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0072170" y="5521154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0072662" y="5636950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0072170" y="5640399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0072662" y="5756194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0072170" y="5759644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072662" y="5875439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0072170" y="5878889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0072662" y="5994684"/>
            <a:ext cx="2309495" cy="0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1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0072170" y="5998133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164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752703" y="7902767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752210" y="790621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752703" y="8051577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752210" y="805502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6942730" y="8170822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6942237" y="8174271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6942730" y="829006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6942237" y="8293516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6942730" y="8409311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6942237" y="8412761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6942730" y="852855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6942237" y="8532006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6942730" y="8647801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6942237" y="8651251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6942730" y="876704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6942237" y="8770496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6942730" y="8886291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6942237" y="8889741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6942730" y="900553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6942237" y="9008985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6942730" y="9124781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6942237" y="9128230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6942730" y="924402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6942237" y="9247475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942730" y="9363271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6942237" y="9366720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942730" y="9482515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6942237" y="9485965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942730" y="960200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6942237" y="9605456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060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752703" y="9721252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752210" y="9724701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752703" y="9840497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752210" y="984394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752703" y="995974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1752210" y="9963191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752703" y="10078987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752210" y="1008243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752703" y="1019823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1752210" y="1020168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752703" y="1031747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1752210" y="1032092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752703" y="1043672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1752210" y="10440171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1752703" y="1055596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1752210" y="1055941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1752703" y="1067521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1752210" y="1067866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1752703" y="1079445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1752210" y="1079790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1752703" y="1091370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1752210" y="10917149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1752703" y="11032945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1752210" y="1103639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1752703" y="11152191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752210" y="1115564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1752703" y="1127143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1752210" y="1127488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1752703" y="11390680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1752210" y="1139413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1752703" y="11509926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752210" y="1151337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1752703" y="11629170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752210" y="11632619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1752703" y="11748415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752210" y="11751864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1752703" y="11867660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5">
                <a:moveTo>
                  <a:pt x="0" y="0"/>
                </a:moveTo>
                <a:lnTo>
                  <a:pt x="8398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752210" y="1187111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791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26774" y="7387271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066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626774" y="7198055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066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26774" y="7008841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066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626774" y="6819626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066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626774" y="6630410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066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26774" y="6441195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066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626774" y="6441195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79">
                <a:moveTo>
                  <a:pt x="0" y="1135290"/>
                </a:moveTo>
                <a:lnTo>
                  <a:pt x="0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601152" y="757648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601152" y="738727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601152" y="719805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601152" y="700884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601152" y="681962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601152" y="6630410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601152" y="644119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626774" y="7576486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066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626774" y="7576486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032798" y="7576486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1439808" y="7576486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1845832" y="7576486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252841" y="7576486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1906" y="6535475"/>
            <a:ext cx="1219835" cy="341630"/>
          </a:xfrm>
          <a:custGeom>
            <a:avLst/>
            <a:gdLst/>
            <a:ahLst/>
            <a:cxnLst/>
            <a:rect l="l" t="t" r="r" b="b"/>
            <a:pathLst>
              <a:path w="1219835" h="341629">
                <a:moveTo>
                  <a:pt x="0" y="246127"/>
                </a:moveTo>
                <a:lnTo>
                  <a:pt x="20325" y="227513"/>
                </a:lnTo>
                <a:lnTo>
                  <a:pt x="40651" y="205927"/>
                </a:lnTo>
                <a:lnTo>
                  <a:pt x="60977" y="190254"/>
                </a:lnTo>
                <a:lnTo>
                  <a:pt x="81303" y="189379"/>
                </a:lnTo>
                <a:lnTo>
                  <a:pt x="101629" y="212271"/>
                </a:lnTo>
                <a:lnTo>
                  <a:pt x="121955" y="252040"/>
                </a:lnTo>
                <a:lnTo>
                  <a:pt x="142280" y="293595"/>
                </a:lnTo>
                <a:lnTo>
                  <a:pt x="162606" y="321846"/>
                </a:lnTo>
                <a:lnTo>
                  <a:pt x="181962" y="334642"/>
                </a:lnTo>
                <a:lnTo>
                  <a:pt x="203258" y="341494"/>
                </a:lnTo>
                <a:lnTo>
                  <a:pt x="224554" y="338522"/>
                </a:lnTo>
                <a:lnTo>
                  <a:pt x="243910" y="321846"/>
                </a:lnTo>
                <a:lnTo>
                  <a:pt x="260170" y="287618"/>
                </a:lnTo>
                <a:lnTo>
                  <a:pt x="276431" y="237334"/>
                </a:lnTo>
                <a:lnTo>
                  <a:pt x="292692" y="181448"/>
                </a:lnTo>
                <a:lnTo>
                  <a:pt x="308952" y="130415"/>
                </a:lnTo>
                <a:lnTo>
                  <a:pt x="325213" y="94689"/>
                </a:lnTo>
                <a:lnTo>
                  <a:pt x="344384" y="77797"/>
                </a:lnTo>
                <a:lnTo>
                  <a:pt x="365865" y="74179"/>
                </a:lnTo>
                <a:lnTo>
                  <a:pt x="387345" y="76073"/>
                </a:lnTo>
                <a:lnTo>
                  <a:pt x="406516" y="75718"/>
                </a:lnTo>
                <a:lnTo>
                  <a:pt x="426842" y="66138"/>
                </a:lnTo>
                <a:lnTo>
                  <a:pt x="447168" y="53278"/>
                </a:lnTo>
                <a:lnTo>
                  <a:pt x="467494" y="46916"/>
                </a:lnTo>
                <a:lnTo>
                  <a:pt x="487820" y="56830"/>
                </a:lnTo>
                <a:lnTo>
                  <a:pt x="508145" y="97067"/>
                </a:lnTo>
                <a:lnTo>
                  <a:pt x="528471" y="158592"/>
                </a:lnTo>
                <a:lnTo>
                  <a:pt x="548797" y="216561"/>
                </a:lnTo>
                <a:lnTo>
                  <a:pt x="569123" y="246127"/>
                </a:lnTo>
                <a:lnTo>
                  <a:pt x="589449" y="231179"/>
                </a:lnTo>
                <a:lnTo>
                  <a:pt x="609775" y="188137"/>
                </a:lnTo>
                <a:lnTo>
                  <a:pt x="630100" y="140952"/>
                </a:lnTo>
                <a:lnTo>
                  <a:pt x="650426" y="113578"/>
                </a:lnTo>
                <a:lnTo>
                  <a:pt x="670752" y="119824"/>
                </a:lnTo>
                <a:lnTo>
                  <a:pt x="691078" y="144395"/>
                </a:lnTo>
                <a:lnTo>
                  <a:pt x="711404" y="167765"/>
                </a:lnTo>
                <a:lnTo>
                  <a:pt x="731730" y="170408"/>
                </a:lnTo>
                <a:lnTo>
                  <a:pt x="752055" y="137557"/>
                </a:lnTo>
                <a:lnTo>
                  <a:pt x="772381" y="82832"/>
                </a:lnTo>
                <a:lnTo>
                  <a:pt x="792707" y="29294"/>
                </a:lnTo>
                <a:lnTo>
                  <a:pt x="813033" y="0"/>
                </a:lnTo>
                <a:lnTo>
                  <a:pt x="833359" y="7277"/>
                </a:lnTo>
                <a:lnTo>
                  <a:pt x="853685" y="36719"/>
                </a:lnTo>
                <a:lnTo>
                  <a:pt x="874010" y="71475"/>
                </a:lnTo>
                <a:lnTo>
                  <a:pt x="894336" y="94689"/>
                </a:lnTo>
                <a:lnTo>
                  <a:pt x="914662" y="100902"/>
                </a:lnTo>
                <a:lnTo>
                  <a:pt x="934988" y="99432"/>
                </a:lnTo>
                <a:lnTo>
                  <a:pt x="955314" y="95590"/>
                </a:lnTo>
                <a:lnTo>
                  <a:pt x="975640" y="94689"/>
                </a:lnTo>
                <a:lnTo>
                  <a:pt x="995918" y="100297"/>
                </a:lnTo>
                <a:lnTo>
                  <a:pt x="1016219" y="108876"/>
                </a:lnTo>
                <a:lnTo>
                  <a:pt x="1036536" y="115084"/>
                </a:lnTo>
                <a:lnTo>
                  <a:pt x="1056861" y="113578"/>
                </a:lnTo>
                <a:lnTo>
                  <a:pt x="1077187" y="99980"/>
                </a:lnTo>
                <a:lnTo>
                  <a:pt x="1097513" y="78090"/>
                </a:lnTo>
                <a:lnTo>
                  <a:pt x="1117838" y="55014"/>
                </a:lnTo>
                <a:lnTo>
                  <a:pt x="1138164" y="37859"/>
                </a:lnTo>
                <a:lnTo>
                  <a:pt x="1158490" y="29145"/>
                </a:lnTo>
                <a:lnTo>
                  <a:pt x="1178816" y="24873"/>
                </a:lnTo>
                <a:lnTo>
                  <a:pt x="1199142" y="22372"/>
                </a:lnTo>
                <a:lnTo>
                  <a:pt x="1219468" y="18970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919179" y="6692210"/>
            <a:ext cx="307720" cy="196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1244392" y="6560153"/>
            <a:ext cx="225924" cy="100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1491875" y="675244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1491875" y="675244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1569606" y="6616327"/>
            <a:ext cx="145114" cy="120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1735292" y="650607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1735292" y="650607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1814009" y="6521718"/>
            <a:ext cx="388531" cy="157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 txBox="1"/>
          <p:nvPr/>
        </p:nvSpPr>
        <p:spPr>
          <a:xfrm>
            <a:off x="496209" y="7506052"/>
            <a:ext cx="6731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761" name="object 761"/>
          <p:cNvSpPr txBox="1"/>
          <p:nvPr/>
        </p:nvSpPr>
        <p:spPr>
          <a:xfrm>
            <a:off x="454621" y="7316591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762" name="object 762"/>
          <p:cNvSpPr txBox="1"/>
          <p:nvPr/>
        </p:nvSpPr>
        <p:spPr>
          <a:xfrm>
            <a:off x="454621" y="7127375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763" name="object 763"/>
          <p:cNvSpPr txBox="1"/>
          <p:nvPr/>
        </p:nvSpPr>
        <p:spPr>
          <a:xfrm>
            <a:off x="454621" y="6937996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764" name="object 764"/>
          <p:cNvSpPr txBox="1"/>
          <p:nvPr/>
        </p:nvSpPr>
        <p:spPr>
          <a:xfrm>
            <a:off x="454621" y="6748617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765" name="object 765"/>
          <p:cNvSpPr txBox="1"/>
          <p:nvPr/>
        </p:nvSpPr>
        <p:spPr>
          <a:xfrm>
            <a:off x="454621" y="6559402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766" name="object 766"/>
          <p:cNvSpPr txBox="1"/>
          <p:nvPr/>
        </p:nvSpPr>
        <p:spPr>
          <a:xfrm>
            <a:off x="454621" y="6369941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</p:txBody>
      </p:sp>
      <p:sp>
        <p:nvSpPr>
          <p:cNvPr id="767" name="object 767"/>
          <p:cNvSpPr txBox="1"/>
          <p:nvPr/>
        </p:nvSpPr>
        <p:spPr>
          <a:xfrm>
            <a:off x="501531" y="7612650"/>
            <a:ext cx="2501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40" dirty="0">
                <a:latin typeface="Arial"/>
                <a:cs typeface="Arial"/>
              </a:rPr>
              <a:t>Oct</a:t>
            </a:r>
            <a:endParaRPr sz="650">
              <a:latin typeface="Arial"/>
              <a:cs typeface="Arial"/>
            </a:endParaRPr>
          </a:p>
        </p:txBody>
      </p:sp>
      <p:sp>
        <p:nvSpPr>
          <p:cNvPr id="768" name="object 768"/>
          <p:cNvSpPr txBox="1"/>
          <p:nvPr/>
        </p:nvSpPr>
        <p:spPr>
          <a:xfrm>
            <a:off x="908163" y="7612650"/>
            <a:ext cx="2501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7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40" dirty="0">
                <a:latin typeface="Arial"/>
                <a:cs typeface="Arial"/>
              </a:rPr>
              <a:t>Oct</a:t>
            </a:r>
            <a:endParaRPr sz="650">
              <a:latin typeface="Arial"/>
              <a:cs typeface="Arial"/>
            </a:endParaRPr>
          </a:p>
        </p:txBody>
      </p:sp>
      <p:sp>
        <p:nvSpPr>
          <p:cNvPr id="769" name="object 769"/>
          <p:cNvSpPr txBox="1"/>
          <p:nvPr/>
        </p:nvSpPr>
        <p:spPr>
          <a:xfrm>
            <a:off x="1314597" y="7612650"/>
            <a:ext cx="2501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40" dirty="0">
                <a:latin typeface="Arial"/>
                <a:cs typeface="Arial"/>
              </a:rPr>
              <a:t>Oct</a:t>
            </a:r>
            <a:endParaRPr sz="650">
              <a:latin typeface="Arial"/>
              <a:cs typeface="Arial"/>
            </a:endParaRPr>
          </a:p>
        </p:txBody>
      </p:sp>
      <p:sp>
        <p:nvSpPr>
          <p:cNvPr id="770" name="object 770"/>
          <p:cNvSpPr txBox="1"/>
          <p:nvPr/>
        </p:nvSpPr>
        <p:spPr>
          <a:xfrm>
            <a:off x="1721196" y="7612650"/>
            <a:ext cx="2501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35" dirty="0">
                <a:latin typeface="Arial"/>
                <a:cs typeface="Arial"/>
              </a:rPr>
              <a:t>7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40" dirty="0">
                <a:latin typeface="Arial"/>
                <a:cs typeface="Arial"/>
              </a:rPr>
              <a:t>Oct</a:t>
            </a:r>
            <a:endParaRPr sz="650">
              <a:latin typeface="Arial"/>
              <a:cs typeface="Arial"/>
            </a:endParaRPr>
          </a:p>
        </p:txBody>
      </p:sp>
      <p:sp>
        <p:nvSpPr>
          <p:cNvPr id="771" name="object 771"/>
          <p:cNvSpPr txBox="1"/>
          <p:nvPr/>
        </p:nvSpPr>
        <p:spPr>
          <a:xfrm>
            <a:off x="2140031" y="7612650"/>
            <a:ext cx="22606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1-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772" name="object 772"/>
          <p:cNvSpPr txBox="1"/>
          <p:nvPr/>
        </p:nvSpPr>
        <p:spPr>
          <a:xfrm>
            <a:off x="1446982" y="6137774"/>
            <a:ext cx="53340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30" dirty="0">
                <a:latin typeface="Trebuchet MS"/>
                <a:cs typeface="Trebuchet MS"/>
              </a:rPr>
              <a:t>Minutes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73" name="object 773"/>
          <p:cNvSpPr/>
          <p:nvPr/>
        </p:nvSpPr>
        <p:spPr>
          <a:xfrm>
            <a:off x="2481476" y="706599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79" y="0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2535514" y="704144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4637" y="0"/>
                </a:moveTo>
                <a:lnTo>
                  <a:pt x="0" y="24637"/>
                </a:lnTo>
                <a:lnTo>
                  <a:pt x="24637" y="49274"/>
                </a:lnTo>
                <a:lnTo>
                  <a:pt x="49274" y="24637"/>
                </a:lnTo>
                <a:lnTo>
                  <a:pt x="246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535514" y="704144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4637" y="0"/>
                </a:moveTo>
                <a:lnTo>
                  <a:pt x="49274" y="24637"/>
                </a:lnTo>
                <a:lnTo>
                  <a:pt x="24637" y="49274"/>
                </a:lnTo>
                <a:lnTo>
                  <a:pt x="0" y="24637"/>
                </a:lnTo>
                <a:lnTo>
                  <a:pt x="24637" y="0"/>
                </a:lnTo>
              </a:path>
            </a:pathLst>
          </a:custGeom>
          <a:ln w="59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 txBox="1"/>
          <p:nvPr/>
        </p:nvSpPr>
        <p:spPr>
          <a:xfrm>
            <a:off x="2643045" y="6995319"/>
            <a:ext cx="3009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Arial"/>
                <a:cs typeface="Arial"/>
              </a:rPr>
              <a:t>Min</a:t>
            </a:r>
            <a:r>
              <a:rPr sz="650" spc="-25" dirty="0">
                <a:latin typeface="Arial"/>
                <a:cs typeface="Arial"/>
              </a:rPr>
              <a:t>u</a:t>
            </a:r>
            <a:r>
              <a:rPr sz="650" spc="-30" dirty="0">
                <a:latin typeface="Arial"/>
                <a:cs typeface="Arial"/>
              </a:rPr>
              <a:t>tes</a:t>
            </a:r>
            <a:endParaRPr sz="650">
              <a:latin typeface="Arial"/>
              <a:cs typeface="Arial"/>
            </a:endParaRPr>
          </a:p>
        </p:txBody>
      </p:sp>
      <p:sp>
        <p:nvSpPr>
          <p:cNvPr id="777" name="object 777"/>
          <p:cNvSpPr/>
          <p:nvPr/>
        </p:nvSpPr>
        <p:spPr>
          <a:xfrm>
            <a:off x="413907" y="6095287"/>
            <a:ext cx="2600960" cy="1687195"/>
          </a:xfrm>
          <a:custGeom>
            <a:avLst/>
            <a:gdLst/>
            <a:ahLst/>
            <a:cxnLst/>
            <a:rect l="l" t="t" r="r" b="b"/>
            <a:pathLst>
              <a:path w="2600960" h="1687195">
                <a:moveTo>
                  <a:pt x="0" y="1687167"/>
                </a:moveTo>
                <a:lnTo>
                  <a:pt x="2600721" y="1687167"/>
                </a:lnTo>
                <a:lnTo>
                  <a:pt x="2600721" y="0"/>
                </a:lnTo>
                <a:lnTo>
                  <a:pt x="0" y="0"/>
                </a:lnTo>
                <a:lnTo>
                  <a:pt x="0" y="1687167"/>
                </a:lnTo>
                <a:close/>
              </a:path>
            </a:pathLst>
          </a:custGeom>
          <a:ln w="615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686736" y="7420778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08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3686736" y="7260142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08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3686736" y="7098520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08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686736" y="6936899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08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686736" y="6775278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08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686736" y="6613657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08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686736" y="6453022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08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3686736" y="6453022"/>
            <a:ext cx="0" cy="1129665"/>
          </a:xfrm>
          <a:custGeom>
            <a:avLst/>
            <a:gdLst/>
            <a:ahLst/>
            <a:cxnLst/>
            <a:rect l="l" t="t" r="r" b="b"/>
            <a:pathLst>
              <a:path h="1129665">
                <a:moveTo>
                  <a:pt x="0" y="1129377"/>
                </a:moveTo>
                <a:lnTo>
                  <a:pt x="0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3661114" y="758239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661114" y="7420778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661114" y="7260142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661114" y="709852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3661114" y="693689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3661114" y="6775278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661114" y="6613657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3661114" y="6453022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686736" y="7582399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08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686736" y="75823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094732" y="75823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501741" y="75823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908751" y="75823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5316746" y="75823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3931386" y="6533422"/>
            <a:ext cx="1222375" cy="984885"/>
          </a:xfrm>
          <a:custGeom>
            <a:avLst/>
            <a:gdLst/>
            <a:ahLst/>
            <a:cxnLst/>
            <a:rect l="l" t="t" r="r" b="b"/>
            <a:pathLst>
              <a:path w="1222375" h="984884">
                <a:moveTo>
                  <a:pt x="0" y="645663"/>
                </a:moveTo>
                <a:lnTo>
                  <a:pt x="16301" y="696678"/>
                </a:lnTo>
                <a:lnTo>
                  <a:pt x="32590" y="750266"/>
                </a:lnTo>
                <a:lnTo>
                  <a:pt x="48876" y="802558"/>
                </a:lnTo>
                <a:lnTo>
                  <a:pt x="65166" y="849682"/>
                </a:lnTo>
                <a:lnTo>
                  <a:pt x="81467" y="887766"/>
                </a:lnTo>
                <a:lnTo>
                  <a:pt x="101472" y="929194"/>
                </a:lnTo>
                <a:lnTo>
                  <a:pt x="122201" y="966534"/>
                </a:lnTo>
                <a:lnTo>
                  <a:pt x="142930" y="984672"/>
                </a:lnTo>
                <a:lnTo>
                  <a:pt x="162935" y="968495"/>
                </a:lnTo>
                <a:lnTo>
                  <a:pt x="183321" y="905450"/>
                </a:lnTo>
                <a:lnTo>
                  <a:pt x="193511" y="859739"/>
                </a:lnTo>
                <a:lnTo>
                  <a:pt x="203699" y="807089"/>
                </a:lnTo>
                <a:lnTo>
                  <a:pt x="213883" y="749393"/>
                </a:lnTo>
                <a:lnTo>
                  <a:pt x="224062" y="688541"/>
                </a:lnTo>
                <a:lnTo>
                  <a:pt x="234236" y="626425"/>
                </a:lnTo>
                <a:lnTo>
                  <a:pt x="244402" y="564935"/>
                </a:lnTo>
                <a:lnTo>
                  <a:pt x="251816" y="515991"/>
                </a:lnTo>
                <a:lnTo>
                  <a:pt x="259229" y="458924"/>
                </a:lnTo>
                <a:lnTo>
                  <a:pt x="266641" y="396281"/>
                </a:lnTo>
                <a:lnTo>
                  <a:pt x="274053" y="330609"/>
                </a:lnTo>
                <a:lnTo>
                  <a:pt x="281463" y="264454"/>
                </a:lnTo>
                <a:lnTo>
                  <a:pt x="288871" y="200363"/>
                </a:lnTo>
                <a:lnTo>
                  <a:pt x="296276" y="140882"/>
                </a:lnTo>
                <a:lnTo>
                  <a:pt x="303680" y="88559"/>
                </a:lnTo>
                <a:lnTo>
                  <a:pt x="311080" y="45940"/>
                </a:lnTo>
                <a:lnTo>
                  <a:pt x="325870" y="0"/>
                </a:lnTo>
                <a:lnTo>
                  <a:pt x="334931" y="5414"/>
                </a:lnTo>
                <a:lnTo>
                  <a:pt x="343991" y="35409"/>
                </a:lnTo>
                <a:lnTo>
                  <a:pt x="353050" y="83672"/>
                </a:lnTo>
                <a:lnTo>
                  <a:pt x="362107" y="143893"/>
                </a:lnTo>
                <a:lnTo>
                  <a:pt x="371161" y="209761"/>
                </a:lnTo>
                <a:lnTo>
                  <a:pt x="380212" y="274965"/>
                </a:lnTo>
                <a:lnTo>
                  <a:pt x="389259" y="333193"/>
                </a:lnTo>
                <a:lnTo>
                  <a:pt x="398301" y="378134"/>
                </a:lnTo>
                <a:lnTo>
                  <a:pt x="407337" y="403478"/>
                </a:lnTo>
                <a:lnTo>
                  <a:pt x="420929" y="404618"/>
                </a:lnTo>
                <a:lnTo>
                  <a:pt x="434521" y="376605"/>
                </a:lnTo>
                <a:lnTo>
                  <a:pt x="448112" y="332892"/>
                </a:lnTo>
                <a:lnTo>
                  <a:pt x="461704" y="286934"/>
                </a:lnTo>
                <a:lnTo>
                  <a:pt x="475296" y="252186"/>
                </a:lnTo>
                <a:lnTo>
                  <a:pt x="488887" y="242103"/>
                </a:lnTo>
                <a:lnTo>
                  <a:pt x="505157" y="269875"/>
                </a:lnTo>
                <a:lnTo>
                  <a:pt x="521443" y="325407"/>
                </a:lnTo>
                <a:lnTo>
                  <a:pt x="537740" y="391263"/>
                </a:lnTo>
                <a:lnTo>
                  <a:pt x="554045" y="450008"/>
                </a:lnTo>
                <a:lnTo>
                  <a:pt x="570355" y="484206"/>
                </a:lnTo>
                <a:lnTo>
                  <a:pt x="590695" y="488638"/>
                </a:lnTo>
                <a:lnTo>
                  <a:pt x="611058" y="469095"/>
                </a:lnTo>
                <a:lnTo>
                  <a:pt x="631436" y="436925"/>
                </a:lnTo>
                <a:lnTo>
                  <a:pt x="651822" y="403478"/>
                </a:lnTo>
                <a:lnTo>
                  <a:pt x="672162" y="366922"/>
                </a:lnTo>
                <a:lnTo>
                  <a:pt x="692525" y="322790"/>
                </a:lnTo>
                <a:lnTo>
                  <a:pt x="712904" y="278658"/>
                </a:lnTo>
                <a:lnTo>
                  <a:pt x="733290" y="242103"/>
                </a:lnTo>
                <a:lnTo>
                  <a:pt x="753665" y="216266"/>
                </a:lnTo>
                <a:lnTo>
                  <a:pt x="774024" y="196719"/>
                </a:lnTo>
                <a:lnTo>
                  <a:pt x="794383" y="179682"/>
                </a:lnTo>
                <a:lnTo>
                  <a:pt x="814758" y="161374"/>
                </a:lnTo>
                <a:lnTo>
                  <a:pt x="835132" y="135549"/>
                </a:lnTo>
                <a:lnTo>
                  <a:pt x="855491" y="105920"/>
                </a:lnTo>
                <a:lnTo>
                  <a:pt x="875851" y="83836"/>
                </a:lnTo>
                <a:lnTo>
                  <a:pt x="896225" y="80646"/>
                </a:lnTo>
                <a:lnTo>
                  <a:pt x="916600" y="113449"/>
                </a:lnTo>
                <a:lnTo>
                  <a:pt x="936959" y="171476"/>
                </a:lnTo>
                <a:lnTo>
                  <a:pt x="957318" y="224451"/>
                </a:lnTo>
                <a:lnTo>
                  <a:pt x="977693" y="242103"/>
                </a:lnTo>
                <a:lnTo>
                  <a:pt x="991284" y="218557"/>
                </a:lnTo>
                <a:lnTo>
                  <a:pt x="1004873" y="170356"/>
                </a:lnTo>
                <a:lnTo>
                  <a:pt x="1018457" y="110950"/>
                </a:lnTo>
                <a:lnTo>
                  <a:pt x="1032035" y="53788"/>
                </a:lnTo>
                <a:lnTo>
                  <a:pt x="1045603" y="12321"/>
                </a:lnTo>
                <a:lnTo>
                  <a:pt x="1059160" y="0"/>
                </a:lnTo>
                <a:lnTo>
                  <a:pt x="1070810" y="19977"/>
                </a:lnTo>
                <a:lnTo>
                  <a:pt x="1082458" y="62787"/>
                </a:lnTo>
                <a:lnTo>
                  <a:pt x="1094104" y="119959"/>
                </a:lnTo>
                <a:lnTo>
                  <a:pt x="1105745" y="183021"/>
                </a:lnTo>
                <a:lnTo>
                  <a:pt x="1117380" y="243501"/>
                </a:lnTo>
                <a:lnTo>
                  <a:pt x="1129008" y="292929"/>
                </a:lnTo>
                <a:lnTo>
                  <a:pt x="1140628" y="322831"/>
                </a:lnTo>
                <a:lnTo>
                  <a:pt x="1161015" y="331017"/>
                </a:lnTo>
                <a:lnTo>
                  <a:pt x="1181403" y="307690"/>
                </a:lnTo>
                <a:lnTo>
                  <a:pt x="1201790" y="271751"/>
                </a:lnTo>
                <a:lnTo>
                  <a:pt x="1222178" y="242103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902396" y="714960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902396" y="714960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980127" y="7388955"/>
            <a:ext cx="145114" cy="144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4146798" y="706879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4146799" y="706879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4227609" y="650410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4227609" y="650410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4309405" y="69081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4309405" y="69081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4391201" y="6746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4391201" y="6746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4468932" y="6905076"/>
            <a:ext cx="145114" cy="143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635604" y="6746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635604" y="6746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716415" y="666572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716415" y="666572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798211" y="658491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798211" y="658491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880007" y="6746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880007" y="6746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961803" y="650410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961803" y="650410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5042613" y="682734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5042613" y="682734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5124410" y="6746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5124410" y="6746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 txBox="1"/>
          <p:nvPr/>
        </p:nvSpPr>
        <p:spPr>
          <a:xfrm>
            <a:off x="3473406" y="7511965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828" name="object 828"/>
          <p:cNvSpPr txBox="1"/>
          <p:nvPr/>
        </p:nvSpPr>
        <p:spPr>
          <a:xfrm>
            <a:off x="3473406" y="7350508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4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829" name="object 829"/>
          <p:cNvSpPr txBox="1"/>
          <p:nvPr/>
        </p:nvSpPr>
        <p:spPr>
          <a:xfrm>
            <a:off x="3473406" y="7189134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40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830" name="object 830"/>
          <p:cNvSpPr txBox="1"/>
          <p:nvPr/>
        </p:nvSpPr>
        <p:spPr>
          <a:xfrm>
            <a:off x="3473406" y="7027676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40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831" name="object 831"/>
          <p:cNvSpPr txBox="1"/>
          <p:nvPr/>
        </p:nvSpPr>
        <p:spPr>
          <a:xfrm>
            <a:off x="3473406" y="6866219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40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832" name="object 832"/>
          <p:cNvSpPr txBox="1"/>
          <p:nvPr/>
        </p:nvSpPr>
        <p:spPr>
          <a:xfrm>
            <a:off x="3473406" y="6704598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3</a:t>
            </a: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833" name="object 833"/>
          <p:cNvSpPr txBox="1"/>
          <p:nvPr/>
        </p:nvSpPr>
        <p:spPr>
          <a:xfrm>
            <a:off x="3473406" y="6543223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3</a:t>
            </a:r>
            <a:r>
              <a:rPr sz="650" spc="-4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834" name="object 834"/>
          <p:cNvSpPr txBox="1"/>
          <p:nvPr/>
        </p:nvSpPr>
        <p:spPr>
          <a:xfrm>
            <a:off x="3473406" y="6381767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3</a:t>
            </a:r>
            <a:r>
              <a:rPr sz="650" spc="-40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835" name="object 835"/>
          <p:cNvSpPr txBox="1"/>
          <p:nvPr/>
        </p:nvSpPr>
        <p:spPr>
          <a:xfrm>
            <a:off x="3574338" y="7618563"/>
            <a:ext cx="22606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6-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836" name="object 836"/>
          <p:cNvSpPr txBox="1"/>
          <p:nvPr/>
        </p:nvSpPr>
        <p:spPr>
          <a:xfrm>
            <a:off x="3960816" y="7618563"/>
            <a:ext cx="26733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1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837" name="object 837"/>
          <p:cNvSpPr txBox="1"/>
          <p:nvPr/>
        </p:nvSpPr>
        <p:spPr>
          <a:xfrm>
            <a:off x="4368236" y="7618563"/>
            <a:ext cx="26733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6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838" name="object 838"/>
          <p:cNvSpPr txBox="1"/>
          <p:nvPr/>
        </p:nvSpPr>
        <p:spPr>
          <a:xfrm>
            <a:off x="4775656" y="7618563"/>
            <a:ext cx="26733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35" dirty="0">
                <a:latin typeface="Arial"/>
                <a:cs typeface="Arial"/>
              </a:rPr>
              <a:t>1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839" name="object 839"/>
          <p:cNvSpPr txBox="1"/>
          <p:nvPr/>
        </p:nvSpPr>
        <p:spPr>
          <a:xfrm>
            <a:off x="5182994" y="7618563"/>
            <a:ext cx="26733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35" dirty="0">
                <a:latin typeface="Arial"/>
                <a:cs typeface="Arial"/>
              </a:rPr>
              <a:t>6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840" name="object 840"/>
          <p:cNvSpPr txBox="1"/>
          <p:nvPr/>
        </p:nvSpPr>
        <p:spPr>
          <a:xfrm>
            <a:off x="4498896" y="6149600"/>
            <a:ext cx="53340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30" dirty="0">
                <a:latin typeface="Trebuchet MS"/>
                <a:cs typeface="Trebuchet MS"/>
              </a:rPr>
              <a:t>Minutes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41" name="object 841"/>
          <p:cNvSpPr/>
          <p:nvPr/>
        </p:nvSpPr>
        <p:spPr>
          <a:xfrm>
            <a:off x="5566076" y="707486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79" y="0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5620113" y="705031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37" y="0"/>
                </a:moveTo>
                <a:lnTo>
                  <a:pt x="0" y="24637"/>
                </a:lnTo>
                <a:lnTo>
                  <a:pt x="24637" y="49274"/>
                </a:lnTo>
                <a:lnTo>
                  <a:pt x="49274" y="24637"/>
                </a:lnTo>
                <a:lnTo>
                  <a:pt x="246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5620114" y="705031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37" y="0"/>
                </a:moveTo>
                <a:lnTo>
                  <a:pt x="49274" y="24637"/>
                </a:lnTo>
                <a:lnTo>
                  <a:pt x="24637" y="49274"/>
                </a:lnTo>
                <a:lnTo>
                  <a:pt x="0" y="24637"/>
                </a:lnTo>
                <a:lnTo>
                  <a:pt x="24637" y="0"/>
                </a:lnTo>
              </a:path>
            </a:pathLst>
          </a:custGeom>
          <a:ln w="59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 txBox="1"/>
          <p:nvPr/>
        </p:nvSpPr>
        <p:spPr>
          <a:xfrm>
            <a:off x="5727808" y="7004189"/>
            <a:ext cx="3009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Arial"/>
                <a:cs typeface="Arial"/>
              </a:rPr>
              <a:t>Min</a:t>
            </a:r>
            <a:r>
              <a:rPr sz="650" spc="-25" dirty="0">
                <a:latin typeface="Arial"/>
                <a:cs typeface="Arial"/>
              </a:rPr>
              <a:t>u</a:t>
            </a:r>
            <a:r>
              <a:rPr sz="650" spc="-30" dirty="0">
                <a:latin typeface="Arial"/>
                <a:cs typeface="Arial"/>
              </a:rPr>
              <a:t>tes</a:t>
            </a:r>
            <a:endParaRPr sz="650">
              <a:latin typeface="Arial"/>
              <a:cs typeface="Arial"/>
            </a:endParaRPr>
          </a:p>
        </p:txBody>
      </p:sp>
      <p:sp>
        <p:nvSpPr>
          <p:cNvPr id="845" name="object 845"/>
          <p:cNvSpPr/>
          <p:nvPr/>
        </p:nvSpPr>
        <p:spPr>
          <a:xfrm>
            <a:off x="3432479" y="6107113"/>
            <a:ext cx="2667000" cy="1681480"/>
          </a:xfrm>
          <a:custGeom>
            <a:avLst/>
            <a:gdLst/>
            <a:ahLst/>
            <a:cxnLst/>
            <a:rect l="l" t="t" r="r" b="b"/>
            <a:pathLst>
              <a:path w="2667000" h="1681479">
                <a:moveTo>
                  <a:pt x="0" y="1681254"/>
                </a:moveTo>
                <a:lnTo>
                  <a:pt x="2666749" y="1681254"/>
                </a:lnTo>
                <a:lnTo>
                  <a:pt x="2666749" y="0"/>
                </a:lnTo>
                <a:lnTo>
                  <a:pt x="0" y="0"/>
                </a:lnTo>
                <a:lnTo>
                  <a:pt x="0" y="1681254"/>
                </a:lnTo>
                <a:close/>
              </a:path>
            </a:pathLst>
          </a:custGeom>
          <a:ln w="615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189186" y="7474980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189186" y="7298576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189186" y="7122173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189186" y="6945769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189186" y="6769365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189186" y="6592962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7189186" y="6416558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7189186" y="6240155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7189186" y="6240155"/>
            <a:ext cx="0" cy="1411605"/>
          </a:xfrm>
          <a:custGeom>
            <a:avLst/>
            <a:gdLst/>
            <a:ahLst/>
            <a:cxnLst/>
            <a:rect l="l" t="t" r="r" b="b"/>
            <a:pathLst>
              <a:path h="1411604">
                <a:moveTo>
                  <a:pt x="0" y="1411228"/>
                </a:moveTo>
                <a:lnTo>
                  <a:pt x="0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163563" y="7651384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7163563" y="7474980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7163563" y="729857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163563" y="712217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7163563" y="694576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7163563" y="676936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7163563" y="659296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163563" y="6416558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7163563" y="624015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189186" y="7651384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>
                <a:moveTo>
                  <a:pt x="0" y="0"/>
                </a:moveTo>
                <a:lnTo>
                  <a:pt x="16970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189186" y="765138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472023" y="765138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754860" y="765138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8037697" y="765138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8320534" y="765138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8603371" y="765138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8886208" y="765138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8263951" y="6362412"/>
            <a:ext cx="482600" cy="1036955"/>
          </a:xfrm>
          <a:custGeom>
            <a:avLst/>
            <a:gdLst/>
            <a:ahLst/>
            <a:cxnLst/>
            <a:rect l="l" t="t" r="r" b="b"/>
            <a:pathLst>
              <a:path w="482600" h="1036954">
                <a:moveTo>
                  <a:pt x="113167" y="550096"/>
                </a:moveTo>
                <a:lnTo>
                  <a:pt x="121130" y="511728"/>
                </a:lnTo>
                <a:lnTo>
                  <a:pt x="130567" y="466550"/>
                </a:lnTo>
                <a:lnTo>
                  <a:pt x="140986" y="416831"/>
                </a:lnTo>
                <a:lnTo>
                  <a:pt x="151897" y="364841"/>
                </a:lnTo>
                <a:lnTo>
                  <a:pt x="162809" y="312851"/>
                </a:lnTo>
                <a:lnTo>
                  <a:pt x="173231" y="263132"/>
                </a:lnTo>
                <a:lnTo>
                  <a:pt x="182673" y="217953"/>
                </a:lnTo>
                <a:lnTo>
                  <a:pt x="190644" y="179586"/>
                </a:lnTo>
                <a:lnTo>
                  <a:pt x="200210" y="132367"/>
                </a:lnTo>
                <a:lnTo>
                  <a:pt x="200823" y="128055"/>
                </a:lnTo>
                <a:lnTo>
                  <a:pt x="198002" y="139637"/>
                </a:lnTo>
                <a:lnTo>
                  <a:pt x="187324" y="186828"/>
                </a:lnTo>
                <a:lnTo>
                  <a:pt x="169200" y="268313"/>
                </a:lnTo>
                <a:lnTo>
                  <a:pt x="157965" y="319080"/>
                </a:lnTo>
                <a:lnTo>
                  <a:pt x="145609" y="375018"/>
                </a:lnTo>
                <a:lnTo>
                  <a:pt x="132382" y="434993"/>
                </a:lnTo>
                <a:lnTo>
                  <a:pt x="118529" y="497871"/>
                </a:lnTo>
                <a:lnTo>
                  <a:pt x="104298" y="562517"/>
                </a:lnTo>
                <a:lnTo>
                  <a:pt x="89936" y="627797"/>
                </a:lnTo>
                <a:lnTo>
                  <a:pt x="75691" y="692577"/>
                </a:lnTo>
                <a:lnTo>
                  <a:pt x="61809" y="755723"/>
                </a:lnTo>
                <a:lnTo>
                  <a:pt x="48538" y="816101"/>
                </a:lnTo>
                <a:lnTo>
                  <a:pt x="36125" y="872576"/>
                </a:lnTo>
                <a:lnTo>
                  <a:pt x="24818" y="924014"/>
                </a:lnTo>
                <a:lnTo>
                  <a:pt x="14863" y="969281"/>
                </a:lnTo>
                <a:lnTo>
                  <a:pt x="6508" y="1007243"/>
                </a:lnTo>
                <a:lnTo>
                  <a:pt x="0" y="1036766"/>
                </a:lnTo>
                <a:lnTo>
                  <a:pt x="9683" y="1009499"/>
                </a:lnTo>
                <a:lnTo>
                  <a:pt x="35496" y="935824"/>
                </a:lnTo>
                <a:lnTo>
                  <a:pt x="51137" y="890921"/>
                </a:lnTo>
                <a:lnTo>
                  <a:pt x="68277" y="841642"/>
                </a:lnTo>
                <a:lnTo>
                  <a:pt x="86671" y="788740"/>
                </a:lnTo>
                <a:lnTo>
                  <a:pt x="106076" y="732966"/>
                </a:lnTo>
                <a:lnTo>
                  <a:pt x="126247" y="675074"/>
                </a:lnTo>
                <a:lnTo>
                  <a:pt x="146941" y="615813"/>
                </a:lnTo>
                <a:lnTo>
                  <a:pt x="167913" y="555937"/>
                </a:lnTo>
                <a:lnTo>
                  <a:pt x="188921" y="496197"/>
                </a:lnTo>
                <a:lnTo>
                  <a:pt x="209721" y="437345"/>
                </a:lnTo>
                <a:lnTo>
                  <a:pt x="230067" y="380132"/>
                </a:lnTo>
                <a:lnTo>
                  <a:pt x="249718" y="325312"/>
                </a:lnTo>
                <a:lnTo>
                  <a:pt x="268428" y="273635"/>
                </a:lnTo>
                <a:lnTo>
                  <a:pt x="285953" y="225853"/>
                </a:lnTo>
                <a:lnTo>
                  <a:pt x="302051" y="182719"/>
                </a:lnTo>
                <a:lnTo>
                  <a:pt x="316477" y="144984"/>
                </a:lnTo>
                <a:lnTo>
                  <a:pt x="339338" y="88720"/>
                </a:lnTo>
                <a:lnTo>
                  <a:pt x="352831" y="81914"/>
                </a:lnTo>
                <a:lnTo>
                  <a:pt x="360680" y="118346"/>
                </a:lnTo>
                <a:lnTo>
                  <a:pt x="364942" y="167251"/>
                </a:lnTo>
                <a:lnTo>
                  <a:pt x="367671" y="197863"/>
                </a:lnTo>
                <a:lnTo>
                  <a:pt x="381394" y="226861"/>
                </a:lnTo>
                <a:lnTo>
                  <a:pt x="400028" y="257876"/>
                </a:lnTo>
                <a:lnTo>
                  <a:pt x="409547" y="292124"/>
                </a:lnTo>
                <a:lnTo>
                  <a:pt x="395922" y="330823"/>
                </a:lnTo>
                <a:lnTo>
                  <a:pt x="344743" y="388270"/>
                </a:lnTo>
                <a:lnTo>
                  <a:pt x="306884" y="425522"/>
                </a:lnTo>
                <a:lnTo>
                  <a:pt x="265188" y="463838"/>
                </a:lnTo>
                <a:lnTo>
                  <a:pt x="222914" y="499753"/>
                </a:lnTo>
                <a:lnTo>
                  <a:pt x="183317" y="529802"/>
                </a:lnTo>
                <a:lnTo>
                  <a:pt x="149655" y="550519"/>
                </a:lnTo>
                <a:lnTo>
                  <a:pt x="125186" y="558439"/>
                </a:lnTo>
                <a:lnTo>
                  <a:pt x="113167" y="550096"/>
                </a:lnTo>
                <a:lnTo>
                  <a:pt x="121583" y="497859"/>
                </a:lnTo>
                <a:lnTo>
                  <a:pt x="135442" y="455815"/>
                </a:lnTo>
                <a:lnTo>
                  <a:pt x="153968" y="406223"/>
                </a:lnTo>
                <a:lnTo>
                  <a:pt x="175834" y="351381"/>
                </a:lnTo>
                <a:lnTo>
                  <a:pt x="199716" y="293590"/>
                </a:lnTo>
                <a:lnTo>
                  <a:pt x="224288" y="235151"/>
                </a:lnTo>
                <a:lnTo>
                  <a:pt x="248223" y="178363"/>
                </a:lnTo>
                <a:lnTo>
                  <a:pt x="270196" y="125528"/>
                </a:lnTo>
                <a:lnTo>
                  <a:pt x="288881" y="78946"/>
                </a:lnTo>
                <a:lnTo>
                  <a:pt x="302954" y="40916"/>
                </a:lnTo>
                <a:lnTo>
                  <a:pt x="311087" y="13740"/>
                </a:lnTo>
                <a:lnTo>
                  <a:pt x="299264" y="0"/>
                </a:lnTo>
                <a:lnTo>
                  <a:pt x="267438" y="2243"/>
                </a:lnTo>
                <a:lnTo>
                  <a:pt x="236228" y="18406"/>
                </a:lnTo>
                <a:lnTo>
                  <a:pt x="226253" y="46426"/>
                </a:lnTo>
                <a:lnTo>
                  <a:pt x="234182" y="77188"/>
                </a:lnTo>
                <a:lnTo>
                  <a:pt x="246234" y="118349"/>
                </a:lnTo>
                <a:lnTo>
                  <a:pt x="261756" y="168068"/>
                </a:lnTo>
                <a:lnTo>
                  <a:pt x="280094" y="224503"/>
                </a:lnTo>
                <a:lnTo>
                  <a:pt x="300594" y="285813"/>
                </a:lnTo>
                <a:lnTo>
                  <a:pt x="322603" y="350156"/>
                </a:lnTo>
                <a:lnTo>
                  <a:pt x="345467" y="415693"/>
                </a:lnTo>
                <a:lnTo>
                  <a:pt x="368533" y="480581"/>
                </a:lnTo>
                <a:lnTo>
                  <a:pt x="391148" y="542979"/>
                </a:lnTo>
                <a:lnTo>
                  <a:pt x="412657" y="601046"/>
                </a:lnTo>
                <a:lnTo>
                  <a:pt x="432408" y="652942"/>
                </a:lnTo>
                <a:lnTo>
                  <a:pt x="449747" y="696823"/>
                </a:lnTo>
                <a:lnTo>
                  <a:pt x="474575" y="753182"/>
                </a:lnTo>
                <a:lnTo>
                  <a:pt x="480757" y="761977"/>
                </a:lnTo>
                <a:lnTo>
                  <a:pt x="482505" y="755063"/>
                </a:lnTo>
                <a:lnTo>
                  <a:pt x="474074" y="697436"/>
                </a:lnTo>
                <a:lnTo>
                  <a:pt x="465068" y="651230"/>
                </a:lnTo>
                <a:lnTo>
                  <a:pt x="453652" y="596435"/>
                </a:lnTo>
                <a:lnTo>
                  <a:pt x="440413" y="535306"/>
                </a:lnTo>
                <a:lnTo>
                  <a:pt x="425939" y="470096"/>
                </a:lnTo>
                <a:lnTo>
                  <a:pt x="410815" y="403060"/>
                </a:lnTo>
                <a:lnTo>
                  <a:pt x="395631" y="336451"/>
                </a:lnTo>
                <a:lnTo>
                  <a:pt x="380972" y="272524"/>
                </a:lnTo>
                <a:lnTo>
                  <a:pt x="367426" y="213533"/>
                </a:lnTo>
                <a:lnTo>
                  <a:pt x="355580" y="161733"/>
                </a:lnTo>
                <a:lnTo>
                  <a:pt x="346022" y="119377"/>
                </a:lnTo>
                <a:lnTo>
                  <a:pt x="339338" y="88720"/>
                </a:lnTo>
                <a:lnTo>
                  <a:pt x="332510" y="68308"/>
                </a:lnTo>
                <a:lnTo>
                  <a:pt x="320932" y="33707"/>
                </a:lnTo>
                <a:lnTo>
                  <a:pt x="311494" y="7867"/>
                </a:lnTo>
                <a:lnTo>
                  <a:pt x="311087" y="13740"/>
                </a:lnTo>
                <a:lnTo>
                  <a:pt x="328340" y="86438"/>
                </a:lnTo>
                <a:lnTo>
                  <a:pt x="341446" y="139768"/>
                </a:lnTo>
                <a:lnTo>
                  <a:pt x="356299" y="199737"/>
                </a:lnTo>
                <a:lnTo>
                  <a:pt x="371966" y="262833"/>
                </a:lnTo>
                <a:lnTo>
                  <a:pt x="387518" y="325546"/>
                </a:lnTo>
                <a:lnTo>
                  <a:pt x="402024" y="384363"/>
                </a:lnTo>
                <a:lnTo>
                  <a:pt x="414552" y="435773"/>
                </a:lnTo>
                <a:lnTo>
                  <a:pt x="424173" y="476266"/>
                </a:lnTo>
                <a:lnTo>
                  <a:pt x="434779" y="524998"/>
                </a:lnTo>
                <a:lnTo>
                  <a:pt x="442127" y="563821"/>
                </a:lnTo>
                <a:lnTo>
                  <a:pt x="447582" y="595576"/>
                </a:lnTo>
                <a:lnTo>
                  <a:pt x="452506" y="623104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8347964" y="688351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347964" y="688351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8432717" y="647256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432717" y="647256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8234632" y="737035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234632" y="737035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234632" y="737035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234632" y="737035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573642" y="6422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573642" y="6422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8602222" y="653071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602222" y="653071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8630801" y="666375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630801" y="666375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8347964" y="688351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8347964" y="688351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8546048" y="634642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546048" y="634642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8461296" y="63799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8461296" y="63799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8715554" y="709540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8715554" y="709540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573642" y="6422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8573642" y="6422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573642" y="6422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8573642" y="6422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8546048" y="634642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546048" y="634642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8659380" y="680960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659380" y="680960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8686974" y="695644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686975" y="695644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 txBox="1"/>
          <p:nvPr/>
        </p:nvSpPr>
        <p:spPr>
          <a:xfrm>
            <a:off x="7059212" y="7580950"/>
            <a:ext cx="6731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906" name="object 906"/>
          <p:cNvSpPr txBox="1"/>
          <p:nvPr/>
        </p:nvSpPr>
        <p:spPr>
          <a:xfrm>
            <a:off x="6955325" y="7404546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907" name="object 907"/>
          <p:cNvSpPr txBox="1"/>
          <p:nvPr/>
        </p:nvSpPr>
        <p:spPr>
          <a:xfrm>
            <a:off x="6955325" y="7227896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908" name="object 908"/>
          <p:cNvSpPr txBox="1"/>
          <p:nvPr/>
        </p:nvSpPr>
        <p:spPr>
          <a:xfrm>
            <a:off x="6955325" y="7051492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909" name="object 909"/>
          <p:cNvSpPr txBox="1"/>
          <p:nvPr/>
        </p:nvSpPr>
        <p:spPr>
          <a:xfrm>
            <a:off x="6955325" y="6874925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910" name="object 910"/>
          <p:cNvSpPr txBox="1"/>
          <p:nvPr/>
        </p:nvSpPr>
        <p:spPr>
          <a:xfrm>
            <a:off x="6955325" y="6698357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911" name="object 911"/>
          <p:cNvSpPr txBox="1"/>
          <p:nvPr/>
        </p:nvSpPr>
        <p:spPr>
          <a:xfrm>
            <a:off x="6955325" y="6521953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912" name="object 912"/>
          <p:cNvSpPr txBox="1"/>
          <p:nvPr/>
        </p:nvSpPr>
        <p:spPr>
          <a:xfrm>
            <a:off x="6955325" y="6345303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913" name="object 913"/>
          <p:cNvSpPr txBox="1"/>
          <p:nvPr/>
        </p:nvSpPr>
        <p:spPr>
          <a:xfrm>
            <a:off x="6955325" y="6168899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914" name="object 914"/>
          <p:cNvSpPr txBox="1"/>
          <p:nvPr/>
        </p:nvSpPr>
        <p:spPr>
          <a:xfrm>
            <a:off x="7156201" y="7687794"/>
            <a:ext cx="6731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915" name="object 915"/>
          <p:cNvSpPr txBox="1"/>
          <p:nvPr/>
        </p:nvSpPr>
        <p:spPr>
          <a:xfrm>
            <a:off x="7418097" y="7687794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916" name="object 916"/>
          <p:cNvSpPr txBox="1"/>
          <p:nvPr/>
        </p:nvSpPr>
        <p:spPr>
          <a:xfrm>
            <a:off x="7700934" y="7687794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917" name="object 917"/>
          <p:cNvSpPr txBox="1"/>
          <p:nvPr/>
        </p:nvSpPr>
        <p:spPr>
          <a:xfrm>
            <a:off x="7983771" y="7687794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918" name="object 918"/>
          <p:cNvSpPr txBox="1"/>
          <p:nvPr/>
        </p:nvSpPr>
        <p:spPr>
          <a:xfrm>
            <a:off x="8266608" y="7687794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919" name="object 919"/>
          <p:cNvSpPr txBox="1"/>
          <p:nvPr/>
        </p:nvSpPr>
        <p:spPr>
          <a:xfrm>
            <a:off x="8549281" y="7687794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920" name="object 920"/>
          <p:cNvSpPr txBox="1"/>
          <p:nvPr/>
        </p:nvSpPr>
        <p:spPr>
          <a:xfrm>
            <a:off x="8832118" y="7687794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</p:txBody>
      </p:sp>
      <p:sp>
        <p:nvSpPr>
          <p:cNvPr id="921" name="object 921"/>
          <p:cNvSpPr/>
          <p:nvPr/>
        </p:nvSpPr>
        <p:spPr>
          <a:xfrm>
            <a:off x="9056699" y="7002928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679" y="0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9110409" y="697837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37" y="0"/>
                </a:moveTo>
                <a:lnTo>
                  <a:pt x="0" y="24637"/>
                </a:lnTo>
                <a:lnTo>
                  <a:pt x="24637" y="49274"/>
                </a:lnTo>
                <a:lnTo>
                  <a:pt x="49274" y="24637"/>
                </a:lnTo>
                <a:lnTo>
                  <a:pt x="246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9110409" y="697837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37" y="0"/>
                </a:moveTo>
                <a:lnTo>
                  <a:pt x="49274" y="24637"/>
                </a:lnTo>
                <a:lnTo>
                  <a:pt x="24637" y="49274"/>
                </a:lnTo>
                <a:lnTo>
                  <a:pt x="0" y="24637"/>
                </a:lnTo>
                <a:lnTo>
                  <a:pt x="24637" y="0"/>
                </a:lnTo>
              </a:path>
            </a:pathLst>
          </a:custGeom>
          <a:ln w="59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 txBox="1"/>
          <p:nvPr/>
        </p:nvSpPr>
        <p:spPr>
          <a:xfrm>
            <a:off x="9218268" y="6932248"/>
            <a:ext cx="26606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0" dirty="0">
                <a:latin typeface="Arial"/>
                <a:cs typeface="Arial"/>
              </a:rPr>
              <a:t>Series1</a:t>
            </a:r>
            <a:endParaRPr sz="650">
              <a:latin typeface="Arial"/>
              <a:cs typeface="Arial"/>
            </a:endParaRPr>
          </a:p>
        </p:txBody>
      </p:sp>
      <p:sp>
        <p:nvSpPr>
          <p:cNvPr id="925" name="object 925"/>
          <p:cNvSpPr/>
          <p:nvPr/>
        </p:nvSpPr>
        <p:spPr>
          <a:xfrm>
            <a:off x="6914233" y="6148504"/>
            <a:ext cx="2640330" cy="1709420"/>
          </a:xfrm>
          <a:custGeom>
            <a:avLst/>
            <a:gdLst/>
            <a:ahLst/>
            <a:cxnLst/>
            <a:rect l="l" t="t" r="r" b="b"/>
            <a:pathLst>
              <a:path w="2640329" h="1709420">
                <a:moveTo>
                  <a:pt x="0" y="1708930"/>
                </a:moveTo>
                <a:lnTo>
                  <a:pt x="2640141" y="1708930"/>
                </a:lnTo>
                <a:lnTo>
                  <a:pt x="2640141" y="0"/>
                </a:lnTo>
                <a:lnTo>
                  <a:pt x="0" y="0"/>
                </a:lnTo>
                <a:lnTo>
                  <a:pt x="0" y="1708930"/>
                </a:lnTo>
                <a:close/>
              </a:path>
            </a:pathLst>
          </a:custGeom>
          <a:ln w="615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0345727" y="7408952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4">
                <a:moveTo>
                  <a:pt x="0" y="0"/>
                </a:moveTo>
                <a:lnTo>
                  <a:pt x="1358997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0345727" y="7177361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4">
                <a:moveTo>
                  <a:pt x="0" y="0"/>
                </a:moveTo>
                <a:lnTo>
                  <a:pt x="1358997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0345727" y="6945769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4">
                <a:moveTo>
                  <a:pt x="0" y="0"/>
                </a:moveTo>
                <a:lnTo>
                  <a:pt x="1358997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0345727" y="6714178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4">
                <a:moveTo>
                  <a:pt x="0" y="0"/>
                </a:moveTo>
                <a:lnTo>
                  <a:pt x="1358997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0345727" y="6482586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4">
                <a:moveTo>
                  <a:pt x="0" y="0"/>
                </a:moveTo>
                <a:lnTo>
                  <a:pt x="1358997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0345727" y="6251981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4">
                <a:moveTo>
                  <a:pt x="0" y="0"/>
                </a:moveTo>
                <a:lnTo>
                  <a:pt x="1358997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0345727" y="6251981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09">
                <a:moveTo>
                  <a:pt x="0" y="1387577"/>
                </a:moveTo>
                <a:lnTo>
                  <a:pt x="0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10320104" y="7639557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10320104" y="740895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0320104" y="71773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10320104" y="694576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0320104" y="6714178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10320104" y="648258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0320104" y="625198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10345727" y="7639557"/>
            <a:ext cx="1359535" cy="0"/>
          </a:xfrm>
          <a:custGeom>
            <a:avLst/>
            <a:gdLst/>
            <a:ahLst/>
            <a:cxnLst/>
            <a:rect l="l" t="t" r="r" b="b"/>
            <a:pathLst>
              <a:path w="1359534">
                <a:moveTo>
                  <a:pt x="0" y="0"/>
                </a:moveTo>
                <a:lnTo>
                  <a:pt x="1358997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0345727" y="7639557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10799054" y="7639557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11251396" y="7639557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11704725" y="7639557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10431865" y="6318954"/>
            <a:ext cx="1092835" cy="1196340"/>
          </a:xfrm>
          <a:custGeom>
            <a:avLst/>
            <a:gdLst/>
            <a:ahLst/>
            <a:cxnLst/>
            <a:rect l="l" t="t" r="r" b="b"/>
            <a:pathLst>
              <a:path w="1092834" h="1196340">
                <a:moveTo>
                  <a:pt x="366943" y="507241"/>
                </a:moveTo>
                <a:lnTo>
                  <a:pt x="343721" y="555716"/>
                </a:lnTo>
                <a:lnTo>
                  <a:pt x="319558" y="606578"/>
                </a:lnTo>
                <a:lnTo>
                  <a:pt x="294768" y="659031"/>
                </a:lnTo>
                <a:lnTo>
                  <a:pt x="269665" y="712279"/>
                </a:lnTo>
                <a:lnTo>
                  <a:pt x="244562" y="765527"/>
                </a:lnTo>
                <a:lnTo>
                  <a:pt x="219775" y="817980"/>
                </a:lnTo>
                <a:lnTo>
                  <a:pt x="195618" y="868842"/>
                </a:lnTo>
                <a:lnTo>
                  <a:pt x="172405" y="917317"/>
                </a:lnTo>
                <a:lnTo>
                  <a:pt x="150449" y="962609"/>
                </a:lnTo>
                <a:lnTo>
                  <a:pt x="130066" y="1003924"/>
                </a:lnTo>
                <a:lnTo>
                  <a:pt x="111570" y="1040465"/>
                </a:lnTo>
                <a:lnTo>
                  <a:pt x="71742" y="1109451"/>
                </a:lnTo>
                <a:lnTo>
                  <a:pt x="42221" y="1150520"/>
                </a:lnTo>
                <a:lnTo>
                  <a:pt x="15408" y="1183192"/>
                </a:lnTo>
                <a:lnTo>
                  <a:pt x="0" y="1196017"/>
                </a:lnTo>
                <a:lnTo>
                  <a:pt x="4691" y="1177542"/>
                </a:lnTo>
                <a:lnTo>
                  <a:pt x="14321" y="1155345"/>
                </a:lnTo>
                <a:lnTo>
                  <a:pt x="25888" y="1126357"/>
                </a:lnTo>
                <a:lnTo>
                  <a:pt x="39274" y="1091335"/>
                </a:lnTo>
                <a:lnTo>
                  <a:pt x="54361" y="1051035"/>
                </a:lnTo>
                <a:lnTo>
                  <a:pt x="71033" y="1006215"/>
                </a:lnTo>
                <a:lnTo>
                  <a:pt x="89172" y="957633"/>
                </a:lnTo>
                <a:lnTo>
                  <a:pt x="108661" y="906044"/>
                </a:lnTo>
                <a:lnTo>
                  <a:pt x="129382" y="852208"/>
                </a:lnTo>
                <a:lnTo>
                  <a:pt x="151218" y="796880"/>
                </a:lnTo>
                <a:lnTo>
                  <a:pt x="174052" y="740817"/>
                </a:lnTo>
                <a:lnTo>
                  <a:pt x="197767" y="684778"/>
                </a:lnTo>
                <a:lnTo>
                  <a:pt x="222244" y="629520"/>
                </a:lnTo>
                <a:lnTo>
                  <a:pt x="247368" y="575798"/>
                </a:lnTo>
                <a:lnTo>
                  <a:pt x="273020" y="524372"/>
                </a:lnTo>
                <a:lnTo>
                  <a:pt x="299083" y="475997"/>
                </a:lnTo>
                <a:lnTo>
                  <a:pt x="325440" y="431431"/>
                </a:lnTo>
                <a:lnTo>
                  <a:pt x="351973" y="391432"/>
                </a:lnTo>
                <a:lnTo>
                  <a:pt x="378566" y="356755"/>
                </a:lnTo>
                <a:lnTo>
                  <a:pt x="405100" y="328160"/>
                </a:lnTo>
                <a:lnTo>
                  <a:pt x="457526" y="292239"/>
                </a:lnTo>
                <a:lnTo>
                  <a:pt x="488034" y="286236"/>
                </a:lnTo>
                <a:lnTo>
                  <a:pt x="522002" y="289871"/>
                </a:lnTo>
                <a:lnTo>
                  <a:pt x="558877" y="302034"/>
                </a:lnTo>
                <a:lnTo>
                  <a:pt x="598104" y="321620"/>
                </a:lnTo>
                <a:lnTo>
                  <a:pt x="639127" y="347519"/>
                </a:lnTo>
                <a:lnTo>
                  <a:pt x="681392" y="378624"/>
                </a:lnTo>
                <a:lnTo>
                  <a:pt x="724344" y="413828"/>
                </a:lnTo>
                <a:lnTo>
                  <a:pt x="767428" y="452022"/>
                </a:lnTo>
                <a:lnTo>
                  <a:pt x="810091" y="492099"/>
                </a:lnTo>
                <a:lnTo>
                  <a:pt x="851776" y="532951"/>
                </a:lnTo>
                <a:lnTo>
                  <a:pt x="891930" y="573470"/>
                </a:lnTo>
                <a:lnTo>
                  <a:pt x="929997" y="612548"/>
                </a:lnTo>
                <a:lnTo>
                  <a:pt x="965423" y="649079"/>
                </a:lnTo>
                <a:lnTo>
                  <a:pt x="997653" y="681953"/>
                </a:lnTo>
                <a:lnTo>
                  <a:pt x="1026132" y="710063"/>
                </a:lnTo>
                <a:lnTo>
                  <a:pt x="1050305" y="732302"/>
                </a:lnTo>
                <a:lnTo>
                  <a:pt x="1069619" y="747562"/>
                </a:lnTo>
                <a:lnTo>
                  <a:pt x="1083517" y="754734"/>
                </a:lnTo>
                <a:lnTo>
                  <a:pt x="1091446" y="752712"/>
                </a:lnTo>
                <a:lnTo>
                  <a:pt x="1092297" y="740567"/>
                </a:lnTo>
                <a:lnTo>
                  <a:pt x="1085369" y="719556"/>
                </a:lnTo>
                <a:lnTo>
                  <a:pt x="1051710" y="655095"/>
                </a:lnTo>
                <a:lnTo>
                  <a:pt x="1026750" y="613728"/>
                </a:lnTo>
                <a:lnTo>
                  <a:pt x="997550" y="567658"/>
                </a:lnTo>
                <a:lnTo>
                  <a:pt x="964995" y="517925"/>
                </a:lnTo>
                <a:lnTo>
                  <a:pt x="929971" y="465572"/>
                </a:lnTo>
                <a:lnTo>
                  <a:pt x="893361" y="411638"/>
                </a:lnTo>
                <a:lnTo>
                  <a:pt x="856052" y="357165"/>
                </a:lnTo>
                <a:lnTo>
                  <a:pt x="818929" y="303194"/>
                </a:lnTo>
                <a:lnTo>
                  <a:pt x="782876" y="250766"/>
                </a:lnTo>
                <a:lnTo>
                  <a:pt x="748779" y="200922"/>
                </a:lnTo>
                <a:lnTo>
                  <a:pt x="717523" y="154703"/>
                </a:lnTo>
                <a:lnTo>
                  <a:pt x="689993" y="113149"/>
                </a:lnTo>
                <a:lnTo>
                  <a:pt x="667075" y="77303"/>
                </a:lnTo>
                <a:lnTo>
                  <a:pt x="638611" y="26894"/>
                </a:lnTo>
                <a:lnTo>
                  <a:pt x="645799" y="0"/>
                </a:lnTo>
                <a:lnTo>
                  <a:pt x="669666" y="9201"/>
                </a:lnTo>
                <a:lnTo>
                  <a:pt x="735970" y="53578"/>
                </a:lnTo>
                <a:lnTo>
                  <a:pt x="769615" y="81024"/>
                </a:lnTo>
                <a:lnTo>
                  <a:pt x="797728" y="106821"/>
                </a:lnTo>
                <a:lnTo>
                  <a:pt x="819778" y="138009"/>
                </a:lnTo>
                <a:lnTo>
                  <a:pt x="749327" y="144393"/>
                </a:lnTo>
                <a:lnTo>
                  <a:pt x="689579" y="141848"/>
                </a:lnTo>
                <a:lnTo>
                  <a:pt x="628579" y="136470"/>
                </a:lnTo>
                <a:lnTo>
                  <a:pt x="577649" y="129002"/>
                </a:lnTo>
                <a:lnTo>
                  <a:pt x="543137" y="97354"/>
                </a:lnTo>
                <a:lnTo>
                  <a:pt x="565058" y="65442"/>
                </a:lnTo>
                <a:lnTo>
                  <a:pt x="601130" y="37580"/>
                </a:lnTo>
                <a:lnTo>
                  <a:pt x="638611" y="26894"/>
                </a:lnTo>
                <a:lnTo>
                  <a:pt x="679680" y="38690"/>
                </a:lnTo>
                <a:lnTo>
                  <a:pt x="729225" y="65390"/>
                </a:lnTo>
                <a:lnTo>
                  <a:pt x="778755" y="100622"/>
                </a:lnTo>
                <a:lnTo>
                  <a:pt x="819778" y="138009"/>
                </a:lnTo>
                <a:lnTo>
                  <a:pt x="848771" y="177193"/>
                </a:lnTo>
                <a:lnTo>
                  <a:pt x="870705" y="221119"/>
                </a:lnTo>
                <a:lnTo>
                  <a:pt x="889821" y="268372"/>
                </a:lnTo>
                <a:lnTo>
                  <a:pt x="910361" y="317533"/>
                </a:lnTo>
                <a:lnTo>
                  <a:pt x="928580" y="358714"/>
                </a:lnTo>
                <a:lnTo>
                  <a:pt x="950581" y="410018"/>
                </a:lnTo>
                <a:lnTo>
                  <a:pt x="972591" y="462381"/>
                </a:lnTo>
                <a:lnTo>
                  <a:pt x="990837" y="506736"/>
                </a:lnTo>
                <a:lnTo>
                  <a:pt x="1001546" y="534019"/>
                </a:lnTo>
                <a:lnTo>
                  <a:pt x="1000945" y="535164"/>
                </a:lnTo>
                <a:lnTo>
                  <a:pt x="974850" y="478864"/>
                </a:lnTo>
                <a:lnTo>
                  <a:pt x="952293" y="429298"/>
                </a:lnTo>
                <a:lnTo>
                  <a:pt x="926294" y="371962"/>
                </a:lnTo>
                <a:lnTo>
                  <a:pt x="899028" y="311733"/>
                </a:lnTo>
                <a:lnTo>
                  <a:pt x="872669" y="253493"/>
                </a:lnTo>
                <a:lnTo>
                  <a:pt x="849390" y="202121"/>
                </a:lnTo>
                <a:lnTo>
                  <a:pt x="831366" y="162497"/>
                </a:lnTo>
                <a:lnTo>
                  <a:pt x="820770" y="139499"/>
                </a:lnTo>
                <a:lnTo>
                  <a:pt x="819778" y="138009"/>
                </a:lnTo>
                <a:lnTo>
                  <a:pt x="826745" y="153910"/>
                </a:lnTo>
                <a:lnTo>
                  <a:pt x="840377" y="184381"/>
                </a:lnTo>
                <a:lnTo>
                  <a:pt x="859488" y="226857"/>
                </a:lnTo>
                <a:lnTo>
                  <a:pt x="882888" y="278772"/>
                </a:lnTo>
                <a:lnTo>
                  <a:pt x="909389" y="337562"/>
                </a:lnTo>
                <a:lnTo>
                  <a:pt x="937804" y="400660"/>
                </a:lnTo>
                <a:lnTo>
                  <a:pt x="966945" y="465501"/>
                </a:lnTo>
                <a:lnTo>
                  <a:pt x="995623" y="529521"/>
                </a:lnTo>
                <a:lnTo>
                  <a:pt x="1022650" y="590152"/>
                </a:lnTo>
                <a:lnTo>
                  <a:pt x="1046839" y="644831"/>
                </a:lnTo>
                <a:lnTo>
                  <a:pt x="1067001" y="690992"/>
                </a:lnTo>
                <a:lnTo>
                  <a:pt x="1081948" y="726069"/>
                </a:lnTo>
                <a:lnTo>
                  <a:pt x="1091446" y="752712"/>
                </a:lnTo>
                <a:lnTo>
                  <a:pt x="1085399" y="742889"/>
                </a:lnTo>
                <a:lnTo>
                  <a:pt x="1056319" y="688638"/>
                </a:lnTo>
                <a:lnTo>
                  <a:pt x="1034879" y="647371"/>
                </a:lnTo>
                <a:lnTo>
                  <a:pt x="1009899" y="598785"/>
                </a:lnTo>
                <a:lnTo>
                  <a:pt x="982176" y="544458"/>
                </a:lnTo>
                <a:lnTo>
                  <a:pt x="952505" y="485974"/>
                </a:lnTo>
                <a:lnTo>
                  <a:pt x="921684" y="424911"/>
                </a:lnTo>
                <a:lnTo>
                  <a:pt x="890507" y="362852"/>
                </a:lnTo>
                <a:lnTo>
                  <a:pt x="859772" y="301376"/>
                </a:lnTo>
                <a:lnTo>
                  <a:pt x="830273" y="242065"/>
                </a:lnTo>
                <a:lnTo>
                  <a:pt x="802807" y="186498"/>
                </a:lnTo>
                <a:lnTo>
                  <a:pt x="778171" y="136258"/>
                </a:lnTo>
                <a:lnTo>
                  <a:pt x="757159" y="92925"/>
                </a:lnTo>
                <a:lnTo>
                  <a:pt x="740568" y="58078"/>
                </a:lnTo>
                <a:lnTo>
                  <a:pt x="726103" y="17802"/>
                </a:lnTo>
                <a:lnTo>
                  <a:pt x="743648" y="36584"/>
                </a:lnTo>
                <a:lnTo>
                  <a:pt x="771797" y="73585"/>
                </a:lnTo>
                <a:lnTo>
                  <a:pt x="800518" y="112747"/>
                </a:lnTo>
                <a:lnTo>
                  <a:pt x="819778" y="138009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10769325" y="679679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0769325" y="679679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10498314" y="736148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0498315" y="736148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10407649" y="746693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0407649" y="746693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10859991" y="658195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0859991" y="658195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11493664" y="704218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1493665" y="704218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11041322" y="631685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1041322" y="631685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11222653" y="64272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1222653" y="642723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10950657" y="640949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0950657" y="640949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11041322" y="631685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11041322" y="631685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11222653" y="64272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11222653" y="642723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11313318" y="660758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11313319" y="660758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11403984" y="682438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11403984" y="682438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11222653" y="64272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11222653" y="642723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11493664" y="704218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11493665" y="704218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11131987" y="632277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11131987" y="632277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11222653" y="64272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11222653" y="642723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 txBox="1"/>
          <p:nvPr/>
        </p:nvSpPr>
        <p:spPr>
          <a:xfrm>
            <a:off x="10215917" y="7569124"/>
            <a:ext cx="6731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979" name="object 979"/>
          <p:cNvSpPr txBox="1"/>
          <p:nvPr/>
        </p:nvSpPr>
        <p:spPr>
          <a:xfrm>
            <a:off x="10111865" y="7337697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980" name="object 980"/>
          <p:cNvSpPr txBox="1"/>
          <p:nvPr/>
        </p:nvSpPr>
        <p:spPr>
          <a:xfrm>
            <a:off x="10111865" y="7106352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981" name="object 981"/>
          <p:cNvSpPr txBox="1"/>
          <p:nvPr/>
        </p:nvSpPr>
        <p:spPr>
          <a:xfrm>
            <a:off x="10111865" y="6874925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982" name="object 982"/>
          <p:cNvSpPr txBox="1"/>
          <p:nvPr/>
        </p:nvSpPr>
        <p:spPr>
          <a:xfrm>
            <a:off x="10111865" y="6643498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983" name="object 983"/>
          <p:cNvSpPr txBox="1"/>
          <p:nvPr/>
        </p:nvSpPr>
        <p:spPr>
          <a:xfrm>
            <a:off x="10153667" y="6412153"/>
            <a:ext cx="129539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0.1</a:t>
            </a:r>
            <a:endParaRPr sz="650">
              <a:latin typeface="Arial"/>
              <a:cs typeface="Arial"/>
            </a:endParaRPr>
          </a:p>
        </p:txBody>
      </p:sp>
      <p:sp>
        <p:nvSpPr>
          <p:cNvPr id="984" name="object 984"/>
          <p:cNvSpPr txBox="1"/>
          <p:nvPr/>
        </p:nvSpPr>
        <p:spPr>
          <a:xfrm>
            <a:off x="10111865" y="6180726"/>
            <a:ext cx="17145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0.</a:t>
            </a:r>
            <a:r>
              <a:rPr sz="650" spc="-35" dirty="0">
                <a:latin typeface="Arial"/>
                <a:cs typeface="Arial"/>
              </a:rPr>
              <a:t>1</a:t>
            </a:r>
            <a:r>
              <a:rPr sz="650" spc="-4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985" name="object 985"/>
          <p:cNvSpPr txBox="1"/>
          <p:nvPr/>
        </p:nvSpPr>
        <p:spPr>
          <a:xfrm>
            <a:off x="10271352" y="7675968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986" name="object 986"/>
          <p:cNvSpPr txBox="1"/>
          <p:nvPr/>
        </p:nvSpPr>
        <p:spPr>
          <a:xfrm>
            <a:off x="10724105" y="7675968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40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987" name="object 987"/>
          <p:cNvSpPr txBox="1"/>
          <p:nvPr/>
        </p:nvSpPr>
        <p:spPr>
          <a:xfrm>
            <a:off x="11177021" y="7675968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3</a:t>
            </a: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988" name="object 988"/>
          <p:cNvSpPr txBox="1"/>
          <p:nvPr/>
        </p:nvSpPr>
        <p:spPr>
          <a:xfrm>
            <a:off x="11629938" y="7675968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3</a:t>
            </a:r>
            <a:r>
              <a:rPr sz="650" spc="-40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989" name="object 989"/>
          <p:cNvSpPr/>
          <p:nvPr/>
        </p:nvSpPr>
        <p:spPr>
          <a:xfrm>
            <a:off x="11895911" y="7002928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679" y="0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1949620" y="697837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37" y="0"/>
                </a:moveTo>
                <a:lnTo>
                  <a:pt x="0" y="24637"/>
                </a:lnTo>
                <a:lnTo>
                  <a:pt x="24637" y="49274"/>
                </a:lnTo>
                <a:lnTo>
                  <a:pt x="49274" y="24637"/>
                </a:lnTo>
                <a:lnTo>
                  <a:pt x="246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1949620" y="697837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37" y="0"/>
                </a:moveTo>
                <a:lnTo>
                  <a:pt x="49274" y="24637"/>
                </a:lnTo>
                <a:lnTo>
                  <a:pt x="24637" y="49274"/>
                </a:lnTo>
                <a:lnTo>
                  <a:pt x="0" y="24637"/>
                </a:lnTo>
                <a:lnTo>
                  <a:pt x="24637" y="0"/>
                </a:lnTo>
              </a:path>
            </a:pathLst>
          </a:custGeom>
          <a:ln w="59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 txBox="1"/>
          <p:nvPr/>
        </p:nvSpPr>
        <p:spPr>
          <a:xfrm>
            <a:off x="12057643" y="6932248"/>
            <a:ext cx="26606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0" dirty="0">
                <a:latin typeface="Arial"/>
                <a:cs typeface="Arial"/>
              </a:rPr>
              <a:t>Series1</a:t>
            </a:r>
            <a:endParaRPr sz="650">
              <a:latin typeface="Arial"/>
              <a:cs typeface="Arial"/>
            </a:endParaRPr>
          </a:p>
        </p:txBody>
      </p:sp>
      <p:sp>
        <p:nvSpPr>
          <p:cNvPr id="993" name="object 993"/>
          <p:cNvSpPr/>
          <p:nvPr/>
        </p:nvSpPr>
        <p:spPr>
          <a:xfrm>
            <a:off x="10070774" y="6160330"/>
            <a:ext cx="2322830" cy="1685289"/>
          </a:xfrm>
          <a:custGeom>
            <a:avLst/>
            <a:gdLst/>
            <a:ahLst/>
            <a:cxnLst/>
            <a:rect l="l" t="t" r="r" b="b"/>
            <a:pathLst>
              <a:path w="2322829" h="1685290">
                <a:moveTo>
                  <a:pt x="0" y="1685278"/>
                </a:moveTo>
                <a:lnTo>
                  <a:pt x="2322811" y="1685278"/>
                </a:lnTo>
                <a:lnTo>
                  <a:pt x="2322811" y="0"/>
                </a:lnTo>
                <a:lnTo>
                  <a:pt x="0" y="0"/>
                </a:lnTo>
                <a:lnTo>
                  <a:pt x="0" y="1685278"/>
                </a:lnTo>
                <a:close/>
              </a:path>
            </a:pathLst>
          </a:custGeom>
          <a:ln w="615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3382219" y="9535650"/>
            <a:ext cx="2261235" cy="0"/>
          </a:xfrm>
          <a:custGeom>
            <a:avLst/>
            <a:gdLst/>
            <a:ahLst/>
            <a:cxnLst/>
            <a:rect l="l" t="t" r="r" b="b"/>
            <a:pathLst>
              <a:path w="2261235">
                <a:moveTo>
                  <a:pt x="0" y="0"/>
                </a:moveTo>
                <a:lnTo>
                  <a:pt x="2260725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3382219" y="9369101"/>
            <a:ext cx="2261235" cy="0"/>
          </a:xfrm>
          <a:custGeom>
            <a:avLst/>
            <a:gdLst/>
            <a:ahLst/>
            <a:cxnLst/>
            <a:rect l="l" t="t" r="r" b="b"/>
            <a:pathLst>
              <a:path w="2261235">
                <a:moveTo>
                  <a:pt x="0" y="0"/>
                </a:moveTo>
                <a:lnTo>
                  <a:pt x="2260725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3382219" y="9202553"/>
            <a:ext cx="2261235" cy="0"/>
          </a:xfrm>
          <a:custGeom>
            <a:avLst/>
            <a:gdLst/>
            <a:ahLst/>
            <a:cxnLst/>
            <a:rect l="l" t="t" r="r" b="b"/>
            <a:pathLst>
              <a:path w="2261235">
                <a:moveTo>
                  <a:pt x="0" y="0"/>
                </a:moveTo>
                <a:lnTo>
                  <a:pt x="2260725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3382219" y="9036004"/>
            <a:ext cx="2261235" cy="0"/>
          </a:xfrm>
          <a:custGeom>
            <a:avLst/>
            <a:gdLst/>
            <a:ahLst/>
            <a:cxnLst/>
            <a:rect l="l" t="t" r="r" b="b"/>
            <a:pathLst>
              <a:path w="2261235">
                <a:moveTo>
                  <a:pt x="0" y="0"/>
                </a:moveTo>
                <a:lnTo>
                  <a:pt x="2260725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3382219" y="8869456"/>
            <a:ext cx="2261235" cy="0"/>
          </a:xfrm>
          <a:custGeom>
            <a:avLst/>
            <a:gdLst/>
            <a:ahLst/>
            <a:cxnLst/>
            <a:rect l="l" t="t" r="r" b="b"/>
            <a:pathLst>
              <a:path w="2261235">
                <a:moveTo>
                  <a:pt x="0" y="0"/>
                </a:moveTo>
                <a:lnTo>
                  <a:pt x="2260725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3382219" y="8702907"/>
            <a:ext cx="2261235" cy="0"/>
          </a:xfrm>
          <a:custGeom>
            <a:avLst/>
            <a:gdLst/>
            <a:ahLst/>
            <a:cxnLst/>
            <a:rect l="l" t="t" r="r" b="b"/>
            <a:pathLst>
              <a:path w="2261235">
                <a:moveTo>
                  <a:pt x="0" y="0"/>
                </a:moveTo>
                <a:lnTo>
                  <a:pt x="2260725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3382219" y="8536358"/>
            <a:ext cx="2261235" cy="0"/>
          </a:xfrm>
          <a:custGeom>
            <a:avLst/>
            <a:gdLst/>
            <a:ahLst/>
            <a:cxnLst/>
            <a:rect l="l" t="t" r="r" b="b"/>
            <a:pathLst>
              <a:path w="2261235">
                <a:moveTo>
                  <a:pt x="0" y="0"/>
                </a:moveTo>
                <a:lnTo>
                  <a:pt x="2260725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3382219" y="8536358"/>
            <a:ext cx="0" cy="1165860"/>
          </a:xfrm>
          <a:custGeom>
            <a:avLst/>
            <a:gdLst/>
            <a:ahLst/>
            <a:cxnLst/>
            <a:rect l="l" t="t" r="r" b="b"/>
            <a:pathLst>
              <a:path h="1165859">
                <a:moveTo>
                  <a:pt x="0" y="1165840"/>
                </a:moveTo>
                <a:lnTo>
                  <a:pt x="0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3356596" y="970219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3356596" y="953565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3356596" y="936910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3356596" y="920255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3356596" y="903600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3356596" y="8869456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356596" y="8702907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3356596" y="8536358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22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382219" y="9702199"/>
            <a:ext cx="2261235" cy="0"/>
          </a:xfrm>
          <a:custGeom>
            <a:avLst/>
            <a:gdLst/>
            <a:ahLst/>
            <a:cxnLst/>
            <a:rect l="l" t="t" r="r" b="b"/>
            <a:pathLst>
              <a:path w="2261235">
                <a:moveTo>
                  <a:pt x="0" y="0"/>
                </a:moveTo>
                <a:lnTo>
                  <a:pt x="2260725" y="0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382219" y="97021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3778387" y="97021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4173571" y="97021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4569740" y="97021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4964924" y="97021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361093" y="97021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08"/>
                </a:lnTo>
              </a:path>
            </a:pathLst>
          </a:custGeom>
          <a:ln w="5912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3410716" y="8594338"/>
            <a:ext cx="2204720" cy="802005"/>
          </a:xfrm>
          <a:custGeom>
            <a:avLst/>
            <a:gdLst/>
            <a:ahLst/>
            <a:cxnLst/>
            <a:rect l="l" t="t" r="r" b="b"/>
            <a:pathLst>
              <a:path w="2204720" h="802004">
                <a:moveTo>
                  <a:pt x="0" y="758174"/>
                </a:moveTo>
                <a:lnTo>
                  <a:pt x="14117" y="749954"/>
                </a:lnTo>
                <a:lnTo>
                  <a:pt x="28250" y="740455"/>
                </a:lnTo>
                <a:lnTo>
                  <a:pt x="42383" y="733575"/>
                </a:lnTo>
                <a:lnTo>
                  <a:pt x="56501" y="733208"/>
                </a:lnTo>
                <a:lnTo>
                  <a:pt x="70619" y="743266"/>
                </a:lnTo>
                <a:lnTo>
                  <a:pt x="84752" y="760761"/>
                </a:lnTo>
                <a:lnTo>
                  <a:pt x="98885" y="779056"/>
                </a:lnTo>
                <a:lnTo>
                  <a:pt x="113003" y="791516"/>
                </a:lnTo>
                <a:lnTo>
                  <a:pt x="127155" y="797949"/>
                </a:lnTo>
                <a:lnTo>
                  <a:pt x="141285" y="801402"/>
                </a:lnTo>
                <a:lnTo>
                  <a:pt x="155398" y="799912"/>
                </a:lnTo>
                <a:lnTo>
                  <a:pt x="169505" y="791516"/>
                </a:lnTo>
                <a:lnTo>
                  <a:pt x="183658" y="771394"/>
                </a:lnTo>
                <a:lnTo>
                  <a:pt x="197797" y="742026"/>
                </a:lnTo>
                <a:lnTo>
                  <a:pt x="211935" y="712396"/>
                </a:lnTo>
                <a:lnTo>
                  <a:pt x="226088" y="691489"/>
                </a:lnTo>
                <a:lnTo>
                  <a:pt x="240206" y="682963"/>
                </a:lnTo>
                <a:lnTo>
                  <a:pt x="254339" y="681613"/>
                </a:lnTo>
                <a:lnTo>
                  <a:pt x="268472" y="683127"/>
                </a:lnTo>
                <a:lnTo>
                  <a:pt x="282590" y="683194"/>
                </a:lnTo>
                <a:lnTo>
                  <a:pt x="296708" y="678952"/>
                </a:lnTo>
                <a:lnTo>
                  <a:pt x="310841" y="673277"/>
                </a:lnTo>
                <a:lnTo>
                  <a:pt x="324974" y="670467"/>
                </a:lnTo>
                <a:lnTo>
                  <a:pt x="339092" y="674817"/>
                </a:lnTo>
                <a:lnTo>
                  <a:pt x="353246" y="692554"/>
                </a:lnTo>
                <a:lnTo>
                  <a:pt x="367384" y="719637"/>
                </a:lnTo>
                <a:lnTo>
                  <a:pt x="381522" y="745149"/>
                </a:lnTo>
                <a:lnTo>
                  <a:pt x="395676" y="758174"/>
                </a:lnTo>
                <a:lnTo>
                  <a:pt x="409782" y="751604"/>
                </a:lnTo>
                <a:lnTo>
                  <a:pt x="423896" y="732653"/>
                </a:lnTo>
                <a:lnTo>
                  <a:pt x="438025" y="711886"/>
                </a:lnTo>
                <a:lnTo>
                  <a:pt x="452177" y="699865"/>
                </a:lnTo>
                <a:lnTo>
                  <a:pt x="466295" y="702588"/>
                </a:lnTo>
                <a:lnTo>
                  <a:pt x="480428" y="713395"/>
                </a:lnTo>
                <a:lnTo>
                  <a:pt x="494561" y="723679"/>
                </a:lnTo>
                <a:lnTo>
                  <a:pt x="508679" y="724831"/>
                </a:lnTo>
                <a:lnTo>
                  <a:pt x="522797" y="710402"/>
                </a:lnTo>
                <a:lnTo>
                  <a:pt x="536930" y="686325"/>
                </a:lnTo>
                <a:lnTo>
                  <a:pt x="551063" y="662756"/>
                </a:lnTo>
                <a:lnTo>
                  <a:pt x="565181" y="649851"/>
                </a:lnTo>
                <a:lnTo>
                  <a:pt x="579335" y="653031"/>
                </a:lnTo>
                <a:lnTo>
                  <a:pt x="593473" y="665989"/>
                </a:lnTo>
                <a:lnTo>
                  <a:pt x="607611" y="681287"/>
                </a:lnTo>
                <a:lnTo>
                  <a:pt x="621765" y="691489"/>
                </a:lnTo>
                <a:lnTo>
                  <a:pt x="635871" y="694237"/>
                </a:lnTo>
                <a:lnTo>
                  <a:pt x="649985" y="693583"/>
                </a:lnTo>
                <a:lnTo>
                  <a:pt x="664114" y="691881"/>
                </a:lnTo>
                <a:lnTo>
                  <a:pt x="678266" y="691489"/>
                </a:lnTo>
                <a:lnTo>
                  <a:pt x="692384" y="693964"/>
                </a:lnTo>
                <a:lnTo>
                  <a:pt x="706517" y="697740"/>
                </a:lnTo>
                <a:lnTo>
                  <a:pt x="720650" y="700485"/>
                </a:lnTo>
                <a:lnTo>
                  <a:pt x="734768" y="699865"/>
                </a:lnTo>
                <a:lnTo>
                  <a:pt x="748921" y="693859"/>
                </a:lnTo>
                <a:lnTo>
                  <a:pt x="763050" y="684210"/>
                </a:lnTo>
                <a:lnTo>
                  <a:pt x="777164" y="674054"/>
                </a:lnTo>
                <a:lnTo>
                  <a:pt x="791270" y="666523"/>
                </a:lnTo>
                <a:lnTo>
                  <a:pt x="799014" y="667525"/>
                </a:lnTo>
                <a:lnTo>
                  <a:pt x="813680" y="669613"/>
                </a:lnTo>
                <a:lnTo>
                  <a:pt x="831286" y="668082"/>
                </a:lnTo>
                <a:lnTo>
                  <a:pt x="869574" y="634439"/>
                </a:lnTo>
                <a:lnTo>
                  <a:pt x="896519" y="603792"/>
                </a:lnTo>
                <a:lnTo>
                  <a:pt x="927885" y="567356"/>
                </a:lnTo>
                <a:lnTo>
                  <a:pt x="962869" y="526195"/>
                </a:lnTo>
                <a:lnTo>
                  <a:pt x="1000666" y="481377"/>
                </a:lnTo>
                <a:lnTo>
                  <a:pt x="1040473" y="433969"/>
                </a:lnTo>
                <a:lnTo>
                  <a:pt x="1081486" y="385036"/>
                </a:lnTo>
                <a:lnTo>
                  <a:pt x="1122901" y="335646"/>
                </a:lnTo>
                <a:lnTo>
                  <a:pt x="1163914" y="286864"/>
                </a:lnTo>
                <a:lnTo>
                  <a:pt x="1203721" y="239758"/>
                </a:lnTo>
                <a:lnTo>
                  <a:pt x="1241518" y="195393"/>
                </a:lnTo>
                <a:lnTo>
                  <a:pt x="1276502" y="154837"/>
                </a:lnTo>
                <a:lnTo>
                  <a:pt x="1307868" y="119156"/>
                </a:lnTo>
                <a:lnTo>
                  <a:pt x="1334814" y="89416"/>
                </a:lnTo>
                <a:lnTo>
                  <a:pt x="1373966" y="61150"/>
                </a:lnTo>
                <a:lnTo>
                  <a:pt x="1391344" y="70452"/>
                </a:lnTo>
                <a:lnTo>
                  <a:pt x="1405443" y="84112"/>
                </a:lnTo>
                <a:lnTo>
                  <a:pt x="1413035" y="91651"/>
                </a:lnTo>
                <a:lnTo>
                  <a:pt x="1427188" y="96053"/>
                </a:lnTo>
                <a:lnTo>
                  <a:pt x="1441317" y="99955"/>
                </a:lnTo>
                <a:lnTo>
                  <a:pt x="1455431" y="101779"/>
                </a:lnTo>
                <a:lnTo>
                  <a:pt x="1469537" y="99945"/>
                </a:lnTo>
                <a:lnTo>
                  <a:pt x="1511967" y="71073"/>
                </a:lnTo>
                <a:lnTo>
                  <a:pt x="1540238" y="42557"/>
                </a:lnTo>
                <a:lnTo>
                  <a:pt x="1554372" y="23949"/>
                </a:lnTo>
                <a:lnTo>
                  <a:pt x="1568505" y="7944"/>
                </a:lnTo>
                <a:lnTo>
                  <a:pt x="1582622" y="0"/>
                </a:lnTo>
                <a:lnTo>
                  <a:pt x="1596740" y="4738"/>
                </a:lnTo>
                <a:lnTo>
                  <a:pt x="1610873" y="18200"/>
                </a:lnTo>
                <a:lnTo>
                  <a:pt x="1625006" y="32971"/>
                </a:lnTo>
                <a:lnTo>
                  <a:pt x="1639124" y="41637"/>
                </a:lnTo>
                <a:lnTo>
                  <a:pt x="1653278" y="40602"/>
                </a:lnTo>
                <a:lnTo>
                  <a:pt x="1667416" y="34348"/>
                </a:lnTo>
                <a:lnTo>
                  <a:pt x="1681554" y="27570"/>
                </a:lnTo>
                <a:lnTo>
                  <a:pt x="1695708" y="24965"/>
                </a:lnTo>
                <a:lnTo>
                  <a:pt x="1709814" y="29075"/>
                </a:lnTo>
                <a:lnTo>
                  <a:pt x="1723928" y="36966"/>
                </a:lnTo>
                <a:lnTo>
                  <a:pt x="1738057" y="45118"/>
                </a:lnTo>
                <a:lnTo>
                  <a:pt x="1752210" y="50013"/>
                </a:lnTo>
                <a:lnTo>
                  <a:pt x="1794594" y="45094"/>
                </a:lnTo>
                <a:lnTo>
                  <a:pt x="1836962" y="33301"/>
                </a:lnTo>
                <a:lnTo>
                  <a:pt x="1851095" y="28748"/>
                </a:lnTo>
                <a:lnTo>
                  <a:pt x="1865213" y="24965"/>
                </a:lnTo>
                <a:lnTo>
                  <a:pt x="1879367" y="22330"/>
                </a:lnTo>
                <a:lnTo>
                  <a:pt x="1893505" y="20325"/>
                </a:lnTo>
                <a:lnTo>
                  <a:pt x="1907643" y="18567"/>
                </a:lnTo>
                <a:lnTo>
                  <a:pt x="1921797" y="16671"/>
                </a:lnTo>
                <a:lnTo>
                  <a:pt x="1935903" y="13988"/>
                </a:lnTo>
                <a:lnTo>
                  <a:pt x="1950017" y="10912"/>
                </a:lnTo>
                <a:lnTo>
                  <a:pt x="1964146" y="8621"/>
                </a:lnTo>
                <a:lnTo>
                  <a:pt x="1978299" y="8294"/>
                </a:lnTo>
                <a:lnTo>
                  <a:pt x="1992416" y="11684"/>
                </a:lnTo>
                <a:lnTo>
                  <a:pt x="2006550" y="17677"/>
                </a:lnTo>
                <a:lnTo>
                  <a:pt x="2020683" y="23146"/>
                </a:lnTo>
                <a:lnTo>
                  <a:pt x="2034800" y="24965"/>
                </a:lnTo>
                <a:lnTo>
                  <a:pt x="2048918" y="20279"/>
                </a:lnTo>
                <a:lnTo>
                  <a:pt x="2063051" y="11435"/>
                </a:lnTo>
                <a:lnTo>
                  <a:pt x="2077184" y="3115"/>
                </a:lnTo>
                <a:lnTo>
                  <a:pt x="2091302" y="0"/>
                </a:lnTo>
                <a:lnTo>
                  <a:pt x="2105456" y="5209"/>
                </a:lnTo>
                <a:lnTo>
                  <a:pt x="2119594" y="15624"/>
                </a:lnTo>
                <a:lnTo>
                  <a:pt x="2133732" y="26562"/>
                </a:lnTo>
                <a:lnTo>
                  <a:pt x="2147886" y="33342"/>
                </a:lnTo>
                <a:lnTo>
                  <a:pt x="2161992" y="34158"/>
                </a:lnTo>
                <a:lnTo>
                  <a:pt x="2176106" y="31741"/>
                </a:lnTo>
                <a:lnTo>
                  <a:pt x="2190235" y="28030"/>
                </a:lnTo>
                <a:lnTo>
                  <a:pt x="2204388" y="24965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3381069" y="932368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3381069" y="932368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3438228" y="929806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3438228" y="929806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3494401" y="935620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3494401" y="935620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3550574" y="935620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3550574" y="935620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3607733" y="92566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3607733" y="92566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3663906" y="924878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3663906" y="924878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3721065" y="923991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3721065" y="923991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3777238" y="932368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3777238" y="932368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3833411" y="926455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3833411" y="92645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3890570" y="929018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3890570" y="929018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3946743" y="921528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3946743" y="921528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002916" y="92566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002916" y="92566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4060075" y="92566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060075" y="92566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4116248" y="926455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116248" y="92645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172421" y="92320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4172422" y="92320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229580" y="922316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229580" y="922316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738096" y="863186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738096" y="863186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4794269" y="86565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794269" y="86565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4851427" y="866537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851427" y="866537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907601" y="862398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907601" y="862398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963774" y="85648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963774" y="856485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5020933" y="86072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5020933" y="86072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5077106" y="85904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5077106" y="85904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5133279" y="861511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5133279" y="861511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5190438" y="86072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5190438" y="86072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5246611" y="85904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5246611" y="85904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5302784" y="858160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5302784" y="858160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5359943" y="85737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359943" y="85737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416116" y="85904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416116" y="85904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473275" y="85648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5473275" y="856485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5529448" y="859836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5529448" y="859836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5585621" y="85904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0" y="28743"/>
                </a:lnTo>
                <a:lnTo>
                  <a:pt x="28743" y="57158"/>
                </a:lnTo>
                <a:lnTo>
                  <a:pt x="57158" y="28743"/>
                </a:lnTo>
                <a:lnTo>
                  <a:pt x="287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5585621" y="85904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28743" y="0"/>
                </a:moveTo>
                <a:lnTo>
                  <a:pt x="57158" y="28743"/>
                </a:lnTo>
                <a:lnTo>
                  <a:pt x="28743" y="57158"/>
                </a:lnTo>
                <a:lnTo>
                  <a:pt x="0" y="28743"/>
                </a:lnTo>
                <a:lnTo>
                  <a:pt x="28743" y="0"/>
                </a:lnTo>
                <a:close/>
              </a:path>
            </a:pathLst>
          </a:custGeom>
          <a:ln w="615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 txBox="1"/>
          <p:nvPr/>
        </p:nvSpPr>
        <p:spPr>
          <a:xfrm>
            <a:off x="3252080" y="9631929"/>
            <a:ext cx="6731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83" name="object 1083"/>
          <p:cNvSpPr txBox="1"/>
          <p:nvPr/>
        </p:nvSpPr>
        <p:spPr>
          <a:xfrm>
            <a:off x="3210443" y="9465381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84" name="object 1084"/>
          <p:cNvSpPr txBox="1"/>
          <p:nvPr/>
        </p:nvSpPr>
        <p:spPr>
          <a:xfrm>
            <a:off x="3210443" y="9298668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85" name="object 1085"/>
          <p:cNvSpPr txBox="1"/>
          <p:nvPr/>
        </p:nvSpPr>
        <p:spPr>
          <a:xfrm>
            <a:off x="3210443" y="9132119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86" name="object 1086"/>
          <p:cNvSpPr txBox="1"/>
          <p:nvPr/>
        </p:nvSpPr>
        <p:spPr>
          <a:xfrm>
            <a:off x="3210443" y="8965324"/>
            <a:ext cx="1085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5" dirty="0">
                <a:latin typeface="Arial"/>
                <a:cs typeface="Arial"/>
              </a:rPr>
              <a:t>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87" name="object 1087"/>
          <p:cNvSpPr txBox="1"/>
          <p:nvPr/>
        </p:nvSpPr>
        <p:spPr>
          <a:xfrm>
            <a:off x="3168888" y="8798776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88" name="object 1088"/>
          <p:cNvSpPr txBox="1"/>
          <p:nvPr/>
        </p:nvSpPr>
        <p:spPr>
          <a:xfrm>
            <a:off x="3168888" y="8632063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2</a:t>
            </a: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89" name="object 1089"/>
          <p:cNvSpPr txBox="1"/>
          <p:nvPr/>
        </p:nvSpPr>
        <p:spPr>
          <a:xfrm>
            <a:off x="3168888" y="8465514"/>
            <a:ext cx="1511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4</a:t>
            </a:r>
            <a:r>
              <a:rPr sz="650" spc="-4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90" name="object 1090"/>
          <p:cNvSpPr txBox="1"/>
          <p:nvPr/>
        </p:nvSpPr>
        <p:spPr>
          <a:xfrm>
            <a:off x="3285587" y="9738773"/>
            <a:ext cx="2501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6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40" dirty="0">
                <a:latin typeface="Arial"/>
                <a:cs typeface="Arial"/>
              </a:rPr>
              <a:t>Oct</a:t>
            </a:r>
            <a:endParaRPr sz="650">
              <a:latin typeface="Arial"/>
              <a:cs typeface="Arial"/>
            </a:endParaRPr>
          </a:p>
        </p:txBody>
      </p:sp>
      <p:sp>
        <p:nvSpPr>
          <p:cNvPr id="1091" name="object 1091"/>
          <p:cNvSpPr txBox="1"/>
          <p:nvPr/>
        </p:nvSpPr>
        <p:spPr>
          <a:xfrm>
            <a:off x="3681346" y="9738773"/>
            <a:ext cx="2501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35" dirty="0">
                <a:latin typeface="Arial"/>
                <a:cs typeface="Arial"/>
              </a:rPr>
              <a:t>3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40" dirty="0">
                <a:latin typeface="Arial"/>
                <a:cs typeface="Arial"/>
              </a:rPr>
              <a:t>Oct</a:t>
            </a:r>
            <a:endParaRPr sz="650">
              <a:latin typeface="Arial"/>
              <a:cs typeface="Arial"/>
            </a:endParaRPr>
          </a:p>
        </p:txBody>
      </p:sp>
      <p:sp>
        <p:nvSpPr>
          <p:cNvPr id="1092" name="object 1092"/>
          <p:cNvSpPr txBox="1"/>
          <p:nvPr/>
        </p:nvSpPr>
        <p:spPr>
          <a:xfrm>
            <a:off x="4076940" y="9738773"/>
            <a:ext cx="2501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3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40" dirty="0">
                <a:latin typeface="Arial"/>
                <a:cs typeface="Arial"/>
              </a:rPr>
              <a:t>Oct</a:t>
            </a:r>
            <a:endParaRPr sz="650">
              <a:latin typeface="Arial"/>
              <a:cs typeface="Arial"/>
            </a:endParaRPr>
          </a:p>
        </p:txBody>
      </p:sp>
      <p:sp>
        <p:nvSpPr>
          <p:cNvPr id="1093" name="object 1093"/>
          <p:cNvSpPr txBox="1"/>
          <p:nvPr/>
        </p:nvSpPr>
        <p:spPr>
          <a:xfrm>
            <a:off x="4485099" y="9738773"/>
            <a:ext cx="22606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30" dirty="0">
                <a:latin typeface="Arial"/>
                <a:cs typeface="Arial"/>
              </a:rPr>
              <a:t>6-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1094" name="object 1094"/>
          <p:cNvSpPr txBox="1"/>
          <p:nvPr/>
        </p:nvSpPr>
        <p:spPr>
          <a:xfrm>
            <a:off x="4859998" y="9738773"/>
            <a:ext cx="26733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1</a:t>
            </a:r>
            <a:r>
              <a:rPr sz="650" spc="-35" dirty="0">
                <a:latin typeface="Arial"/>
                <a:cs typeface="Arial"/>
              </a:rPr>
              <a:t>3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1095" name="object 1095"/>
          <p:cNvSpPr txBox="1"/>
          <p:nvPr/>
        </p:nvSpPr>
        <p:spPr>
          <a:xfrm>
            <a:off x="5255592" y="9738773"/>
            <a:ext cx="26733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35" dirty="0">
                <a:latin typeface="Arial"/>
                <a:cs typeface="Arial"/>
              </a:rPr>
              <a:t>0</a:t>
            </a:r>
            <a:r>
              <a:rPr sz="650" spc="-25" dirty="0">
                <a:latin typeface="Arial"/>
                <a:cs typeface="Arial"/>
              </a:rPr>
              <a:t>-</a:t>
            </a:r>
            <a:r>
              <a:rPr sz="650" spc="-55" dirty="0">
                <a:latin typeface="Arial"/>
                <a:cs typeface="Arial"/>
              </a:rPr>
              <a:t>N</a:t>
            </a:r>
            <a:r>
              <a:rPr sz="650" spc="-25" dirty="0">
                <a:latin typeface="Arial"/>
                <a:cs typeface="Arial"/>
              </a:rPr>
              <a:t>o</a:t>
            </a:r>
            <a:r>
              <a:rPr sz="650" spc="-35" dirty="0"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1096" name="object 1096"/>
          <p:cNvSpPr txBox="1"/>
          <p:nvPr/>
        </p:nvSpPr>
        <p:spPr>
          <a:xfrm>
            <a:off x="4449211" y="8233101"/>
            <a:ext cx="53340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30" dirty="0">
                <a:latin typeface="Trebuchet MS"/>
                <a:cs typeface="Trebuchet MS"/>
              </a:rPr>
              <a:t>Minutes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097" name="object 1097"/>
          <p:cNvSpPr/>
          <p:nvPr/>
        </p:nvSpPr>
        <p:spPr>
          <a:xfrm>
            <a:off x="5772044" y="917693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79" y="0"/>
                </a:lnTo>
              </a:path>
            </a:pathLst>
          </a:custGeom>
          <a:ln w="1773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5826082" y="9151882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37" y="0"/>
                </a:moveTo>
                <a:lnTo>
                  <a:pt x="0" y="24637"/>
                </a:lnTo>
                <a:lnTo>
                  <a:pt x="24637" y="49274"/>
                </a:lnTo>
                <a:lnTo>
                  <a:pt x="49274" y="24637"/>
                </a:lnTo>
                <a:lnTo>
                  <a:pt x="246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5826082" y="9151882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37" y="0"/>
                </a:moveTo>
                <a:lnTo>
                  <a:pt x="49274" y="24637"/>
                </a:lnTo>
                <a:lnTo>
                  <a:pt x="24637" y="49274"/>
                </a:lnTo>
                <a:lnTo>
                  <a:pt x="0" y="24637"/>
                </a:lnTo>
                <a:lnTo>
                  <a:pt x="24637" y="0"/>
                </a:lnTo>
              </a:path>
            </a:pathLst>
          </a:custGeom>
          <a:ln w="59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 txBox="1"/>
          <p:nvPr/>
        </p:nvSpPr>
        <p:spPr>
          <a:xfrm>
            <a:off x="5933777" y="9106086"/>
            <a:ext cx="3009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Arial"/>
                <a:cs typeface="Arial"/>
              </a:rPr>
              <a:t>Min</a:t>
            </a:r>
            <a:r>
              <a:rPr sz="650" spc="-25" dirty="0">
                <a:latin typeface="Arial"/>
                <a:cs typeface="Arial"/>
              </a:rPr>
              <a:t>u</a:t>
            </a:r>
            <a:r>
              <a:rPr sz="650" spc="-30" dirty="0">
                <a:latin typeface="Arial"/>
                <a:cs typeface="Arial"/>
              </a:rPr>
              <a:t>tes</a:t>
            </a:r>
            <a:endParaRPr sz="650">
              <a:latin typeface="Arial"/>
              <a:cs typeface="Arial"/>
            </a:endParaRPr>
          </a:p>
        </p:txBody>
      </p:sp>
      <p:sp>
        <p:nvSpPr>
          <p:cNvPr id="1101" name="object 1101"/>
          <p:cNvSpPr/>
          <p:nvPr/>
        </p:nvSpPr>
        <p:spPr>
          <a:xfrm>
            <a:off x="3127961" y="8190531"/>
            <a:ext cx="3177540" cy="1718310"/>
          </a:xfrm>
          <a:custGeom>
            <a:avLst/>
            <a:gdLst/>
            <a:ahLst/>
            <a:cxnLst/>
            <a:rect l="l" t="t" r="r" b="b"/>
            <a:pathLst>
              <a:path w="3177540" h="1718309">
                <a:moveTo>
                  <a:pt x="0" y="1717717"/>
                </a:moveTo>
                <a:lnTo>
                  <a:pt x="3177236" y="1717717"/>
                </a:lnTo>
                <a:lnTo>
                  <a:pt x="3177236" y="0"/>
                </a:lnTo>
                <a:lnTo>
                  <a:pt x="0" y="0"/>
                </a:lnTo>
                <a:lnTo>
                  <a:pt x="0" y="1717717"/>
                </a:lnTo>
                <a:close/>
              </a:path>
            </a:pathLst>
          </a:custGeom>
          <a:ln w="615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9494" y="876553"/>
          <a:ext cx="5445124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1345"/>
                <a:gridCol w="1033779"/>
              </a:tblGrid>
              <a:tr h="193040">
                <a:tc>
                  <a:txBody>
                    <a:bodyPr/>
                    <a:lstStyle/>
                    <a:p>
                      <a:pPr marL="36195">
                        <a:lnSpc>
                          <a:spcPts val="1290"/>
                        </a:lnSpc>
                      </a:pP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Process</a:t>
                      </a:r>
                      <a:r>
                        <a:rPr sz="1100" b="1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Steps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90"/>
                        </a:lnSpc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Responsible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6195">
                        <a:lnSpc>
                          <a:spcPts val="131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Owners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1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6195">
                        <a:lnSpc>
                          <a:spcPts val="1315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define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Defunction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15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6195">
                        <a:lnSpc>
                          <a:spcPts val="1310"/>
                        </a:lnSpc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Measure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develop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collection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Plan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1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6195">
                        <a:lnSpc>
                          <a:spcPts val="1315"/>
                        </a:lnSpc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Analyze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Determine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Root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Cause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Defunction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15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6195">
                        <a:lnSpc>
                          <a:spcPts val="131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Develop/Select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Pilot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solutions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15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6195">
                        <a:lnSpc>
                          <a:spcPts val="131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Implement 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term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ImprovementValid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10"/>
                        </a:lnSpc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Wife/Daughter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6195">
                        <a:lnSpc>
                          <a:spcPts val="1315"/>
                        </a:lnSpc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Prevent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Reocurrence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15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2311</Words>
  <Application>Microsoft Office PowerPoint</Application>
  <PresentationFormat>Custom</PresentationFormat>
  <Paragraphs>643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Process Improvement Project - Increasing Quality Time Process owner - Debasis Chatterjee(SUID: 233176962)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Improvement Project - Increasing Quality Time Process owner - Debasis Chatterjee(SUID: 233176962)</dc:title>
  <dc:creator>temp</dc:creator>
  <cp:lastModifiedBy>temp</cp:lastModifiedBy>
  <cp:revision>1</cp:revision>
  <dcterms:created xsi:type="dcterms:W3CDTF">2018-12-17T03:01:35Z</dcterms:created>
  <dcterms:modified xsi:type="dcterms:W3CDTF">2018-12-17T03:07:07Z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2018-12-16T00:00:00Z</vt:filetime>
  </property>
  <property fmtid="{D5CDD505-2E9C-101B-9397-08002B2CF9AE}" pid="3" name="Creator">
    <vt:lpwstr>Microsoft® Excel® 2010</vt:lpwstr>
  </property>
  <property fmtid="{D5CDD505-2E9C-101B-9397-08002B2CF9AE}" pid="4" name="LastSaved">
    <vt:filetime>2018-12-17T00:00:00Z</vt:filetime>
  </property>
</Properties>
</file>