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handoutMasterIdLst>
    <p:handoutMasterId r:id="rId27"/>
  </p:handoutMasterIdLst>
  <p:sldIdLst>
    <p:sldId id="274" r:id="rId2"/>
    <p:sldId id="257" r:id="rId3"/>
    <p:sldId id="275" r:id="rId4"/>
    <p:sldId id="258" r:id="rId5"/>
    <p:sldId id="276" r:id="rId6"/>
    <p:sldId id="259" r:id="rId7"/>
    <p:sldId id="261" r:id="rId8"/>
    <p:sldId id="260" r:id="rId9"/>
    <p:sldId id="277" r:id="rId10"/>
    <p:sldId id="262" r:id="rId11"/>
    <p:sldId id="281" r:id="rId12"/>
    <p:sldId id="263" r:id="rId13"/>
    <p:sldId id="271" r:id="rId14"/>
    <p:sldId id="282" r:id="rId15"/>
    <p:sldId id="283" r:id="rId16"/>
    <p:sldId id="264" r:id="rId17"/>
    <p:sldId id="278" r:id="rId18"/>
    <p:sldId id="265" r:id="rId19"/>
    <p:sldId id="266" r:id="rId20"/>
    <p:sldId id="267" r:id="rId21"/>
    <p:sldId id="268" r:id="rId22"/>
    <p:sldId id="279" r:id="rId23"/>
    <p:sldId id="280" r:id="rId24"/>
    <p:sldId id="270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Dauer und Story Points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Dauer [min]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Tabelle1!$D$2:$D$11</c:f>
              <c:numCache>
                <c:formatCode>General</c:formatCode>
                <c:ptCount val="10"/>
                <c:pt idx="0">
                  <c:v>160</c:v>
                </c:pt>
                <c:pt idx="1">
                  <c:v>130</c:v>
                </c:pt>
                <c:pt idx="2">
                  <c:v>90</c:v>
                </c:pt>
                <c:pt idx="3">
                  <c:v>120</c:v>
                </c:pt>
                <c:pt idx="4">
                  <c:v>30</c:v>
                </c:pt>
                <c:pt idx="5">
                  <c:v>10</c:v>
                </c:pt>
                <c:pt idx="6">
                  <c:v>20</c:v>
                </c:pt>
                <c:pt idx="7">
                  <c:v>120</c:v>
                </c:pt>
                <c:pt idx="8">
                  <c:v>60</c:v>
                </c:pt>
                <c:pt idx="9">
                  <c:v>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44768"/>
        <c:axId val="89704128"/>
      </c:lineChart>
      <c:catAx>
        <c:axId val="8534476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89704128"/>
        <c:crosses val="autoZero"/>
        <c:auto val="1"/>
        <c:lblAlgn val="ctr"/>
        <c:lblOffset val="100"/>
        <c:noMultiLvlLbl val="0"/>
      </c:catAx>
      <c:valAx>
        <c:axId val="8970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34476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Wert und Risiko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5777938285007739E-2"/>
          <c:y val="0.13347618238496375"/>
          <c:w val="0.78103637206057952"/>
          <c:h val="0.75054405719625927"/>
        </c:manualLayout>
      </c:layout>
      <c:lineChart>
        <c:grouping val="standard"/>
        <c:varyColors val="0"/>
        <c:ser>
          <c:idx val="0"/>
          <c:order val="0"/>
          <c:tx>
            <c:strRef>
              <c:f>Tabelle1!$F$1</c:f>
              <c:strCache>
                <c:ptCount val="1"/>
                <c:pt idx="0">
                  <c:v>Wert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Tabelle1!$F$2:$F$11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Tabelle1!$G$1</c:f>
              <c:strCache>
                <c:ptCount val="1"/>
                <c:pt idx="0">
                  <c:v>Risiko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Tabelle1!$G$2:$G$11</c:f>
              <c:numCache>
                <c:formatCode>General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348096"/>
        <c:axId val="194460992"/>
      </c:lineChart>
      <c:catAx>
        <c:axId val="19334809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94460992"/>
        <c:crosses val="autoZero"/>
        <c:auto val="1"/>
        <c:lblAlgn val="ctr"/>
        <c:lblOffset val="100"/>
        <c:noMultiLvlLbl val="0"/>
      </c:catAx>
      <c:valAx>
        <c:axId val="194460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33480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Story Points pro Stunde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0277751705749167E-2"/>
          <c:y val="0.13998618209087879"/>
          <c:w val="0.68980613744066754"/>
          <c:h val="0.75980034336462621"/>
        </c:manualLayout>
      </c:layout>
      <c:lineChart>
        <c:grouping val="standard"/>
        <c:varyColors val="0"/>
        <c:ser>
          <c:idx val="0"/>
          <c:order val="0"/>
          <c:tx>
            <c:strRef>
              <c:f>Tabelle1!$E$1</c:f>
              <c:strCache>
                <c:ptCount val="1"/>
                <c:pt idx="0">
                  <c:v>Story Points pro Stunden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Tabelle1!$E$2:$E$11</c:f>
              <c:numCache>
                <c:formatCode>0.00</c:formatCode>
                <c:ptCount val="10"/>
                <c:pt idx="0">
                  <c:v>41.25</c:v>
                </c:pt>
                <c:pt idx="1">
                  <c:v>41.53846153846154</c:v>
                </c:pt>
                <c:pt idx="2">
                  <c:v>33.333333333333336</c:v>
                </c:pt>
                <c:pt idx="3">
                  <c:v>20</c:v>
                </c:pt>
                <c:pt idx="4">
                  <c:v>10</c:v>
                </c:pt>
                <c:pt idx="5">
                  <c:v>6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  <c:pt idx="9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738368"/>
        <c:axId val="194453504"/>
      </c:lineChart>
      <c:catAx>
        <c:axId val="15973836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94453504"/>
        <c:crosses val="autoZero"/>
        <c:auto val="1"/>
        <c:lblAlgn val="ctr"/>
        <c:lblOffset val="100"/>
        <c:noMultiLvlLbl val="0"/>
      </c:catAx>
      <c:valAx>
        <c:axId val="19445350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597383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190638300725202"/>
          <c:y val="0.42449450061104321"/>
          <c:w val="0.18224639312107083"/>
          <c:h val="0.2722648872347516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0963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2607C6-D64F-4A71-B019-3AEB44CD45DF}" type="pres">
      <dgm:prSet presAssocID="{D28561E2-5533-40FE-91CA-E61ED97EEA5D}" presName="spNode" presStyleCnt="0"/>
      <dgm:spPr/>
      <dgm:t>
        <a:bodyPr/>
        <a:lstStyle/>
        <a:p>
          <a:endParaRPr lang="de-DE"/>
        </a:p>
      </dgm:t>
    </dgm:pt>
    <dgm:pt modelId="{20D8D24C-A97F-424A-A62B-5063243D4492}" type="pres">
      <dgm:prSet presAssocID="{F00B4D94-79E0-42F6-B8AE-8CCE68352B40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6940DD-A290-408D-B08B-0CFD32170B77}" type="pres">
      <dgm:prSet presAssocID="{03E20AE5-DEC1-494F-95A6-E734852A4B6A}" presName="spNode" presStyleCnt="0"/>
      <dgm:spPr/>
      <dgm:t>
        <a:bodyPr/>
        <a:lstStyle/>
        <a:p>
          <a:endParaRPr lang="de-DE"/>
        </a:p>
      </dgm:t>
    </dgm:pt>
    <dgm:pt modelId="{8B836E20-A7A6-4E67-9969-45A4119B346D}" type="pres">
      <dgm:prSet presAssocID="{12DC27DD-E976-432E-8456-5E6163D5F808}" presName="sibTrans" presStyleLbl="sibTrans1D1" presStyleIdx="1" presStyleCnt="5"/>
      <dgm:spPr/>
      <dgm:t>
        <a:bodyPr/>
        <a:lstStyle/>
        <a:p>
          <a:endParaRPr lang="de-DE"/>
        </a:p>
      </dgm:t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6F153-BC4A-4CF6-97DD-0E8089401E2E}" type="pres">
      <dgm:prSet presAssocID="{6DD6EDCB-D4DC-49EE-9B5F-D63B0DDA0909}" presName="spNode" presStyleCnt="0"/>
      <dgm:spPr/>
      <dgm:t>
        <a:bodyPr/>
        <a:lstStyle/>
        <a:p>
          <a:endParaRPr lang="de-DE"/>
        </a:p>
      </dgm:t>
    </dgm:pt>
    <dgm:pt modelId="{348F9949-C606-46F2-9E9B-1C528A96627C}" type="pres">
      <dgm:prSet presAssocID="{125E4328-53C3-42E9-A191-4A880BC259DB}" presName="sibTrans" presStyleLbl="sibTrans1D1" presStyleIdx="2" presStyleCnt="5"/>
      <dgm:spPr/>
      <dgm:t>
        <a:bodyPr/>
        <a:lstStyle/>
        <a:p>
          <a:endParaRPr lang="de-DE"/>
        </a:p>
      </dgm:t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AAFE7-754C-407F-A1F1-7E96EA3B6742}" type="pres">
      <dgm:prSet presAssocID="{FAD17EE2-2257-4EE2-8FE0-5FA2DF94F37B}" presName="spNode" presStyleCnt="0"/>
      <dgm:spPr/>
      <dgm:t>
        <a:bodyPr/>
        <a:lstStyle/>
        <a:p>
          <a:endParaRPr lang="de-DE"/>
        </a:p>
      </dgm:t>
    </dgm:pt>
    <dgm:pt modelId="{8C3B52D2-6613-465D-BED8-BC53EAECCBC2}" type="pres">
      <dgm:prSet presAssocID="{94E9AE90-5555-47C4-AF40-CC7191C6A80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C951C4-24BF-4B90-9A30-DE3CFEDB504E}" type="pres">
      <dgm:prSet presAssocID="{70CABBA4-41EB-4EDA-9457-0EA7EFE76EA1}" presName="spNode" presStyleCnt="0"/>
      <dgm:spPr/>
      <dgm:t>
        <a:bodyPr/>
        <a:lstStyle/>
        <a:p>
          <a:endParaRPr lang="de-DE"/>
        </a:p>
      </dgm:t>
    </dgm:pt>
    <dgm:pt modelId="{06194EC1-AFFF-4C28-B41A-CDF648616285}" type="pres">
      <dgm:prSet presAssocID="{BA1A0C0E-DA41-4EEF-B2E1-6D253BF0889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smtClean="0"/>
            <a:t> 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smtClean="0"/>
            <a:t> Storycards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/>
            <a:t> 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44BD18-B4DF-480C-94C4-B9AE198B688B}" type="pres">
      <dgm:prSet presAssocID="{1413249E-440B-489E-8A93-C04EF60F9DBB}" presName="composite" presStyleCnt="0"/>
      <dgm:spPr/>
      <dgm:t>
        <a:bodyPr/>
        <a:lstStyle/>
        <a:p>
          <a:endParaRPr lang="de-DE"/>
        </a:p>
      </dgm:t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  <dgm:t>
        <a:bodyPr/>
        <a:lstStyle/>
        <a:p>
          <a:endParaRPr lang="de-DE"/>
        </a:p>
      </dgm:t>
    </dgm:pt>
    <dgm:pt modelId="{275B0D0C-BEBE-40FF-B42D-E1CE8907FE4B}" type="pres">
      <dgm:prSet presAssocID="{C8224FA4-5DFD-4356-914C-5DA3F459D239}" presName="composite" presStyleCnt="0"/>
      <dgm:spPr/>
      <dgm:t>
        <a:bodyPr/>
        <a:lstStyle/>
        <a:p>
          <a:endParaRPr lang="de-DE"/>
        </a:p>
      </dgm:t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  <dgm:t>
        <a:bodyPr/>
        <a:lstStyle/>
        <a:p>
          <a:endParaRPr lang="de-DE"/>
        </a:p>
      </dgm:t>
    </dgm:pt>
    <dgm:pt modelId="{BFE29186-4B3E-4E3F-8904-7A5B02BDDA0E}" type="pres">
      <dgm:prSet presAssocID="{4E5F1318-501E-4DCA-9C64-33CA98A9F794}" presName="composite" presStyleCnt="0"/>
      <dgm:spPr/>
      <dgm:t>
        <a:bodyPr/>
        <a:lstStyle/>
        <a:p>
          <a:endParaRPr lang="de-DE"/>
        </a:p>
      </dgm:t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GUI erstellen</a:t>
          </a:r>
          <a:endParaRPr lang="de-DE" b="0" dirty="0">
            <a:solidFill>
              <a:schemeClr val="bg1"/>
            </a:solidFill>
          </a:endParaRPr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TSP darstellen</a:t>
          </a:r>
          <a:endParaRPr lang="de-DE" b="0" dirty="0">
            <a:solidFill>
              <a:schemeClr val="bg1"/>
            </a:solidFill>
          </a:endParaRPr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Dateiverwaltung</a:t>
          </a:r>
          <a:endParaRPr lang="de-DE" b="0" dirty="0">
            <a:solidFill>
              <a:schemeClr val="bg1"/>
            </a:solidFill>
          </a:endParaRPr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2864688-CB5F-4A50-8ECD-65C56A4AED78}" type="pres">
      <dgm:prSet presAssocID="{C451D7E0-A181-4DF4-B12D-37FF91A85B09}" presName="linNode" presStyleCnt="0"/>
      <dgm:spPr/>
      <dgm:t>
        <a:bodyPr/>
        <a:lstStyle/>
        <a:p>
          <a:endParaRPr lang="de-DE"/>
        </a:p>
      </dgm:t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  <dgm:t>
        <a:bodyPr/>
        <a:lstStyle/>
        <a:p>
          <a:endParaRPr lang="de-DE"/>
        </a:p>
      </dgm:t>
    </dgm:pt>
    <dgm:pt modelId="{9B1A9423-D50E-448A-A978-AE15C4B56D60}" type="pres">
      <dgm:prSet presAssocID="{C24432EC-46CF-4A6B-8FA9-8A30A360DB70}" presName="linNode" presStyleCnt="0"/>
      <dgm:spPr/>
      <dgm:t>
        <a:bodyPr/>
        <a:lstStyle/>
        <a:p>
          <a:endParaRPr lang="de-DE"/>
        </a:p>
      </dgm:t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88016" y="0"/>
          <a:ext cx="7884399" cy="468052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478" y="1404156"/>
          <a:ext cx="1492142" cy="1872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5318" y="1476996"/>
        <a:ext cx="1346462" cy="1726528"/>
      </dsp:txXfrm>
    </dsp:sp>
    <dsp:sp modelId="{B66C4496-2C6A-4F20-9F33-227414C8F036}">
      <dsp:nvSpPr>
        <dsp:cNvPr id="0" name=""/>
        <dsp:cNvSpPr/>
      </dsp:nvSpPr>
      <dsp:spPr>
        <a:xfrm>
          <a:off x="1743311" y="1404156"/>
          <a:ext cx="1492142" cy="1872208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816151" y="1476996"/>
        <a:ext cx="1346462" cy="1726528"/>
      </dsp:txXfrm>
    </dsp:sp>
    <dsp:sp modelId="{E49DE35E-CA4D-4646-80FE-B334B899D84F}">
      <dsp:nvSpPr>
        <dsp:cNvPr id="0" name=""/>
        <dsp:cNvSpPr/>
      </dsp:nvSpPr>
      <dsp:spPr>
        <a:xfrm>
          <a:off x="3484144" y="1404156"/>
          <a:ext cx="1492142" cy="1872208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556984" y="1476996"/>
        <a:ext cx="1346462" cy="1726528"/>
      </dsp:txXfrm>
    </dsp:sp>
    <dsp:sp modelId="{B29DB7A5-8058-4AAF-99BE-D4BDED894278}">
      <dsp:nvSpPr>
        <dsp:cNvPr id="0" name=""/>
        <dsp:cNvSpPr/>
      </dsp:nvSpPr>
      <dsp:spPr>
        <a:xfrm>
          <a:off x="5224977" y="1404156"/>
          <a:ext cx="1492142" cy="1872208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297817" y="1476996"/>
        <a:ext cx="1346462" cy="1726528"/>
      </dsp:txXfrm>
    </dsp:sp>
    <dsp:sp modelId="{ECBC5E03-1983-4EA1-AD90-F1AC851B0A84}">
      <dsp:nvSpPr>
        <dsp:cNvPr id="0" name=""/>
        <dsp:cNvSpPr/>
      </dsp:nvSpPr>
      <dsp:spPr>
        <a:xfrm>
          <a:off x="6965810" y="1404156"/>
          <a:ext cx="1492142" cy="1872208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038650" y="1476996"/>
        <a:ext cx="1346462" cy="172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91768" y="4240"/>
          <a:ext cx="1560462" cy="1014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41282" y="53754"/>
        <a:ext cx="1461434" cy="915272"/>
      </dsp:txXfrm>
    </dsp:sp>
    <dsp:sp modelId="{20D8D24C-A97F-424A-A62B-5063243D449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3013699" y="257897"/>
              </a:moveTo>
              <a:arcTo wR="2024820" hR="2024820" stAng="17954044" swAng="121057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17487" y="1403357"/>
          <a:ext cx="1560462" cy="1014300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767001" y="1452871"/>
        <a:ext cx="1461434" cy="915272"/>
      </dsp:txXfrm>
    </dsp:sp>
    <dsp:sp modelId="{8B836E20-A7A6-4E67-9969-45A4119B346D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044770" y="2165171"/>
              </a:moveTo>
              <a:arcTo wR="2024820" hR="2024820" stAng="21838481" swAng="1358978"/>
            </a:path>
          </a:pathLst>
        </a:custGeom>
        <a:noFill/>
        <a:ln w="9525" cap="flat" cmpd="sng" algn="ctr">
          <a:solidFill>
            <a:schemeClr val="accent4">
              <a:hueOff val="-1450138"/>
              <a:satOff val="21392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81928" y="3667175"/>
          <a:ext cx="1560462" cy="1014300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31442" y="3716689"/>
        <a:ext cx="1461434" cy="915272"/>
      </dsp:txXfrm>
    </dsp:sp>
    <dsp:sp modelId="{348F9949-C606-46F2-9E9B-1C528A96627C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273004" y="4034372"/>
              </a:moveTo>
              <a:arcTo wR="2024820" hR="2024820" stAng="4977569" swAng="844861"/>
            </a:path>
          </a:pathLst>
        </a:custGeom>
        <a:noFill/>
        <a:ln w="952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601609" y="3667175"/>
          <a:ext cx="1560462" cy="1014300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651123" y="3716689"/>
        <a:ext cx="1461434" cy="915272"/>
      </dsp:txXfrm>
    </dsp:sp>
    <dsp:sp modelId="{8C3B52D2-6613-465D-BED8-BC53EAECCBC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14703" y="2932220"/>
              </a:moveTo>
              <a:arcTo wR="2024820" hR="2024820" stAng="9202541" swAng="1358978"/>
            </a:path>
          </a:pathLst>
        </a:custGeom>
        <a:noFill/>
        <a:ln w="9525" cap="flat" cmpd="sng" algn="ctr">
          <a:solidFill>
            <a:schemeClr val="accent4">
              <a:hueOff val="-4350414"/>
              <a:satOff val="64175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866050" y="1403357"/>
          <a:ext cx="1560462" cy="1014300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915564" y="1452871"/>
        <a:ext cx="1461434" cy="915272"/>
      </dsp:txXfrm>
    </dsp:sp>
    <dsp:sp modelId="{06194EC1-AFFF-4C28-B41A-CDF648616285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87196" y="707395"/>
              </a:moveTo>
              <a:arcTo wR="2024820" hR="2024820" stAng="13235384" swAng="1210572"/>
            </a:path>
          </a:pathLst>
        </a:custGeom>
        <a:noFill/>
        <a:ln w="952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dirty="0" smtClean="0"/>
            <a:t> Klassendiagramm</a:t>
          </a:r>
          <a:endParaRPr lang="de-DE" sz="46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GUI-Entwurf</a:t>
          </a:r>
          <a:endParaRPr lang="de-DE" sz="46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Storycards implementieren</a:t>
          </a:r>
          <a:endParaRPr lang="de-DE" sz="46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GUI erstellen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TSP darstellen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Dateiverwaltung</a:t>
          </a:r>
          <a:endParaRPr lang="de-DE" sz="3500" b="0" kern="1200" dirty="0">
            <a:solidFill>
              <a:schemeClr val="bg1"/>
            </a:solidFill>
          </a:endParaRPr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427527"/>
            <a:satOff val="88817"/>
            <a:lumOff val="256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6427527"/>
              <a:satOff val="88817"/>
              <a:lumOff val="2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Algorithmus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Ablaufsteuerung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Anleitung &amp; </a:t>
          </a:r>
          <a:r>
            <a:rPr lang="de-DE" sz="3500" kern="1200" dirty="0" err="1" smtClean="0"/>
            <a:t>Tooltips</a:t>
          </a:r>
          <a:endParaRPr lang="de-DE" sz="35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B3D9-CF62-41D4-9AEA-05EE1DF9DF61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EB8-BFD5-4435-BCB8-3122799FE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3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32D-CA1D-42CB-B39C-713B6DB160B2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7F80-5FEF-489E-8205-AD1B8746D89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077072"/>
            <a:ext cx="9144000" cy="213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8351" y="41490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2" y="4869160"/>
            <a:ext cx="8039098" cy="1220171"/>
          </a:xfrm>
        </p:spPr>
        <p:txBody>
          <a:bodyPr anchor="t"/>
          <a:lstStyle>
            <a:lvl1pPr marL="342900" indent="-342900">
              <a:buFont typeface="Arial" pitchFamily="34" charset="0"/>
              <a:buChar char="•"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344467" y="4175470"/>
            <a:ext cx="8305800" cy="69362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F35A-62CB-4E3E-A3CD-C33A125C0529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EF0-0FB7-40C2-8F59-35A8812DC12B}" type="datetime1">
              <a:rPr lang="de-DE" smtClean="0"/>
              <a:t>29.10.2012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D64-7CDE-4706-B19A-ED4405D601B1}" type="datetime1">
              <a:rPr lang="de-DE" smtClean="0"/>
              <a:t>29.10.2012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7158-DB69-41CE-9DE1-6F69BFB0EC61}" type="datetime1">
              <a:rPr lang="de-DE" smtClean="0"/>
              <a:t>29.10.2012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95E7-62D7-45AC-92D9-D9BE9B1D5FFE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C99C-9A38-4B16-AC90-1AA672CA6693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Ants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5A7F-1D44-4D5F-9D94-351C9635F3C6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18285844"/>
              </p:ext>
            </p:extLst>
          </p:nvPr>
        </p:nvGraphicFramePr>
        <p:xfrm>
          <a:off x="395536" y="1412776"/>
          <a:ext cx="84604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Story Cards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r>
              <a:rPr lang="de-DE" smtClean="0"/>
              <a:t> 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49291"/>
            <a:ext cx="5267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74956"/>
            <a:ext cx="4608512" cy="3258460"/>
          </a:xfrm>
          <a:prstGeom prst="rect">
            <a:avLst/>
          </a:prstGeom>
          <a:noFill/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7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Kreislauf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97993"/>
              </p:ext>
            </p:extLst>
          </p:nvPr>
        </p:nvGraphicFramePr>
        <p:xfrm>
          <a:off x="0" y="1484784"/>
          <a:ext cx="9144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AF9-7048-43E0-ADAA-0348A1E1CD7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38091"/>
              </p:ext>
            </p:extLst>
          </p:nvPr>
        </p:nvGraphicFramePr>
        <p:xfrm>
          <a:off x="467544" y="1628800"/>
          <a:ext cx="828092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9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0373"/>
              </p:ext>
            </p:extLst>
          </p:nvPr>
        </p:nvGraphicFramePr>
        <p:xfrm>
          <a:off x="683568" y="1628800"/>
          <a:ext cx="748883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0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r>
              <a:rPr lang="de-DE" smtClean="0"/>
              <a:t> </a:t>
            </a:r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368552"/>
              </p:ext>
            </p:extLst>
          </p:nvPr>
        </p:nvGraphicFramePr>
        <p:xfrm>
          <a:off x="611560" y="1628800"/>
          <a:ext cx="83529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4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608-9E41-49A5-8E79-0373467F55B3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8" y="1628800"/>
            <a:ext cx="3651176" cy="273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</a:p>
          <a:p>
            <a:r>
              <a:rPr lang="de-DE" dirty="0" smtClean="0"/>
              <a:t>Iterationen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43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D25-6A80-4606-92DE-835D7558AC7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Iterationen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95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D5E6-5DD7-4A45-8616-4F7DA8607CFA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Projektmanagement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Technik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Programmvorführung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6780-1223-4AD0-8391-97A69D9D599C}" type="datetime1">
              <a:rPr lang="de-DE" smtClean="0"/>
              <a:t>29.10.2012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B47-53CE-4A48-B031-A50C91643E8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pPr lvl="1"/>
            <a:r>
              <a:rPr lang="de-DE" dirty="0" smtClean="0"/>
              <a:t>Pheromone zufällig verteilt</a:t>
            </a:r>
          </a:p>
          <a:p>
            <a:pPr lvl="1"/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pPr lvl="1"/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pPr lvl="1"/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FFC-52F5-4CE7-BCD5-DEDD2807FD86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5. Programmvorführung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5E0-DA92-4F5C-88D8-4AA4702BD5A2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27F-9E24-4CC0-8DD8-5A998D68FDF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</a:p>
          <a:p>
            <a:r>
              <a:rPr lang="de-DE" dirty="0" err="1" smtClean="0"/>
              <a:t>Versionkontrolle</a:t>
            </a:r>
            <a:endParaRPr lang="de-DE" dirty="0"/>
          </a:p>
          <a:p>
            <a:r>
              <a:rPr lang="de-DE" dirty="0" smtClean="0"/>
              <a:t>Entwicklungsumgebung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365-8C37-475E-A8FE-D73B7F342F8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3812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Technik - </a:t>
            </a:r>
            <a:r>
              <a:rPr lang="de-DE" dirty="0" err="1" smtClean="0"/>
              <a:t>Versionkontrolle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2F7-58C2-403C-B0C1-BFC6B72BD1E9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7499"/>
            <a:ext cx="249627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5724-5C50-4440-9CFB-52F5D8CEF4FA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3928" y="3944763"/>
            <a:ext cx="4631060" cy="22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Planung, </a:t>
            </a:r>
            <a:r>
              <a:rPr lang="de-DE" dirty="0" smtClean="0"/>
              <a:t>Story Cards</a:t>
            </a:r>
            <a:endParaRPr lang="de-DE" dirty="0" smtClean="0"/>
          </a:p>
          <a:p>
            <a:r>
              <a:rPr lang="de-DE" dirty="0" smtClean="0"/>
              <a:t>Arbeitskreislauf</a:t>
            </a:r>
          </a:p>
          <a:p>
            <a:r>
              <a:rPr lang="de-DE" dirty="0" smtClean="0"/>
              <a:t>Statistik</a:t>
            </a:r>
          </a:p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423</Words>
  <Application>Microsoft Office PowerPoint</Application>
  <PresentationFormat>Bildschirmpräsentation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Stroh</vt:lpstr>
      <vt:lpstr>Ants Colony Optimization</vt:lpstr>
      <vt:lpstr>Gliederung</vt:lpstr>
      <vt:lpstr>1. Projektmanagement</vt:lpstr>
      <vt:lpstr>1. Projektmanagement</vt:lpstr>
      <vt:lpstr>2. Technik</vt:lpstr>
      <vt:lpstr>2. Technik - Programmiersprache</vt:lpstr>
      <vt:lpstr>2. Technik - Versionkontrolle</vt:lpstr>
      <vt:lpstr>2. Technik - Entwicklungsumgebung</vt:lpstr>
      <vt:lpstr>3. eXtreme Programming</vt:lpstr>
      <vt:lpstr>3. eXtreme Programming - Planung</vt:lpstr>
      <vt:lpstr>3. eXtreme Programming - Story Cards</vt:lpstr>
      <vt:lpstr>3. eXtreme Programming - Kreislauf</vt:lpstr>
      <vt:lpstr>3. eXtreme Programming - Statistiken</vt:lpstr>
      <vt:lpstr>3. eXtreme Programming - Statistiken</vt:lpstr>
      <vt:lpstr>3. eXtreme Programming - Statistik</vt:lpstr>
      <vt:lpstr>3. eXtreme Programming - Umsetzung</vt:lpstr>
      <vt:lpstr>Implementierung</vt:lpstr>
      <vt:lpstr>4. Implementierung - Ablauf</vt:lpstr>
      <vt:lpstr>4. Implementierung - Iterationen</vt:lpstr>
      <vt:lpstr>4. Implementierung - Besonderheiten</vt:lpstr>
      <vt:lpstr>4. Implementierung - Besonderheiten</vt:lpstr>
      <vt:lpstr>5. Programmvorführung</vt:lpstr>
      <vt:lpstr>6. Fazit</vt:lpstr>
      <vt:lpstr>6.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Clemens</cp:lastModifiedBy>
  <cp:revision>27</cp:revision>
  <dcterms:created xsi:type="dcterms:W3CDTF">2012-10-26T11:01:28Z</dcterms:created>
  <dcterms:modified xsi:type="dcterms:W3CDTF">2012-10-29T20:17:26Z</dcterms:modified>
</cp:coreProperties>
</file>