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5"/>
  </p:notesMasterIdLst>
  <p:handoutMasterIdLst>
    <p:handoutMasterId r:id="rId26"/>
  </p:handoutMasterIdLst>
  <p:sldIdLst>
    <p:sldId id="274" r:id="rId2"/>
    <p:sldId id="257" r:id="rId3"/>
    <p:sldId id="275" r:id="rId4"/>
    <p:sldId id="258" r:id="rId5"/>
    <p:sldId id="276" r:id="rId6"/>
    <p:sldId id="259" r:id="rId7"/>
    <p:sldId id="261" r:id="rId8"/>
    <p:sldId id="260" r:id="rId9"/>
    <p:sldId id="277" r:id="rId10"/>
    <p:sldId id="262" r:id="rId11"/>
    <p:sldId id="281" r:id="rId12"/>
    <p:sldId id="263" r:id="rId13"/>
    <p:sldId id="271" r:id="rId14"/>
    <p:sldId id="282" r:id="rId15"/>
    <p:sldId id="264" r:id="rId16"/>
    <p:sldId id="278" r:id="rId17"/>
    <p:sldId id="265" r:id="rId18"/>
    <p:sldId id="266" r:id="rId19"/>
    <p:sldId id="267" r:id="rId20"/>
    <p:sldId id="268" r:id="rId21"/>
    <p:sldId id="279" r:id="rId22"/>
    <p:sldId id="280" r:id="rId23"/>
    <p:sldId id="270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6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ivat\Clemens\Programmierung\Java\ants\Ants\src\doku\Statistik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ivat\Clemens\Programmierung\Java\ants\Ants\src\doku\Statisti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/>
              <a:t>Dauer und Story Points</a:t>
            </a:r>
          </a:p>
        </c:rich>
      </c:tx>
      <c:layout/>
      <c:overlay val="0"/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Tabelle1!$C$1</c:f>
              <c:strCache>
                <c:ptCount val="1"/>
                <c:pt idx="0">
                  <c:v>Story Points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val>
            <c:numRef>
              <c:f>Tabelle1!$C$2:$C$11</c:f>
              <c:numCache>
                <c:formatCode>General</c:formatCode>
                <c:ptCount val="10"/>
                <c:pt idx="0">
                  <c:v>110</c:v>
                </c:pt>
                <c:pt idx="1">
                  <c:v>90</c:v>
                </c:pt>
                <c:pt idx="2">
                  <c:v>50</c:v>
                </c:pt>
                <c:pt idx="3">
                  <c:v>40</c:v>
                </c:pt>
                <c:pt idx="4">
                  <c:v>5</c:v>
                </c:pt>
                <c:pt idx="5">
                  <c:v>1</c:v>
                </c:pt>
                <c:pt idx="6">
                  <c:v>4</c:v>
                </c:pt>
                <c:pt idx="7">
                  <c:v>30</c:v>
                </c:pt>
                <c:pt idx="8">
                  <c:v>20</c:v>
                </c:pt>
                <c:pt idx="9">
                  <c:v>70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Tabelle1!$D$1</c:f>
              <c:strCache>
                <c:ptCount val="1"/>
                <c:pt idx="0">
                  <c:v>Dauer [min]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Tabelle1!$D$2:$D$11</c:f>
              <c:numCache>
                <c:formatCode>General</c:formatCode>
                <c:ptCount val="10"/>
                <c:pt idx="0">
                  <c:v>160</c:v>
                </c:pt>
                <c:pt idx="1">
                  <c:v>130</c:v>
                </c:pt>
                <c:pt idx="2">
                  <c:v>90</c:v>
                </c:pt>
                <c:pt idx="3">
                  <c:v>120</c:v>
                </c:pt>
                <c:pt idx="4">
                  <c:v>30</c:v>
                </c:pt>
                <c:pt idx="5">
                  <c:v>10</c:v>
                </c:pt>
                <c:pt idx="6">
                  <c:v>20</c:v>
                </c:pt>
                <c:pt idx="7">
                  <c:v>120</c:v>
                </c:pt>
                <c:pt idx="8">
                  <c:v>60</c:v>
                </c:pt>
                <c:pt idx="9">
                  <c:v>120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344768"/>
        <c:axId val="89704128"/>
      </c:lineChart>
      <c:catAx>
        <c:axId val="85344768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crossAx val="89704128"/>
        <c:crosses val="autoZero"/>
        <c:auto val="1"/>
        <c:lblAlgn val="ctr"/>
        <c:lblOffset val="100"/>
        <c:noMultiLvlLbl val="0"/>
      </c:catAx>
      <c:valAx>
        <c:axId val="897041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5344768"/>
        <c:crosses val="autoZero"/>
        <c:crossBetween val="midCat"/>
      </c:valAx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/>
              <a:t>Wert und Risiko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5.5777938285007739E-2"/>
          <c:y val="0.13347618238496375"/>
          <c:w val="0.78103637206057952"/>
          <c:h val="0.75054405719625927"/>
        </c:manualLayout>
      </c:layout>
      <c:lineChart>
        <c:grouping val="standard"/>
        <c:varyColors val="0"/>
        <c:ser>
          <c:idx val="0"/>
          <c:order val="0"/>
          <c:tx>
            <c:strRef>
              <c:f>Tabelle1!$F$1</c:f>
              <c:strCache>
                <c:ptCount val="1"/>
                <c:pt idx="0">
                  <c:v>Wert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val>
            <c:numRef>
              <c:f>Tabelle1!$F$2:$F$11</c:f>
              <c:numCache>
                <c:formatCode>General</c:formatCode>
                <c:ptCount val="10"/>
                <c:pt idx="0">
                  <c:v>10</c:v>
                </c:pt>
                <c:pt idx="1">
                  <c:v>10</c:v>
                </c:pt>
                <c:pt idx="2">
                  <c:v>7</c:v>
                </c:pt>
                <c:pt idx="3">
                  <c:v>8</c:v>
                </c:pt>
                <c:pt idx="4">
                  <c:v>7</c:v>
                </c:pt>
                <c:pt idx="5">
                  <c:v>6</c:v>
                </c:pt>
                <c:pt idx="6">
                  <c:v>6</c:v>
                </c:pt>
                <c:pt idx="7">
                  <c:v>5</c:v>
                </c:pt>
                <c:pt idx="8">
                  <c:v>2</c:v>
                </c:pt>
                <c:pt idx="9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Tabelle1!$G$1</c:f>
              <c:strCache>
                <c:ptCount val="1"/>
                <c:pt idx="0">
                  <c:v>Risiko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Tabelle1!$G$2:$G$11</c:f>
              <c:numCache>
                <c:formatCode>General</c:formatCode>
                <c:ptCount val="10"/>
                <c:pt idx="0">
                  <c:v>8</c:v>
                </c:pt>
                <c:pt idx="1">
                  <c:v>8</c:v>
                </c:pt>
                <c:pt idx="2">
                  <c:v>7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4</c:v>
                </c:pt>
                <c:pt idx="8">
                  <c:v>5</c:v>
                </c:pt>
                <c:pt idx="9">
                  <c:v>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348096"/>
        <c:axId val="194460992"/>
      </c:lineChart>
      <c:catAx>
        <c:axId val="193348096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crossAx val="194460992"/>
        <c:crosses val="autoZero"/>
        <c:auto val="1"/>
        <c:lblAlgn val="ctr"/>
        <c:lblOffset val="100"/>
        <c:noMultiLvlLbl val="0"/>
      </c:catAx>
      <c:valAx>
        <c:axId val="1944609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334809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D1C30B-2460-4322-80D6-442229F783E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78A2CAA-1DD6-41DF-B5B5-8816B6BF4317}">
      <dgm:prSet phldrT="[Text]" custT="1"/>
      <dgm:spPr/>
      <dgm:t>
        <a:bodyPr/>
        <a:lstStyle/>
        <a:p>
          <a:r>
            <a:rPr lang="de-DE" sz="2000" dirty="0" err="1" smtClean="0"/>
            <a:t>Planning</a:t>
          </a:r>
          <a:r>
            <a:rPr lang="de-DE" sz="2000" dirty="0" smtClean="0"/>
            <a:t>-game</a:t>
          </a:r>
          <a:endParaRPr lang="de-DE" sz="2000" dirty="0"/>
        </a:p>
      </dgm:t>
    </dgm:pt>
    <dgm:pt modelId="{764D9FBD-88BF-4C1C-932B-FCD32B8080A0}" type="parTrans" cxnId="{EF9A0B30-0B47-4AEF-8448-AB109076148D}">
      <dgm:prSet/>
      <dgm:spPr/>
      <dgm:t>
        <a:bodyPr/>
        <a:lstStyle/>
        <a:p>
          <a:endParaRPr lang="de-DE" sz="2000"/>
        </a:p>
      </dgm:t>
    </dgm:pt>
    <dgm:pt modelId="{A3F99CC9-0C12-44A1-996D-C43A4D12A105}" type="sibTrans" cxnId="{EF9A0B30-0B47-4AEF-8448-AB109076148D}">
      <dgm:prSet/>
      <dgm:spPr/>
      <dgm:t>
        <a:bodyPr/>
        <a:lstStyle/>
        <a:p>
          <a:endParaRPr lang="de-DE" sz="2000"/>
        </a:p>
      </dgm:t>
    </dgm:pt>
    <dgm:pt modelId="{8F57C93B-917C-4867-AABD-F37CBBEF50EA}">
      <dgm:prSet phldrT="[Text]" custT="1"/>
      <dgm:spPr/>
      <dgm:t>
        <a:bodyPr/>
        <a:lstStyle/>
        <a:p>
          <a:r>
            <a:rPr lang="de-DE" sz="2000" dirty="0" err="1" smtClean="0"/>
            <a:t>Storycards</a:t>
          </a:r>
          <a:endParaRPr lang="de-DE" sz="2000" dirty="0" smtClean="0"/>
        </a:p>
        <a:p>
          <a:r>
            <a:rPr lang="de-DE" sz="2000" dirty="0" smtClean="0"/>
            <a:t>erstellen</a:t>
          </a:r>
          <a:endParaRPr lang="de-DE" sz="2000" dirty="0"/>
        </a:p>
      </dgm:t>
    </dgm:pt>
    <dgm:pt modelId="{792D4605-0EDB-4822-8639-60F8CE3EEF98}" type="parTrans" cxnId="{E4A1E94D-1492-4430-92C6-A9BAB4134184}">
      <dgm:prSet/>
      <dgm:spPr/>
      <dgm:t>
        <a:bodyPr/>
        <a:lstStyle/>
        <a:p>
          <a:endParaRPr lang="de-DE" sz="2000"/>
        </a:p>
      </dgm:t>
    </dgm:pt>
    <dgm:pt modelId="{C16F71EB-491C-4BE7-A3EC-974C8833BD2A}" type="sibTrans" cxnId="{E4A1E94D-1492-4430-92C6-A9BAB4134184}">
      <dgm:prSet/>
      <dgm:spPr/>
      <dgm:t>
        <a:bodyPr/>
        <a:lstStyle/>
        <a:p>
          <a:endParaRPr lang="de-DE" sz="2000"/>
        </a:p>
      </dgm:t>
    </dgm:pt>
    <dgm:pt modelId="{D302C04F-6E02-48FD-969D-C6B82BC92DE8}">
      <dgm:prSet phldrT="[Text]" custT="1"/>
      <dgm:spPr/>
      <dgm:t>
        <a:bodyPr/>
        <a:lstStyle/>
        <a:p>
          <a:r>
            <a:rPr lang="de-DE" sz="2000" dirty="0" smtClean="0"/>
            <a:t>Aufwands-schätzung</a:t>
          </a:r>
          <a:endParaRPr lang="de-DE" sz="2000" dirty="0"/>
        </a:p>
      </dgm:t>
    </dgm:pt>
    <dgm:pt modelId="{CF718BF8-CE99-4BBC-AD5B-11897B3AC104}" type="parTrans" cxnId="{5AD3619C-66A1-4718-85BE-CB4340AEB419}">
      <dgm:prSet/>
      <dgm:spPr/>
      <dgm:t>
        <a:bodyPr/>
        <a:lstStyle/>
        <a:p>
          <a:endParaRPr lang="de-DE" sz="2000"/>
        </a:p>
      </dgm:t>
    </dgm:pt>
    <dgm:pt modelId="{6E977A6F-64EF-4806-9EF0-079FCFB6234C}" type="sibTrans" cxnId="{5AD3619C-66A1-4718-85BE-CB4340AEB419}">
      <dgm:prSet/>
      <dgm:spPr/>
      <dgm:t>
        <a:bodyPr/>
        <a:lstStyle/>
        <a:p>
          <a:endParaRPr lang="de-DE" sz="2000"/>
        </a:p>
      </dgm:t>
    </dgm:pt>
    <dgm:pt modelId="{FB72E141-CCD4-451E-9A8F-C67D547F6738}">
      <dgm:prSet phldrT="[Text]" custT="1"/>
      <dgm:spPr/>
      <dgm:t>
        <a:bodyPr/>
        <a:lstStyle/>
        <a:p>
          <a:r>
            <a:rPr lang="de-DE" sz="2000" dirty="0" smtClean="0"/>
            <a:t>Reihenfolge</a:t>
          </a:r>
          <a:endParaRPr lang="de-DE" sz="2000" dirty="0"/>
        </a:p>
      </dgm:t>
    </dgm:pt>
    <dgm:pt modelId="{DF6A790F-F88A-4084-BEDA-8E83009A5D33}" type="parTrans" cxnId="{6F8A828C-C3A3-4A89-B025-5BD03020F428}">
      <dgm:prSet/>
      <dgm:spPr/>
      <dgm:t>
        <a:bodyPr/>
        <a:lstStyle/>
        <a:p>
          <a:endParaRPr lang="de-DE" sz="2000"/>
        </a:p>
      </dgm:t>
    </dgm:pt>
    <dgm:pt modelId="{AB0BC416-C84A-4F21-8D64-81C629C402D6}" type="sibTrans" cxnId="{6F8A828C-C3A3-4A89-B025-5BD03020F428}">
      <dgm:prSet/>
      <dgm:spPr/>
      <dgm:t>
        <a:bodyPr/>
        <a:lstStyle/>
        <a:p>
          <a:endParaRPr lang="de-DE" sz="2000"/>
        </a:p>
      </dgm:t>
    </dgm:pt>
    <dgm:pt modelId="{E1D74B36-9274-424F-B8BA-300ADE0B1F65}">
      <dgm:prSet phldrT="[Text]" custT="1"/>
      <dgm:spPr/>
      <dgm:t>
        <a:bodyPr/>
        <a:lstStyle/>
        <a:p>
          <a:r>
            <a:rPr lang="de-DE" sz="2000" dirty="0" smtClean="0"/>
            <a:t>Akzeptanz-kriterien</a:t>
          </a:r>
          <a:endParaRPr lang="de-DE" sz="2000" dirty="0"/>
        </a:p>
      </dgm:t>
    </dgm:pt>
    <dgm:pt modelId="{26292465-10AF-4262-AFAF-1609938878E5}" type="parTrans" cxnId="{CE0E0010-AF05-435B-9C69-0819DB75C539}">
      <dgm:prSet/>
      <dgm:spPr/>
      <dgm:t>
        <a:bodyPr/>
        <a:lstStyle/>
        <a:p>
          <a:endParaRPr lang="de-DE" sz="2000"/>
        </a:p>
      </dgm:t>
    </dgm:pt>
    <dgm:pt modelId="{16BC77B2-78BE-4C23-ADD6-924A8750D0E6}" type="sibTrans" cxnId="{CE0E0010-AF05-435B-9C69-0819DB75C539}">
      <dgm:prSet/>
      <dgm:spPr/>
      <dgm:t>
        <a:bodyPr/>
        <a:lstStyle/>
        <a:p>
          <a:endParaRPr lang="de-DE" sz="2000"/>
        </a:p>
      </dgm:t>
    </dgm:pt>
    <dgm:pt modelId="{E0FA5666-4C4B-4817-A342-68DA5E526D20}" type="pres">
      <dgm:prSet presAssocID="{01D1C30B-2460-4322-80D6-442229F783E1}" presName="CompostProcess" presStyleCnt="0">
        <dgm:presLayoutVars>
          <dgm:dir/>
          <dgm:resizeHandles val="exact"/>
        </dgm:presLayoutVars>
      </dgm:prSet>
      <dgm:spPr/>
    </dgm:pt>
    <dgm:pt modelId="{AFDB3424-2BC9-4622-80BD-8DB9DE6694F6}" type="pres">
      <dgm:prSet presAssocID="{01D1C30B-2460-4322-80D6-442229F783E1}" presName="arrow" presStyleLbl="bgShp" presStyleIdx="0" presStyleCnt="1" custScaleX="109637"/>
      <dgm:spPr/>
    </dgm:pt>
    <dgm:pt modelId="{F3C635FF-AA25-4670-9625-46AA08075B2A}" type="pres">
      <dgm:prSet presAssocID="{01D1C30B-2460-4322-80D6-442229F783E1}" presName="linearProcess" presStyleCnt="0"/>
      <dgm:spPr/>
    </dgm:pt>
    <dgm:pt modelId="{99BF229C-C840-497A-8B2A-02E716FEEB1C}" type="pres">
      <dgm:prSet presAssocID="{678A2CAA-1DD6-41DF-B5B5-8816B6BF4317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B6357E2-2136-4C1B-A3B7-FAD46FB7B144}" type="pres">
      <dgm:prSet presAssocID="{A3F99CC9-0C12-44A1-996D-C43A4D12A105}" presName="sibTrans" presStyleCnt="0"/>
      <dgm:spPr/>
    </dgm:pt>
    <dgm:pt modelId="{B66C4496-2C6A-4F20-9F33-227414C8F036}" type="pres">
      <dgm:prSet presAssocID="{8F57C93B-917C-4867-AABD-F37CBBEF50EA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B80FC1A-B8EE-4827-AB28-C8CA63C0B29A}" type="pres">
      <dgm:prSet presAssocID="{C16F71EB-491C-4BE7-A3EC-974C8833BD2A}" presName="sibTrans" presStyleCnt="0"/>
      <dgm:spPr/>
    </dgm:pt>
    <dgm:pt modelId="{E49DE35E-CA4D-4646-80FE-B334B899D84F}" type="pres">
      <dgm:prSet presAssocID="{D302C04F-6E02-48FD-969D-C6B82BC92DE8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F4BFC18-6402-4672-B9D0-9EE3089E9B2F}" type="pres">
      <dgm:prSet presAssocID="{6E977A6F-64EF-4806-9EF0-079FCFB6234C}" presName="sibTrans" presStyleCnt="0"/>
      <dgm:spPr/>
    </dgm:pt>
    <dgm:pt modelId="{B29DB7A5-8058-4AAF-99BE-D4BDED894278}" type="pres">
      <dgm:prSet presAssocID="{FB72E141-CCD4-451E-9A8F-C67D547F6738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B4DCFBD-099B-4C7C-A6C5-2ACE602B3D74}" type="pres">
      <dgm:prSet presAssocID="{AB0BC416-C84A-4F21-8D64-81C629C402D6}" presName="sibTrans" presStyleCnt="0"/>
      <dgm:spPr/>
    </dgm:pt>
    <dgm:pt modelId="{ECBC5E03-1983-4EA1-AD90-F1AC851B0A84}" type="pres">
      <dgm:prSet presAssocID="{E1D74B36-9274-424F-B8BA-300ADE0B1F6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F9A0B30-0B47-4AEF-8448-AB109076148D}" srcId="{01D1C30B-2460-4322-80D6-442229F783E1}" destId="{678A2CAA-1DD6-41DF-B5B5-8816B6BF4317}" srcOrd="0" destOrd="0" parTransId="{764D9FBD-88BF-4C1C-932B-FCD32B8080A0}" sibTransId="{A3F99CC9-0C12-44A1-996D-C43A4D12A105}"/>
    <dgm:cxn modelId="{ACF298C9-3C5A-476E-9A5F-8DB93E974FE9}" type="presOf" srcId="{FB72E141-CCD4-451E-9A8F-C67D547F6738}" destId="{B29DB7A5-8058-4AAF-99BE-D4BDED894278}" srcOrd="0" destOrd="0" presId="urn:microsoft.com/office/officeart/2005/8/layout/hProcess9"/>
    <dgm:cxn modelId="{5AD3619C-66A1-4718-85BE-CB4340AEB419}" srcId="{01D1C30B-2460-4322-80D6-442229F783E1}" destId="{D302C04F-6E02-48FD-969D-C6B82BC92DE8}" srcOrd="2" destOrd="0" parTransId="{CF718BF8-CE99-4BBC-AD5B-11897B3AC104}" sibTransId="{6E977A6F-64EF-4806-9EF0-079FCFB6234C}"/>
    <dgm:cxn modelId="{CE0E0010-AF05-435B-9C69-0819DB75C539}" srcId="{01D1C30B-2460-4322-80D6-442229F783E1}" destId="{E1D74B36-9274-424F-B8BA-300ADE0B1F65}" srcOrd="4" destOrd="0" parTransId="{26292465-10AF-4262-AFAF-1609938878E5}" sibTransId="{16BC77B2-78BE-4C23-ADD6-924A8750D0E6}"/>
    <dgm:cxn modelId="{59F451E3-504B-4D9D-AC26-E7D3AE1C6702}" type="presOf" srcId="{8F57C93B-917C-4867-AABD-F37CBBEF50EA}" destId="{B66C4496-2C6A-4F20-9F33-227414C8F036}" srcOrd="0" destOrd="0" presId="urn:microsoft.com/office/officeart/2005/8/layout/hProcess9"/>
    <dgm:cxn modelId="{226E5C1D-1C16-4A44-B6D2-9BF3D28F69C7}" type="presOf" srcId="{01D1C30B-2460-4322-80D6-442229F783E1}" destId="{E0FA5666-4C4B-4817-A342-68DA5E526D20}" srcOrd="0" destOrd="0" presId="urn:microsoft.com/office/officeart/2005/8/layout/hProcess9"/>
    <dgm:cxn modelId="{A90365FA-194D-4E17-88D5-EA01F070608A}" type="presOf" srcId="{678A2CAA-1DD6-41DF-B5B5-8816B6BF4317}" destId="{99BF229C-C840-497A-8B2A-02E716FEEB1C}" srcOrd="0" destOrd="0" presId="urn:microsoft.com/office/officeart/2005/8/layout/hProcess9"/>
    <dgm:cxn modelId="{6F8A828C-C3A3-4A89-B025-5BD03020F428}" srcId="{01D1C30B-2460-4322-80D6-442229F783E1}" destId="{FB72E141-CCD4-451E-9A8F-C67D547F6738}" srcOrd="3" destOrd="0" parTransId="{DF6A790F-F88A-4084-BEDA-8E83009A5D33}" sibTransId="{AB0BC416-C84A-4F21-8D64-81C629C402D6}"/>
    <dgm:cxn modelId="{2E51F406-924D-49E7-898A-14E63C31FD06}" type="presOf" srcId="{D302C04F-6E02-48FD-969D-C6B82BC92DE8}" destId="{E49DE35E-CA4D-4646-80FE-B334B899D84F}" srcOrd="0" destOrd="0" presId="urn:microsoft.com/office/officeart/2005/8/layout/hProcess9"/>
    <dgm:cxn modelId="{6B15CF21-C197-4124-9D1B-DFCFF883FE1B}" type="presOf" srcId="{E1D74B36-9274-424F-B8BA-300ADE0B1F65}" destId="{ECBC5E03-1983-4EA1-AD90-F1AC851B0A84}" srcOrd="0" destOrd="0" presId="urn:microsoft.com/office/officeart/2005/8/layout/hProcess9"/>
    <dgm:cxn modelId="{E4A1E94D-1492-4430-92C6-A9BAB4134184}" srcId="{01D1C30B-2460-4322-80D6-442229F783E1}" destId="{8F57C93B-917C-4867-AABD-F37CBBEF50EA}" srcOrd="1" destOrd="0" parTransId="{792D4605-0EDB-4822-8639-60F8CE3EEF98}" sibTransId="{C16F71EB-491C-4BE7-A3EC-974C8833BD2A}"/>
    <dgm:cxn modelId="{FF4B8EC1-C92B-455B-90E4-71B32EF4FD20}" type="presParOf" srcId="{E0FA5666-4C4B-4817-A342-68DA5E526D20}" destId="{AFDB3424-2BC9-4622-80BD-8DB9DE6694F6}" srcOrd="0" destOrd="0" presId="urn:microsoft.com/office/officeart/2005/8/layout/hProcess9"/>
    <dgm:cxn modelId="{46D8EE0C-5A02-452E-A6CE-40B50F5E1C08}" type="presParOf" srcId="{E0FA5666-4C4B-4817-A342-68DA5E526D20}" destId="{F3C635FF-AA25-4670-9625-46AA08075B2A}" srcOrd="1" destOrd="0" presId="urn:microsoft.com/office/officeart/2005/8/layout/hProcess9"/>
    <dgm:cxn modelId="{0AC714DA-F45B-495D-8B54-4E9F9B6E1C4D}" type="presParOf" srcId="{F3C635FF-AA25-4670-9625-46AA08075B2A}" destId="{99BF229C-C840-497A-8B2A-02E716FEEB1C}" srcOrd="0" destOrd="0" presId="urn:microsoft.com/office/officeart/2005/8/layout/hProcess9"/>
    <dgm:cxn modelId="{00B03162-1300-4CC7-9520-07FA6D51BCCE}" type="presParOf" srcId="{F3C635FF-AA25-4670-9625-46AA08075B2A}" destId="{3B6357E2-2136-4C1B-A3B7-FAD46FB7B144}" srcOrd="1" destOrd="0" presId="urn:microsoft.com/office/officeart/2005/8/layout/hProcess9"/>
    <dgm:cxn modelId="{380A6DBE-32D1-4894-96CC-4E5E2E5ECEA9}" type="presParOf" srcId="{F3C635FF-AA25-4670-9625-46AA08075B2A}" destId="{B66C4496-2C6A-4F20-9F33-227414C8F036}" srcOrd="2" destOrd="0" presId="urn:microsoft.com/office/officeart/2005/8/layout/hProcess9"/>
    <dgm:cxn modelId="{A2EED3C1-C2AB-41B3-990C-BA2E31E2CF4F}" type="presParOf" srcId="{F3C635FF-AA25-4670-9625-46AA08075B2A}" destId="{DB80FC1A-B8EE-4827-AB28-C8CA63C0B29A}" srcOrd="3" destOrd="0" presId="urn:microsoft.com/office/officeart/2005/8/layout/hProcess9"/>
    <dgm:cxn modelId="{715984D1-19CA-4157-982E-DEF4F7A6B56D}" type="presParOf" srcId="{F3C635FF-AA25-4670-9625-46AA08075B2A}" destId="{E49DE35E-CA4D-4646-80FE-B334B899D84F}" srcOrd="4" destOrd="0" presId="urn:microsoft.com/office/officeart/2005/8/layout/hProcess9"/>
    <dgm:cxn modelId="{54BDC274-4EFF-455E-809A-59F0D042920A}" type="presParOf" srcId="{F3C635FF-AA25-4670-9625-46AA08075B2A}" destId="{CF4BFC18-6402-4672-B9D0-9EE3089E9B2F}" srcOrd="5" destOrd="0" presId="urn:microsoft.com/office/officeart/2005/8/layout/hProcess9"/>
    <dgm:cxn modelId="{BE09B263-3892-4E3A-BE98-8640E698EF05}" type="presParOf" srcId="{F3C635FF-AA25-4670-9625-46AA08075B2A}" destId="{B29DB7A5-8058-4AAF-99BE-D4BDED894278}" srcOrd="6" destOrd="0" presId="urn:microsoft.com/office/officeart/2005/8/layout/hProcess9"/>
    <dgm:cxn modelId="{F5B3F73A-4FD1-42E1-94B2-AEA5F582CD9A}" type="presParOf" srcId="{F3C635FF-AA25-4670-9625-46AA08075B2A}" destId="{3B4DCFBD-099B-4C7C-A6C5-2ACE602B3D74}" srcOrd="7" destOrd="0" presId="urn:microsoft.com/office/officeart/2005/8/layout/hProcess9"/>
    <dgm:cxn modelId="{3D64157B-9893-40BE-A377-4475B3525BCE}" type="presParOf" srcId="{F3C635FF-AA25-4670-9625-46AA08075B2A}" destId="{ECBC5E03-1983-4EA1-AD90-F1AC851B0A84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6A1A3A-B1E5-4551-87E2-C92A6FBE999D}" type="doc">
      <dgm:prSet loTypeId="urn:microsoft.com/office/officeart/2005/8/layout/cycle5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D28561E2-5533-40FE-91CA-E61ED97EEA5D}">
      <dgm:prSet phldrT="[Text]" custT="1"/>
      <dgm:spPr/>
      <dgm:t>
        <a:bodyPr/>
        <a:lstStyle/>
        <a:p>
          <a:r>
            <a:rPr lang="de-DE" sz="1800" dirty="0" err="1" smtClean="0"/>
            <a:t>Implemen-tierung</a:t>
          </a:r>
          <a:endParaRPr lang="de-DE" sz="1800" dirty="0"/>
        </a:p>
      </dgm:t>
    </dgm:pt>
    <dgm:pt modelId="{4E59CA23-9E85-408D-BED4-80D2A8E2CC1A}" type="parTrans" cxnId="{C68629BC-26B6-4728-B7E7-3A3F13DDB2CB}">
      <dgm:prSet/>
      <dgm:spPr/>
      <dgm:t>
        <a:bodyPr/>
        <a:lstStyle/>
        <a:p>
          <a:endParaRPr lang="de-DE" sz="1800"/>
        </a:p>
      </dgm:t>
    </dgm:pt>
    <dgm:pt modelId="{F00B4D94-79E0-42F6-B8AE-8CCE68352B40}" type="sibTrans" cxnId="{C68629BC-26B6-4728-B7E7-3A3F13DDB2CB}">
      <dgm:prSet custT="1"/>
      <dgm:spPr/>
      <dgm:t>
        <a:bodyPr/>
        <a:lstStyle/>
        <a:p>
          <a:endParaRPr lang="de-DE" sz="1800"/>
        </a:p>
      </dgm:t>
    </dgm:pt>
    <dgm:pt modelId="{6DD6EDCB-D4DC-49EE-9B5F-D63B0DDA0909}">
      <dgm:prSet phldrT="[Text]" custT="1"/>
      <dgm:spPr/>
      <dgm:t>
        <a:bodyPr/>
        <a:lstStyle/>
        <a:p>
          <a:r>
            <a:rPr lang="de-DE" sz="1800" dirty="0" err="1" smtClean="0"/>
            <a:t>Refactoring</a:t>
          </a:r>
          <a:endParaRPr lang="de-DE" sz="1800" dirty="0"/>
        </a:p>
      </dgm:t>
    </dgm:pt>
    <dgm:pt modelId="{8B86C0E3-01FC-4A20-BA8C-32F1A99AC1CF}" type="parTrans" cxnId="{1649A35D-3ECF-45EB-9E54-18DEFA03464E}">
      <dgm:prSet/>
      <dgm:spPr/>
      <dgm:t>
        <a:bodyPr/>
        <a:lstStyle/>
        <a:p>
          <a:endParaRPr lang="de-DE" sz="1800"/>
        </a:p>
      </dgm:t>
    </dgm:pt>
    <dgm:pt modelId="{125E4328-53C3-42E9-A191-4A880BC259DB}" type="sibTrans" cxnId="{1649A35D-3ECF-45EB-9E54-18DEFA03464E}">
      <dgm:prSet custT="1"/>
      <dgm:spPr/>
      <dgm:t>
        <a:bodyPr/>
        <a:lstStyle/>
        <a:p>
          <a:endParaRPr lang="de-DE" sz="1800"/>
        </a:p>
      </dgm:t>
    </dgm:pt>
    <dgm:pt modelId="{FAD17EE2-2257-4EE2-8FE0-5FA2DF94F37B}">
      <dgm:prSet phldrT="[Text]" custT="1"/>
      <dgm:spPr/>
      <dgm:t>
        <a:bodyPr/>
        <a:lstStyle/>
        <a:p>
          <a:r>
            <a:rPr lang="de-DE" sz="1800" dirty="0" err="1" smtClean="0"/>
            <a:t>Geschwindig-keit</a:t>
          </a:r>
          <a:r>
            <a:rPr lang="de-DE" sz="1800" dirty="0" smtClean="0"/>
            <a:t> messen</a:t>
          </a:r>
          <a:endParaRPr lang="de-DE" sz="1800" dirty="0"/>
        </a:p>
      </dgm:t>
    </dgm:pt>
    <dgm:pt modelId="{DD8EBC43-F733-4D58-87E8-8302FC505EED}" type="parTrans" cxnId="{3CCDBEC4-E0DA-494C-8584-E5E009C972F4}">
      <dgm:prSet/>
      <dgm:spPr/>
      <dgm:t>
        <a:bodyPr/>
        <a:lstStyle/>
        <a:p>
          <a:endParaRPr lang="de-DE" sz="1800"/>
        </a:p>
      </dgm:t>
    </dgm:pt>
    <dgm:pt modelId="{94E9AE90-5555-47C4-AF40-CC7191C6A80D}" type="sibTrans" cxnId="{3CCDBEC4-E0DA-494C-8584-E5E009C972F4}">
      <dgm:prSet custT="1"/>
      <dgm:spPr/>
      <dgm:t>
        <a:bodyPr/>
        <a:lstStyle/>
        <a:p>
          <a:endParaRPr lang="de-DE" sz="1800"/>
        </a:p>
      </dgm:t>
    </dgm:pt>
    <dgm:pt modelId="{03E20AE5-DEC1-494F-95A6-E734852A4B6A}">
      <dgm:prSet phldrT="[Text]" custT="1"/>
      <dgm:spPr/>
      <dgm:t>
        <a:bodyPr/>
        <a:lstStyle/>
        <a:p>
          <a:r>
            <a:rPr lang="de-DE" sz="1800" dirty="0" smtClean="0"/>
            <a:t>Akzeptanz-kriterien überprüfen</a:t>
          </a:r>
          <a:endParaRPr lang="de-DE" sz="1800" dirty="0"/>
        </a:p>
      </dgm:t>
    </dgm:pt>
    <dgm:pt modelId="{6FC855EB-7A93-41AA-BF1A-ADB272577AE5}" type="parTrans" cxnId="{2F0BE3E9-A15E-455D-A706-727DC5D8CC25}">
      <dgm:prSet/>
      <dgm:spPr/>
      <dgm:t>
        <a:bodyPr/>
        <a:lstStyle/>
        <a:p>
          <a:endParaRPr lang="de-DE" sz="1800"/>
        </a:p>
      </dgm:t>
    </dgm:pt>
    <dgm:pt modelId="{12DC27DD-E976-432E-8456-5E6163D5F808}" type="sibTrans" cxnId="{2F0BE3E9-A15E-455D-A706-727DC5D8CC25}">
      <dgm:prSet custT="1"/>
      <dgm:spPr/>
      <dgm:t>
        <a:bodyPr/>
        <a:lstStyle/>
        <a:p>
          <a:endParaRPr lang="de-DE" sz="1800"/>
        </a:p>
      </dgm:t>
    </dgm:pt>
    <dgm:pt modelId="{70CABBA4-41EB-4EDA-9457-0EA7EFE76EA1}">
      <dgm:prSet phldrT="[Text]" custT="1"/>
      <dgm:spPr/>
      <dgm:t>
        <a:bodyPr/>
        <a:lstStyle/>
        <a:p>
          <a:r>
            <a:rPr lang="de-DE" sz="1800" dirty="0" err="1" smtClean="0"/>
            <a:t>Unittests</a:t>
          </a:r>
          <a:r>
            <a:rPr lang="de-DE" sz="1800" dirty="0" smtClean="0"/>
            <a:t> schreiben</a:t>
          </a:r>
          <a:endParaRPr lang="de-DE" sz="1800" dirty="0"/>
        </a:p>
      </dgm:t>
    </dgm:pt>
    <dgm:pt modelId="{B9EC5B4C-3AB2-4543-A57F-BD5D764C45C2}" type="parTrans" cxnId="{AB20FC99-8B52-4EF8-A3F6-21E6221F109D}">
      <dgm:prSet/>
      <dgm:spPr/>
      <dgm:t>
        <a:bodyPr/>
        <a:lstStyle/>
        <a:p>
          <a:endParaRPr lang="de-DE" sz="1800"/>
        </a:p>
      </dgm:t>
    </dgm:pt>
    <dgm:pt modelId="{BA1A0C0E-DA41-4EEF-B2E1-6D253BF0889D}" type="sibTrans" cxnId="{AB20FC99-8B52-4EF8-A3F6-21E6221F109D}">
      <dgm:prSet custT="1"/>
      <dgm:spPr/>
      <dgm:t>
        <a:bodyPr/>
        <a:lstStyle/>
        <a:p>
          <a:endParaRPr lang="de-DE" sz="1800"/>
        </a:p>
      </dgm:t>
    </dgm:pt>
    <dgm:pt modelId="{E4959498-6FA1-427B-9318-5AF836D1F9B8}" type="pres">
      <dgm:prSet presAssocID="{2F6A1A3A-B1E5-4551-87E2-C92A6FBE999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11AD116-9F33-4DB3-897F-E139AE3B2194}" type="pres">
      <dgm:prSet presAssocID="{D28561E2-5533-40FE-91CA-E61ED97EEA5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2607C6-D64F-4A71-B019-3AEB44CD45DF}" type="pres">
      <dgm:prSet presAssocID="{D28561E2-5533-40FE-91CA-E61ED97EEA5D}" presName="spNode" presStyleCnt="0"/>
      <dgm:spPr/>
      <dgm:t>
        <a:bodyPr/>
        <a:lstStyle/>
        <a:p>
          <a:endParaRPr lang="de-DE"/>
        </a:p>
      </dgm:t>
    </dgm:pt>
    <dgm:pt modelId="{20D8D24C-A97F-424A-A62B-5063243D4492}" type="pres">
      <dgm:prSet presAssocID="{F00B4D94-79E0-42F6-B8AE-8CCE68352B40}" presName="sibTrans" presStyleLbl="sibTrans1D1" presStyleIdx="0" presStyleCnt="5"/>
      <dgm:spPr/>
      <dgm:t>
        <a:bodyPr/>
        <a:lstStyle/>
        <a:p>
          <a:endParaRPr lang="de-DE"/>
        </a:p>
      </dgm:t>
    </dgm:pt>
    <dgm:pt modelId="{D1074C16-B5FE-4BF3-AEC1-40E3483EE0D9}" type="pres">
      <dgm:prSet presAssocID="{03E20AE5-DEC1-494F-95A6-E734852A4B6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F6940DD-A290-408D-B08B-0CFD32170B77}" type="pres">
      <dgm:prSet presAssocID="{03E20AE5-DEC1-494F-95A6-E734852A4B6A}" presName="spNode" presStyleCnt="0"/>
      <dgm:spPr/>
      <dgm:t>
        <a:bodyPr/>
        <a:lstStyle/>
        <a:p>
          <a:endParaRPr lang="de-DE"/>
        </a:p>
      </dgm:t>
    </dgm:pt>
    <dgm:pt modelId="{8B836E20-A7A6-4E67-9969-45A4119B346D}" type="pres">
      <dgm:prSet presAssocID="{12DC27DD-E976-432E-8456-5E6163D5F808}" presName="sibTrans" presStyleLbl="sibTrans1D1" presStyleIdx="1" presStyleCnt="5"/>
      <dgm:spPr/>
      <dgm:t>
        <a:bodyPr/>
        <a:lstStyle/>
        <a:p>
          <a:endParaRPr lang="de-DE"/>
        </a:p>
      </dgm:t>
    </dgm:pt>
    <dgm:pt modelId="{178530D2-4FCE-41F1-AF5F-EA8CDD964178}" type="pres">
      <dgm:prSet presAssocID="{6DD6EDCB-D4DC-49EE-9B5F-D63B0DDA090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C6F153-BC4A-4CF6-97DD-0E8089401E2E}" type="pres">
      <dgm:prSet presAssocID="{6DD6EDCB-D4DC-49EE-9B5F-D63B0DDA0909}" presName="spNode" presStyleCnt="0"/>
      <dgm:spPr/>
      <dgm:t>
        <a:bodyPr/>
        <a:lstStyle/>
        <a:p>
          <a:endParaRPr lang="de-DE"/>
        </a:p>
      </dgm:t>
    </dgm:pt>
    <dgm:pt modelId="{348F9949-C606-46F2-9E9B-1C528A96627C}" type="pres">
      <dgm:prSet presAssocID="{125E4328-53C3-42E9-A191-4A880BC259DB}" presName="sibTrans" presStyleLbl="sibTrans1D1" presStyleIdx="2" presStyleCnt="5"/>
      <dgm:spPr/>
      <dgm:t>
        <a:bodyPr/>
        <a:lstStyle/>
        <a:p>
          <a:endParaRPr lang="de-DE"/>
        </a:p>
      </dgm:t>
    </dgm:pt>
    <dgm:pt modelId="{F2E5C2E7-346A-4467-B291-9F731A23AC8E}" type="pres">
      <dgm:prSet presAssocID="{FAD17EE2-2257-4EE2-8FE0-5FA2DF94F37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4EAAFE7-754C-407F-A1F1-7E96EA3B6742}" type="pres">
      <dgm:prSet presAssocID="{FAD17EE2-2257-4EE2-8FE0-5FA2DF94F37B}" presName="spNode" presStyleCnt="0"/>
      <dgm:spPr/>
      <dgm:t>
        <a:bodyPr/>
        <a:lstStyle/>
        <a:p>
          <a:endParaRPr lang="de-DE"/>
        </a:p>
      </dgm:t>
    </dgm:pt>
    <dgm:pt modelId="{8C3B52D2-6613-465D-BED8-BC53EAECCBC2}" type="pres">
      <dgm:prSet presAssocID="{94E9AE90-5555-47C4-AF40-CC7191C6A80D}" presName="sibTrans" presStyleLbl="sibTrans1D1" presStyleIdx="3" presStyleCnt="5"/>
      <dgm:spPr/>
      <dgm:t>
        <a:bodyPr/>
        <a:lstStyle/>
        <a:p>
          <a:endParaRPr lang="de-DE"/>
        </a:p>
      </dgm:t>
    </dgm:pt>
    <dgm:pt modelId="{A0038FD9-A7D8-454E-8433-A18035755D11}" type="pres">
      <dgm:prSet presAssocID="{70CABBA4-41EB-4EDA-9457-0EA7EFE76EA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9C951C4-24BF-4B90-9A30-DE3CFEDB504E}" type="pres">
      <dgm:prSet presAssocID="{70CABBA4-41EB-4EDA-9457-0EA7EFE76EA1}" presName="spNode" presStyleCnt="0"/>
      <dgm:spPr/>
      <dgm:t>
        <a:bodyPr/>
        <a:lstStyle/>
        <a:p>
          <a:endParaRPr lang="de-DE"/>
        </a:p>
      </dgm:t>
    </dgm:pt>
    <dgm:pt modelId="{06194EC1-AFFF-4C28-B41A-CDF648616285}" type="pres">
      <dgm:prSet presAssocID="{BA1A0C0E-DA41-4EEF-B2E1-6D253BF0889D}" presName="sibTrans" presStyleLbl="sibTrans1D1" presStyleIdx="4" presStyleCnt="5"/>
      <dgm:spPr/>
      <dgm:t>
        <a:bodyPr/>
        <a:lstStyle/>
        <a:p>
          <a:endParaRPr lang="de-DE"/>
        </a:p>
      </dgm:t>
    </dgm:pt>
  </dgm:ptLst>
  <dgm:cxnLst>
    <dgm:cxn modelId="{AB20FC99-8B52-4EF8-A3F6-21E6221F109D}" srcId="{2F6A1A3A-B1E5-4551-87E2-C92A6FBE999D}" destId="{70CABBA4-41EB-4EDA-9457-0EA7EFE76EA1}" srcOrd="4" destOrd="0" parTransId="{B9EC5B4C-3AB2-4543-A57F-BD5D764C45C2}" sibTransId="{BA1A0C0E-DA41-4EEF-B2E1-6D253BF0889D}"/>
    <dgm:cxn modelId="{C68629BC-26B6-4728-B7E7-3A3F13DDB2CB}" srcId="{2F6A1A3A-B1E5-4551-87E2-C92A6FBE999D}" destId="{D28561E2-5533-40FE-91CA-E61ED97EEA5D}" srcOrd="0" destOrd="0" parTransId="{4E59CA23-9E85-408D-BED4-80D2A8E2CC1A}" sibTransId="{F00B4D94-79E0-42F6-B8AE-8CCE68352B40}"/>
    <dgm:cxn modelId="{79413A0C-DBF5-42D4-8976-B5ADF49E542D}" type="presOf" srcId="{D28561E2-5533-40FE-91CA-E61ED97EEA5D}" destId="{111AD116-9F33-4DB3-897F-E139AE3B2194}" srcOrd="0" destOrd="0" presId="urn:microsoft.com/office/officeart/2005/8/layout/cycle5"/>
    <dgm:cxn modelId="{2F0BE3E9-A15E-455D-A706-727DC5D8CC25}" srcId="{2F6A1A3A-B1E5-4551-87E2-C92A6FBE999D}" destId="{03E20AE5-DEC1-494F-95A6-E734852A4B6A}" srcOrd="1" destOrd="0" parTransId="{6FC855EB-7A93-41AA-BF1A-ADB272577AE5}" sibTransId="{12DC27DD-E976-432E-8456-5E6163D5F808}"/>
    <dgm:cxn modelId="{7E6FDA3D-7B8A-45B2-9B1F-B15040D117A4}" type="presOf" srcId="{2F6A1A3A-B1E5-4551-87E2-C92A6FBE999D}" destId="{E4959498-6FA1-427B-9318-5AF836D1F9B8}" srcOrd="0" destOrd="0" presId="urn:microsoft.com/office/officeart/2005/8/layout/cycle5"/>
    <dgm:cxn modelId="{8BB63D55-FA36-4388-A0A9-64B36E9D49BA}" type="presOf" srcId="{FAD17EE2-2257-4EE2-8FE0-5FA2DF94F37B}" destId="{F2E5C2E7-346A-4467-B291-9F731A23AC8E}" srcOrd="0" destOrd="0" presId="urn:microsoft.com/office/officeart/2005/8/layout/cycle5"/>
    <dgm:cxn modelId="{3812CAE8-1901-4043-AD07-1AC0EFFEC534}" type="presOf" srcId="{03E20AE5-DEC1-494F-95A6-E734852A4B6A}" destId="{D1074C16-B5FE-4BF3-AEC1-40E3483EE0D9}" srcOrd="0" destOrd="0" presId="urn:microsoft.com/office/officeart/2005/8/layout/cycle5"/>
    <dgm:cxn modelId="{1649A35D-3ECF-45EB-9E54-18DEFA03464E}" srcId="{2F6A1A3A-B1E5-4551-87E2-C92A6FBE999D}" destId="{6DD6EDCB-D4DC-49EE-9B5F-D63B0DDA0909}" srcOrd="2" destOrd="0" parTransId="{8B86C0E3-01FC-4A20-BA8C-32F1A99AC1CF}" sibTransId="{125E4328-53C3-42E9-A191-4A880BC259DB}"/>
    <dgm:cxn modelId="{37E4FD31-5BBB-4BB7-9861-B8137E54C172}" type="presOf" srcId="{BA1A0C0E-DA41-4EEF-B2E1-6D253BF0889D}" destId="{06194EC1-AFFF-4C28-B41A-CDF648616285}" srcOrd="0" destOrd="0" presId="urn:microsoft.com/office/officeart/2005/8/layout/cycle5"/>
    <dgm:cxn modelId="{458B2C65-A611-4F24-9BE2-AD36BFFC48BB}" type="presOf" srcId="{F00B4D94-79E0-42F6-B8AE-8CCE68352B40}" destId="{20D8D24C-A97F-424A-A62B-5063243D4492}" srcOrd="0" destOrd="0" presId="urn:microsoft.com/office/officeart/2005/8/layout/cycle5"/>
    <dgm:cxn modelId="{3CCDBEC4-E0DA-494C-8584-E5E009C972F4}" srcId="{2F6A1A3A-B1E5-4551-87E2-C92A6FBE999D}" destId="{FAD17EE2-2257-4EE2-8FE0-5FA2DF94F37B}" srcOrd="3" destOrd="0" parTransId="{DD8EBC43-F733-4D58-87E8-8302FC505EED}" sibTransId="{94E9AE90-5555-47C4-AF40-CC7191C6A80D}"/>
    <dgm:cxn modelId="{FD34A772-A003-497B-9131-4217E4AD5A3D}" type="presOf" srcId="{94E9AE90-5555-47C4-AF40-CC7191C6A80D}" destId="{8C3B52D2-6613-465D-BED8-BC53EAECCBC2}" srcOrd="0" destOrd="0" presId="urn:microsoft.com/office/officeart/2005/8/layout/cycle5"/>
    <dgm:cxn modelId="{3C099E65-9DA9-47FF-826B-9B4E1E67452C}" type="presOf" srcId="{70CABBA4-41EB-4EDA-9457-0EA7EFE76EA1}" destId="{A0038FD9-A7D8-454E-8433-A18035755D11}" srcOrd="0" destOrd="0" presId="urn:microsoft.com/office/officeart/2005/8/layout/cycle5"/>
    <dgm:cxn modelId="{CD4D2034-3A2D-410C-B4A5-68AB00BDAF33}" type="presOf" srcId="{12DC27DD-E976-432E-8456-5E6163D5F808}" destId="{8B836E20-A7A6-4E67-9969-45A4119B346D}" srcOrd="0" destOrd="0" presId="urn:microsoft.com/office/officeart/2005/8/layout/cycle5"/>
    <dgm:cxn modelId="{BACD8616-629C-45E2-BD32-97CB04A4AC31}" type="presOf" srcId="{125E4328-53C3-42E9-A191-4A880BC259DB}" destId="{348F9949-C606-46F2-9E9B-1C528A96627C}" srcOrd="0" destOrd="0" presId="urn:microsoft.com/office/officeart/2005/8/layout/cycle5"/>
    <dgm:cxn modelId="{C4474C39-FC86-46CA-AA8F-0E08FFF8C13D}" type="presOf" srcId="{6DD6EDCB-D4DC-49EE-9B5F-D63B0DDA0909}" destId="{178530D2-4FCE-41F1-AF5F-EA8CDD964178}" srcOrd="0" destOrd="0" presId="urn:microsoft.com/office/officeart/2005/8/layout/cycle5"/>
    <dgm:cxn modelId="{4067F164-77D7-4177-B390-33C3C9E07D2F}" type="presParOf" srcId="{E4959498-6FA1-427B-9318-5AF836D1F9B8}" destId="{111AD116-9F33-4DB3-897F-E139AE3B2194}" srcOrd="0" destOrd="0" presId="urn:microsoft.com/office/officeart/2005/8/layout/cycle5"/>
    <dgm:cxn modelId="{DBFC13CF-F5C6-4A45-966F-446B5F89FC28}" type="presParOf" srcId="{E4959498-6FA1-427B-9318-5AF836D1F9B8}" destId="{B82607C6-D64F-4A71-B019-3AEB44CD45DF}" srcOrd="1" destOrd="0" presId="urn:microsoft.com/office/officeart/2005/8/layout/cycle5"/>
    <dgm:cxn modelId="{60FB6E74-7D3D-4889-8A17-3068ABFD9A8E}" type="presParOf" srcId="{E4959498-6FA1-427B-9318-5AF836D1F9B8}" destId="{20D8D24C-A97F-424A-A62B-5063243D4492}" srcOrd="2" destOrd="0" presId="urn:microsoft.com/office/officeart/2005/8/layout/cycle5"/>
    <dgm:cxn modelId="{E712A240-CF77-4E4F-A152-CCEEF1FF2692}" type="presParOf" srcId="{E4959498-6FA1-427B-9318-5AF836D1F9B8}" destId="{D1074C16-B5FE-4BF3-AEC1-40E3483EE0D9}" srcOrd="3" destOrd="0" presId="urn:microsoft.com/office/officeart/2005/8/layout/cycle5"/>
    <dgm:cxn modelId="{B755B7B5-F07F-4B0B-A3F4-12E9C519CD0D}" type="presParOf" srcId="{E4959498-6FA1-427B-9318-5AF836D1F9B8}" destId="{FF6940DD-A290-408D-B08B-0CFD32170B77}" srcOrd="4" destOrd="0" presId="urn:microsoft.com/office/officeart/2005/8/layout/cycle5"/>
    <dgm:cxn modelId="{615E65A1-92A2-4099-A664-E4921AE42AB1}" type="presParOf" srcId="{E4959498-6FA1-427B-9318-5AF836D1F9B8}" destId="{8B836E20-A7A6-4E67-9969-45A4119B346D}" srcOrd="5" destOrd="0" presId="urn:microsoft.com/office/officeart/2005/8/layout/cycle5"/>
    <dgm:cxn modelId="{E3C2A685-2A80-4829-B197-AFF45E0106F1}" type="presParOf" srcId="{E4959498-6FA1-427B-9318-5AF836D1F9B8}" destId="{178530D2-4FCE-41F1-AF5F-EA8CDD964178}" srcOrd="6" destOrd="0" presId="urn:microsoft.com/office/officeart/2005/8/layout/cycle5"/>
    <dgm:cxn modelId="{BB6001E8-7AE3-4113-A0D0-861BC1E144DF}" type="presParOf" srcId="{E4959498-6FA1-427B-9318-5AF836D1F9B8}" destId="{13C6F153-BC4A-4CF6-97DD-0E8089401E2E}" srcOrd="7" destOrd="0" presId="urn:microsoft.com/office/officeart/2005/8/layout/cycle5"/>
    <dgm:cxn modelId="{C71D5D67-54DF-47A9-8183-8B4CAF39DB0E}" type="presParOf" srcId="{E4959498-6FA1-427B-9318-5AF836D1F9B8}" destId="{348F9949-C606-46F2-9E9B-1C528A96627C}" srcOrd="8" destOrd="0" presId="urn:microsoft.com/office/officeart/2005/8/layout/cycle5"/>
    <dgm:cxn modelId="{513DDDA4-6659-4C3A-AC16-9B05564E76F3}" type="presParOf" srcId="{E4959498-6FA1-427B-9318-5AF836D1F9B8}" destId="{F2E5C2E7-346A-4467-B291-9F731A23AC8E}" srcOrd="9" destOrd="0" presId="urn:microsoft.com/office/officeart/2005/8/layout/cycle5"/>
    <dgm:cxn modelId="{23F58C14-98E0-4A9C-BB60-632EB18C6BFA}" type="presParOf" srcId="{E4959498-6FA1-427B-9318-5AF836D1F9B8}" destId="{F4EAAFE7-754C-407F-A1F1-7E96EA3B6742}" srcOrd="10" destOrd="0" presId="urn:microsoft.com/office/officeart/2005/8/layout/cycle5"/>
    <dgm:cxn modelId="{937D7417-C8DA-4F91-879C-6B79856E7BDC}" type="presParOf" srcId="{E4959498-6FA1-427B-9318-5AF836D1F9B8}" destId="{8C3B52D2-6613-465D-BED8-BC53EAECCBC2}" srcOrd="11" destOrd="0" presId="urn:microsoft.com/office/officeart/2005/8/layout/cycle5"/>
    <dgm:cxn modelId="{3F6BA5F8-D846-4032-B281-FEE0FBC11FA8}" type="presParOf" srcId="{E4959498-6FA1-427B-9318-5AF836D1F9B8}" destId="{A0038FD9-A7D8-454E-8433-A18035755D11}" srcOrd="12" destOrd="0" presId="urn:microsoft.com/office/officeart/2005/8/layout/cycle5"/>
    <dgm:cxn modelId="{0FFFAAA1-F95B-4B73-8C7D-3EAE598DE398}" type="presParOf" srcId="{E4959498-6FA1-427B-9318-5AF836D1F9B8}" destId="{09C951C4-24BF-4B90-9A30-DE3CFEDB504E}" srcOrd="13" destOrd="0" presId="urn:microsoft.com/office/officeart/2005/8/layout/cycle5"/>
    <dgm:cxn modelId="{4447A9E4-B77B-4C61-B811-6614BD4848C1}" type="presParOf" srcId="{E4959498-6FA1-427B-9318-5AF836D1F9B8}" destId="{06194EC1-AFFF-4C28-B41A-CDF648616285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5FA7B3-B4C0-4114-AA0D-1F794BDE9C07}" type="doc">
      <dgm:prSet loTypeId="urn:microsoft.com/office/officeart/2005/8/layout/chevron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1413249E-440B-489E-8A93-C04EF60F9DBB}">
      <dgm:prSet phldrT="[Text]" phldr="1"/>
      <dgm:spPr/>
      <dgm:t>
        <a:bodyPr/>
        <a:lstStyle/>
        <a:p>
          <a:endParaRPr lang="de-DE" dirty="0"/>
        </a:p>
      </dgm:t>
    </dgm:pt>
    <dgm:pt modelId="{81463611-5D72-4942-8CE6-D1E96C053156}" type="parTrans" cxnId="{56439783-2FCE-46D8-AD9A-E49BF28DBEDB}">
      <dgm:prSet/>
      <dgm:spPr/>
      <dgm:t>
        <a:bodyPr/>
        <a:lstStyle/>
        <a:p>
          <a:endParaRPr lang="de-DE"/>
        </a:p>
      </dgm:t>
    </dgm:pt>
    <dgm:pt modelId="{9667C1A9-C833-46F9-A572-8A7696413909}" type="sibTrans" cxnId="{56439783-2FCE-46D8-AD9A-E49BF28DBEDB}">
      <dgm:prSet/>
      <dgm:spPr/>
      <dgm:t>
        <a:bodyPr/>
        <a:lstStyle/>
        <a:p>
          <a:endParaRPr lang="de-DE"/>
        </a:p>
      </dgm:t>
    </dgm:pt>
    <dgm:pt modelId="{C8224FA4-5DFD-4356-914C-5DA3F459D239}">
      <dgm:prSet phldrT="[Text]" phldr="1"/>
      <dgm:spPr/>
      <dgm:t>
        <a:bodyPr/>
        <a:lstStyle/>
        <a:p>
          <a:endParaRPr lang="de-DE"/>
        </a:p>
      </dgm:t>
    </dgm:pt>
    <dgm:pt modelId="{50E094B7-20D7-4D9A-B734-08FEB63B3543}" type="parTrans" cxnId="{270CFFF8-F2F9-4E84-AD66-C55621B9C350}">
      <dgm:prSet/>
      <dgm:spPr/>
      <dgm:t>
        <a:bodyPr/>
        <a:lstStyle/>
        <a:p>
          <a:endParaRPr lang="de-DE"/>
        </a:p>
      </dgm:t>
    </dgm:pt>
    <dgm:pt modelId="{59A75DAB-793D-4324-9BFD-63546C081C34}" type="sibTrans" cxnId="{270CFFF8-F2F9-4E84-AD66-C55621B9C350}">
      <dgm:prSet/>
      <dgm:spPr/>
      <dgm:t>
        <a:bodyPr/>
        <a:lstStyle/>
        <a:p>
          <a:endParaRPr lang="de-DE"/>
        </a:p>
      </dgm:t>
    </dgm:pt>
    <dgm:pt modelId="{3AF96215-25FB-45B6-8FA4-772B1B764F48}">
      <dgm:prSet phldrT="[Text]"/>
      <dgm:spPr/>
      <dgm:t>
        <a:bodyPr/>
        <a:lstStyle/>
        <a:p>
          <a:r>
            <a:rPr lang="de-DE" smtClean="0"/>
            <a:t> GUI-Entwurf</a:t>
          </a:r>
          <a:endParaRPr lang="de-DE" dirty="0"/>
        </a:p>
      </dgm:t>
    </dgm:pt>
    <dgm:pt modelId="{56FAF8E8-1AB5-4719-A868-B7121483DA6F}" type="parTrans" cxnId="{7F83C79B-47B6-42A0-88D9-7CDA5E6B16AB}">
      <dgm:prSet/>
      <dgm:spPr/>
      <dgm:t>
        <a:bodyPr/>
        <a:lstStyle/>
        <a:p>
          <a:endParaRPr lang="de-DE"/>
        </a:p>
      </dgm:t>
    </dgm:pt>
    <dgm:pt modelId="{A82B12D9-9784-4BAB-8523-445BFD4EBC29}" type="sibTrans" cxnId="{7F83C79B-47B6-42A0-88D9-7CDA5E6B16AB}">
      <dgm:prSet/>
      <dgm:spPr/>
      <dgm:t>
        <a:bodyPr/>
        <a:lstStyle/>
        <a:p>
          <a:endParaRPr lang="de-DE"/>
        </a:p>
      </dgm:t>
    </dgm:pt>
    <dgm:pt modelId="{4E5F1318-501E-4DCA-9C64-33CA98A9F794}">
      <dgm:prSet phldrT="[Text]" phldr="1"/>
      <dgm:spPr/>
      <dgm:t>
        <a:bodyPr/>
        <a:lstStyle/>
        <a:p>
          <a:endParaRPr lang="de-DE"/>
        </a:p>
      </dgm:t>
    </dgm:pt>
    <dgm:pt modelId="{9B339F75-BD66-4C5D-A99F-2038BB2995D5}" type="parTrans" cxnId="{0E9CD334-47F8-4435-8D65-960DC40CD752}">
      <dgm:prSet/>
      <dgm:spPr/>
      <dgm:t>
        <a:bodyPr/>
        <a:lstStyle/>
        <a:p>
          <a:endParaRPr lang="de-DE"/>
        </a:p>
      </dgm:t>
    </dgm:pt>
    <dgm:pt modelId="{DD043C0D-3FEE-49C6-8AAA-7BBD15F15A54}" type="sibTrans" cxnId="{0E9CD334-47F8-4435-8D65-960DC40CD752}">
      <dgm:prSet/>
      <dgm:spPr/>
      <dgm:t>
        <a:bodyPr/>
        <a:lstStyle/>
        <a:p>
          <a:endParaRPr lang="de-DE"/>
        </a:p>
      </dgm:t>
    </dgm:pt>
    <dgm:pt modelId="{3BEDA472-2344-41AE-97B9-D8DA209A1CF7}">
      <dgm:prSet phldrT="[Text]"/>
      <dgm:spPr/>
      <dgm:t>
        <a:bodyPr/>
        <a:lstStyle/>
        <a:p>
          <a:r>
            <a:rPr lang="de-DE" smtClean="0"/>
            <a:t> Storycards implementieren</a:t>
          </a:r>
          <a:endParaRPr lang="de-DE" dirty="0"/>
        </a:p>
      </dgm:t>
    </dgm:pt>
    <dgm:pt modelId="{3D7DBAC8-6328-4A9C-9200-2FEC26E38DFD}" type="parTrans" cxnId="{54FEA55E-6207-483C-B920-4A8AED980B7E}">
      <dgm:prSet/>
      <dgm:spPr/>
      <dgm:t>
        <a:bodyPr/>
        <a:lstStyle/>
        <a:p>
          <a:endParaRPr lang="de-DE"/>
        </a:p>
      </dgm:t>
    </dgm:pt>
    <dgm:pt modelId="{326256A2-665E-4FE2-AE18-E2075008100C}" type="sibTrans" cxnId="{54FEA55E-6207-483C-B920-4A8AED980B7E}">
      <dgm:prSet/>
      <dgm:spPr/>
      <dgm:t>
        <a:bodyPr/>
        <a:lstStyle/>
        <a:p>
          <a:endParaRPr lang="de-DE"/>
        </a:p>
      </dgm:t>
    </dgm:pt>
    <dgm:pt modelId="{D65A22B4-B2EA-41F6-9EFF-8F221E79EF3C}">
      <dgm:prSet phldrT="[Text]"/>
      <dgm:spPr/>
      <dgm:t>
        <a:bodyPr/>
        <a:lstStyle/>
        <a:p>
          <a:r>
            <a:rPr lang="de-DE" dirty="0" smtClean="0"/>
            <a:t> Klassendiagramm</a:t>
          </a:r>
          <a:endParaRPr lang="de-DE" dirty="0"/>
        </a:p>
      </dgm:t>
    </dgm:pt>
    <dgm:pt modelId="{61CD796E-AF30-4990-91A6-3A0C45C484E1}" type="sibTrans" cxnId="{2EC13678-960E-40F1-B77E-2AE045FE63E8}">
      <dgm:prSet/>
      <dgm:spPr/>
      <dgm:t>
        <a:bodyPr/>
        <a:lstStyle/>
        <a:p>
          <a:endParaRPr lang="de-DE"/>
        </a:p>
      </dgm:t>
    </dgm:pt>
    <dgm:pt modelId="{D98D5CB1-3D6D-4365-A762-56952A42903B}" type="parTrans" cxnId="{2EC13678-960E-40F1-B77E-2AE045FE63E8}">
      <dgm:prSet/>
      <dgm:spPr/>
      <dgm:t>
        <a:bodyPr/>
        <a:lstStyle/>
        <a:p>
          <a:endParaRPr lang="de-DE"/>
        </a:p>
      </dgm:t>
    </dgm:pt>
    <dgm:pt modelId="{77DB9F58-7134-4D94-8B54-3542B00AB91C}" type="pres">
      <dgm:prSet presAssocID="{825FA7B3-B4C0-4114-AA0D-1F794BDE9C0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944BD18-B4DF-480C-94C4-B9AE198B688B}" type="pres">
      <dgm:prSet presAssocID="{1413249E-440B-489E-8A93-C04EF60F9DBB}" presName="composite" presStyleCnt="0"/>
      <dgm:spPr/>
      <dgm:t>
        <a:bodyPr/>
        <a:lstStyle/>
        <a:p>
          <a:endParaRPr lang="de-DE"/>
        </a:p>
      </dgm:t>
    </dgm:pt>
    <dgm:pt modelId="{598AA08F-AEB9-4FEE-BD47-4069F1C4B33E}" type="pres">
      <dgm:prSet presAssocID="{1413249E-440B-489E-8A93-C04EF60F9DB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C9D09E2-080A-41AE-B81A-049313D392CB}" type="pres">
      <dgm:prSet presAssocID="{1413249E-440B-489E-8A93-C04EF60F9DB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4CAED27-AB8D-4B3B-8141-B5539FA51DF2}" type="pres">
      <dgm:prSet presAssocID="{9667C1A9-C833-46F9-A572-8A7696413909}" presName="sp" presStyleCnt="0"/>
      <dgm:spPr/>
      <dgm:t>
        <a:bodyPr/>
        <a:lstStyle/>
        <a:p>
          <a:endParaRPr lang="de-DE"/>
        </a:p>
      </dgm:t>
    </dgm:pt>
    <dgm:pt modelId="{275B0D0C-BEBE-40FF-B42D-E1CE8907FE4B}" type="pres">
      <dgm:prSet presAssocID="{C8224FA4-5DFD-4356-914C-5DA3F459D239}" presName="composite" presStyleCnt="0"/>
      <dgm:spPr/>
      <dgm:t>
        <a:bodyPr/>
        <a:lstStyle/>
        <a:p>
          <a:endParaRPr lang="de-DE"/>
        </a:p>
      </dgm:t>
    </dgm:pt>
    <dgm:pt modelId="{4A98D4D8-FCC4-4C71-8E9D-1BD56C5D8B75}" type="pres">
      <dgm:prSet presAssocID="{C8224FA4-5DFD-4356-914C-5DA3F459D23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9886DD-DCE6-49C6-9FB6-D32C3DA0B6D3}" type="pres">
      <dgm:prSet presAssocID="{C8224FA4-5DFD-4356-914C-5DA3F459D23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735513-5384-42DC-BAC5-EA597AA011F9}" type="pres">
      <dgm:prSet presAssocID="{59A75DAB-793D-4324-9BFD-63546C081C34}" presName="sp" presStyleCnt="0"/>
      <dgm:spPr/>
      <dgm:t>
        <a:bodyPr/>
        <a:lstStyle/>
        <a:p>
          <a:endParaRPr lang="de-DE"/>
        </a:p>
      </dgm:t>
    </dgm:pt>
    <dgm:pt modelId="{BFE29186-4B3E-4E3F-8904-7A5B02BDDA0E}" type="pres">
      <dgm:prSet presAssocID="{4E5F1318-501E-4DCA-9C64-33CA98A9F794}" presName="composite" presStyleCnt="0"/>
      <dgm:spPr/>
      <dgm:t>
        <a:bodyPr/>
        <a:lstStyle/>
        <a:p>
          <a:endParaRPr lang="de-DE"/>
        </a:p>
      </dgm:t>
    </dgm:pt>
    <dgm:pt modelId="{91116D07-CB5C-46CA-A0AD-5F454FD6BECF}" type="pres">
      <dgm:prSet presAssocID="{4E5F1318-501E-4DCA-9C64-33CA98A9F79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C3BC84-E903-4169-8CD0-DC9E484EEB43}" type="pres">
      <dgm:prSet presAssocID="{4E5F1318-501E-4DCA-9C64-33CA98A9F79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DB4419D-C154-4576-862F-0453D6564846}" type="presOf" srcId="{3BEDA472-2344-41AE-97B9-D8DA209A1CF7}" destId="{94C3BC84-E903-4169-8CD0-DC9E484EEB43}" srcOrd="0" destOrd="0" presId="urn:microsoft.com/office/officeart/2005/8/layout/chevron2"/>
    <dgm:cxn modelId="{F2A0C1B5-CDBA-4593-A25D-5E3E59721428}" type="presOf" srcId="{D65A22B4-B2EA-41F6-9EFF-8F221E79EF3C}" destId="{DC9D09E2-080A-41AE-B81A-049313D392CB}" srcOrd="0" destOrd="0" presId="urn:microsoft.com/office/officeart/2005/8/layout/chevron2"/>
    <dgm:cxn modelId="{56439783-2FCE-46D8-AD9A-E49BF28DBEDB}" srcId="{825FA7B3-B4C0-4114-AA0D-1F794BDE9C07}" destId="{1413249E-440B-489E-8A93-C04EF60F9DBB}" srcOrd="0" destOrd="0" parTransId="{81463611-5D72-4942-8CE6-D1E96C053156}" sibTransId="{9667C1A9-C833-46F9-A572-8A7696413909}"/>
    <dgm:cxn modelId="{0E9CD334-47F8-4435-8D65-960DC40CD752}" srcId="{825FA7B3-B4C0-4114-AA0D-1F794BDE9C07}" destId="{4E5F1318-501E-4DCA-9C64-33CA98A9F794}" srcOrd="2" destOrd="0" parTransId="{9B339F75-BD66-4C5D-A99F-2038BB2995D5}" sibTransId="{DD043C0D-3FEE-49C6-8AAA-7BBD15F15A54}"/>
    <dgm:cxn modelId="{001D76E2-704F-49C1-BB3A-5170ABC53334}" type="presOf" srcId="{825FA7B3-B4C0-4114-AA0D-1F794BDE9C07}" destId="{77DB9F58-7134-4D94-8B54-3542B00AB91C}" srcOrd="0" destOrd="0" presId="urn:microsoft.com/office/officeart/2005/8/layout/chevron2"/>
    <dgm:cxn modelId="{54FEA55E-6207-483C-B920-4A8AED980B7E}" srcId="{4E5F1318-501E-4DCA-9C64-33CA98A9F794}" destId="{3BEDA472-2344-41AE-97B9-D8DA209A1CF7}" srcOrd="0" destOrd="0" parTransId="{3D7DBAC8-6328-4A9C-9200-2FEC26E38DFD}" sibTransId="{326256A2-665E-4FE2-AE18-E2075008100C}"/>
    <dgm:cxn modelId="{6AB718E6-17FB-4B92-8B2D-6BB517530CF6}" type="presOf" srcId="{1413249E-440B-489E-8A93-C04EF60F9DBB}" destId="{598AA08F-AEB9-4FEE-BD47-4069F1C4B33E}" srcOrd="0" destOrd="0" presId="urn:microsoft.com/office/officeart/2005/8/layout/chevron2"/>
    <dgm:cxn modelId="{7C6DB121-5044-4072-9C7C-EBDBF35A6AE2}" type="presOf" srcId="{C8224FA4-5DFD-4356-914C-5DA3F459D239}" destId="{4A98D4D8-FCC4-4C71-8E9D-1BD56C5D8B75}" srcOrd="0" destOrd="0" presId="urn:microsoft.com/office/officeart/2005/8/layout/chevron2"/>
    <dgm:cxn modelId="{EBB8CDA2-847A-432D-9CAA-E1E4089A2E0B}" type="presOf" srcId="{3AF96215-25FB-45B6-8FA4-772B1B764F48}" destId="{729886DD-DCE6-49C6-9FB6-D32C3DA0B6D3}" srcOrd="0" destOrd="0" presId="urn:microsoft.com/office/officeart/2005/8/layout/chevron2"/>
    <dgm:cxn modelId="{2EC13678-960E-40F1-B77E-2AE045FE63E8}" srcId="{1413249E-440B-489E-8A93-C04EF60F9DBB}" destId="{D65A22B4-B2EA-41F6-9EFF-8F221E79EF3C}" srcOrd="0" destOrd="0" parTransId="{D98D5CB1-3D6D-4365-A762-56952A42903B}" sibTransId="{61CD796E-AF30-4990-91A6-3A0C45C484E1}"/>
    <dgm:cxn modelId="{270CFFF8-F2F9-4E84-AD66-C55621B9C350}" srcId="{825FA7B3-B4C0-4114-AA0D-1F794BDE9C07}" destId="{C8224FA4-5DFD-4356-914C-5DA3F459D239}" srcOrd="1" destOrd="0" parTransId="{50E094B7-20D7-4D9A-B734-08FEB63B3543}" sibTransId="{59A75DAB-793D-4324-9BFD-63546C081C34}"/>
    <dgm:cxn modelId="{C2B47AA4-FF10-49A3-8F31-BE285670DDF4}" type="presOf" srcId="{4E5F1318-501E-4DCA-9C64-33CA98A9F794}" destId="{91116D07-CB5C-46CA-A0AD-5F454FD6BECF}" srcOrd="0" destOrd="0" presId="urn:microsoft.com/office/officeart/2005/8/layout/chevron2"/>
    <dgm:cxn modelId="{7F83C79B-47B6-42A0-88D9-7CDA5E6B16AB}" srcId="{C8224FA4-5DFD-4356-914C-5DA3F459D239}" destId="{3AF96215-25FB-45B6-8FA4-772B1B764F48}" srcOrd="0" destOrd="0" parTransId="{56FAF8E8-1AB5-4719-A868-B7121483DA6F}" sibTransId="{A82B12D9-9784-4BAB-8523-445BFD4EBC29}"/>
    <dgm:cxn modelId="{021B91D3-1E42-4247-A1FB-D25819631D1E}" type="presParOf" srcId="{77DB9F58-7134-4D94-8B54-3542B00AB91C}" destId="{B944BD18-B4DF-480C-94C4-B9AE198B688B}" srcOrd="0" destOrd="0" presId="urn:microsoft.com/office/officeart/2005/8/layout/chevron2"/>
    <dgm:cxn modelId="{A9CF6D5B-3022-4F65-A62D-8AA3EB79566D}" type="presParOf" srcId="{B944BD18-B4DF-480C-94C4-B9AE198B688B}" destId="{598AA08F-AEB9-4FEE-BD47-4069F1C4B33E}" srcOrd="0" destOrd="0" presId="urn:microsoft.com/office/officeart/2005/8/layout/chevron2"/>
    <dgm:cxn modelId="{8220B7A8-A42E-480A-A0B8-2F881C50DA30}" type="presParOf" srcId="{B944BD18-B4DF-480C-94C4-B9AE198B688B}" destId="{DC9D09E2-080A-41AE-B81A-049313D392CB}" srcOrd="1" destOrd="0" presId="urn:microsoft.com/office/officeart/2005/8/layout/chevron2"/>
    <dgm:cxn modelId="{757C34F3-A7D1-4BA5-837D-D8922F83860B}" type="presParOf" srcId="{77DB9F58-7134-4D94-8B54-3542B00AB91C}" destId="{A4CAED27-AB8D-4B3B-8141-B5539FA51DF2}" srcOrd="1" destOrd="0" presId="urn:microsoft.com/office/officeart/2005/8/layout/chevron2"/>
    <dgm:cxn modelId="{AFCCD1D2-75AB-4F70-9659-A800DE573EE4}" type="presParOf" srcId="{77DB9F58-7134-4D94-8B54-3542B00AB91C}" destId="{275B0D0C-BEBE-40FF-B42D-E1CE8907FE4B}" srcOrd="2" destOrd="0" presId="urn:microsoft.com/office/officeart/2005/8/layout/chevron2"/>
    <dgm:cxn modelId="{CCE51DAC-CF50-4059-A6C1-AA9094449AE9}" type="presParOf" srcId="{275B0D0C-BEBE-40FF-B42D-E1CE8907FE4B}" destId="{4A98D4D8-FCC4-4C71-8E9D-1BD56C5D8B75}" srcOrd="0" destOrd="0" presId="urn:microsoft.com/office/officeart/2005/8/layout/chevron2"/>
    <dgm:cxn modelId="{6152D2FE-BD81-435F-ABD7-0EDD86984ECB}" type="presParOf" srcId="{275B0D0C-BEBE-40FF-B42D-E1CE8907FE4B}" destId="{729886DD-DCE6-49C6-9FB6-D32C3DA0B6D3}" srcOrd="1" destOrd="0" presId="urn:microsoft.com/office/officeart/2005/8/layout/chevron2"/>
    <dgm:cxn modelId="{09436CAD-B66D-4E5E-BFDB-2CC9D10B9188}" type="presParOf" srcId="{77DB9F58-7134-4D94-8B54-3542B00AB91C}" destId="{62735513-5384-42DC-BAC5-EA597AA011F9}" srcOrd="3" destOrd="0" presId="urn:microsoft.com/office/officeart/2005/8/layout/chevron2"/>
    <dgm:cxn modelId="{437CF0B1-752D-46DB-972E-7CC3A9DA7386}" type="presParOf" srcId="{77DB9F58-7134-4D94-8B54-3542B00AB91C}" destId="{BFE29186-4B3E-4E3F-8904-7A5B02BDDA0E}" srcOrd="4" destOrd="0" presId="urn:microsoft.com/office/officeart/2005/8/layout/chevron2"/>
    <dgm:cxn modelId="{052C7673-6DC8-4B6A-BC4B-6B53B8077988}" type="presParOf" srcId="{BFE29186-4B3E-4E3F-8904-7A5B02BDDA0E}" destId="{91116D07-CB5C-46CA-A0AD-5F454FD6BECF}" srcOrd="0" destOrd="0" presId="urn:microsoft.com/office/officeart/2005/8/layout/chevron2"/>
    <dgm:cxn modelId="{D767B7B6-E910-4D55-9963-B967378D0447}" type="presParOf" srcId="{BFE29186-4B3E-4E3F-8904-7A5B02BDDA0E}" destId="{94C3BC84-E903-4169-8CD0-DC9E484EEB4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CAFBED-F18E-4FF7-A4BD-C35D23937D6B}" type="doc">
      <dgm:prSet loTypeId="urn:microsoft.com/office/officeart/2005/8/layout/vList6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C451D7E0-A181-4DF4-B12D-37FF91A85B09}">
      <dgm:prSet phldrT="[Text]" custT="1"/>
      <dgm:spPr/>
      <dgm:t>
        <a:bodyPr/>
        <a:lstStyle/>
        <a:p>
          <a:r>
            <a:rPr lang="de-DE" sz="4000" dirty="0" smtClean="0"/>
            <a:t>1. Iteration</a:t>
          </a:r>
          <a:endParaRPr lang="de-DE" sz="4000" dirty="0"/>
        </a:p>
      </dgm:t>
    </dgm:pt>
    <dgm:pt modelId="{DFF79B48-3DC9-4053-A749-7A09FF28D61C}" type="parTrans" cxnId="{B903802B-DB31-4773-A633-8228606D810F}">
      <dgm:prSet/>
      <dgm:spPr/>
      <dgm:t>
        <a:bodyPr/>
        <a:lstStyle/>
        <a:p>
          <a:endParaRPr lang="de-DE"/>
        </a:p>
      </dgm:t>
    </dgm:pt>
    <dgm:pt modelId="{0B99FDE8-C6C4-46B6-893B-BA523C83C6D8}" type="sibTrans" cxnId="{B903802B-DB31-4773-A633-8228606D810F}">
      <dgm:prSet/>
      <dgm:spPr/>
      <dgm:t>
        <a:bodyPr/>
        <a:lstStyle/>
        <a:p>
          <a:endParaRPr lang="de-DE"/>
        </a:p>
      </dgm:t>
    </dgm:pt>
    <dgm:pt modelId="{A849F58E-1D3B-4A89-84DF-568BDEAC15A1}">
      <dgm:prSet phldrT="[Text]"/>
      <dgm:spPr/>
      <dgm:t>
        <a:bodyPr/>
        <a:lstStyle/>
        <a:p>
          <a:r>
            <a:rPr lang="de-DE" b="0" dirty="0" smtClean="0">
              <a:solidFill>
                <a:schemeClr val="bg1"/>
              </a:solidFill>
            </a:rPr>
            <a:t>GUI erstellen</a:t>
          </a:r>
          <a:endParaRPr lang="de-DE" b="0" dirty="0">
            <a:solidFill>
              <a:schemeClr val="bg1"/>
            </a:solidFill>
          </a:endParaRPr>
        </a:p>
      </dgm:t>
    </dgm:pt>
    <dgm:pt modelId="{318EE3F4-378B-42B0-894E-9462B586FB23}" type="parTrans" cxnId="{4113ADF9-BA5A-439C-8209-4D43FB7A05EC}">
      <dgm:prSet/>
      <dgm:spPr/>
      <dgm:t>
        <a:bodyPr/>
        <a:lstStyle/>
        <a:p>
          <a:endParaRPr lang="de-DE"/>
        </a:p>
      </dgm:t>
    </dgm:pt>
    <dgm:pt modelId="{E3286F63-DD87-4424-8DEF-D93782E6859D}" type="sibTrans" cxnId="{4113ADF9-BA5A-439C-8209-4D43FB7A05EC}">
      <dgm:prSet/>
      <dgm:spPr/>
      <dgm:t>
        <a:bodyPr/>
        <a:lstStyle/>
        <a:p>
          <a:endParaRPr lang="de-DE"/>
        </a:p>
      </dgm:t>
    </dgm:pt>
    <dgm:pt modelId="{0D3C8755-0AAB-460A-B1DA-C77D1FA6B9AB}">
      <dgm:prSet phldrT="[Text]"/>
      <dgm:spPr/>
      <dgm:t>
        <a:bodyPr/>
        <a:lstStyle/>
        <a:p>
          <a:r>
            <a:rPr lang="de-DE" b="0" dirty="0" smtClean="0">
              <a:solidFill>
                <a:schemeClr val="bg1"/>
              </a:solidFill>
            </a:rPr>
            <a:t>TSP darstellen</a:t>
          </a:r>
          <a:endParaRPr lang="de-DE" b="0" dirty="0">
            <a:solidFill>
              <a:schemeClr val="bg1"/>
            </a:solidFill>
          </a:endParaRPr>
        </a:p>
      </dgm:t>
    </dgm:pt>
    <dgm:pt modelId="{DEFAB0D4-9124-4EF8-B567-131FA847B518}" type="parTrans" cxnId="{1441DAA1-63BD-4DEF-BB79-D29BC5D13A9B}">
      <dgm:prSet/>
      <dgm:spPr/>
      <dgm:t>
        <a:bodyPr/>
        <a:lstStyle/>
        <a:p>
          <a:endParaRPr lang="de-DE"/>
        </a:p>
      </dgm:t>
    </dgm:pt>
    <dgm:pt modelId="{E3628EE1-9DB5-4DF9-A489-1ACCFFB01BD4}" type="sibTrans" cxnId="{1441DAA1-63BD-4DEF-BB79-D29BC5D13A9B}">
      <dgm:prSet/>
      <dgm:spPr/>
      <dgm:t>
        <a:bodyPr/>
        <a:lstStyle/>
        <a:p>
          <a:endParaRPr lang="de-DE"/>
        </a:p>
      </dgm:t>
    </dgm:pt>
    <dgm:pt modelId="{C24432EC-46CF-4A6B-8FA9-8A30A360DB70}">
      <dgm:prSet phldrT="[Text]" custT="1"/>
      <dgm:spPr/>
      <dgm:t>
        <a:bodyPr/>
        <a:lstStyle/>
        <a:p>
          <a:r>
            <a:rPr lang="de-DE" sz="4000" dirty="0" smtClean="0"/>
            <a:t>2. Iteration</a:t>
          </a:r>
          <a:endParaRPr lang="de-DE" sz="4000" dirty="0"/>
        </a:p>
      </dgm:t>
    </dgm:pt>
    <dgm:pt modelId="{823E7F91-7322-44F0-B271-DF15D673B20A}" type="parTrans" cxnId="{5C6331B7-B701-4670-8F8F-3C812FA55808}">
      <dgm:prSet/>
      <dgm:spPr/>
      <dgm:t>
        <a:bodyPr/>
        <a:lstStyle/>
        <a:p>
          <a:endParaRPr lang="de-DE"/>
        </a:p>
      </dgm:t>
    </dgm:pt>
    <dgm:pt modelId="{1290ED16-58F7-4BA8-84C2-0DA4EF1576D7}" type="sibTrans" cxnId="{5C6331B7-B701-4670-8F8F-3C812FA55808}">
      <dgm:prSet/>
      <dgm:spPr/>
      <dgm:t>
        <a:bodyPr/>
        <a:lstStyle/>
        <a:p>
          <a:endParaRPr lang="de-DE"/>
        </a:p>
      </dgm:t>
    </dgm:pt>
    <dgm:pt modelId="{392C29A5-9048-4371-AD3F-7ADDA35EB0D9}">
      <dgm:prSet phldrT="[Text]"/>
      <dgm:spPr/>
      <dgm:t>
        <a:bodyPr/>
        <a:lstStyle/>
        <a:p>
          <a:r>
            <a:rPr lang="de-DE" dirty="0" smtClean="0"/>
            <a:t>Algorithmus</a:t>
          </a:r>
          <a:endParaRPr lang="de-DE" dirty="0"/>
        </a:p>
      </dgm:t>
    </dgm:pt>
    <dgm:pt modelId="{54B2AD6A-6E7F-47ED-8633-5B482E8A0A6E}" type="parTrans" cxnId="{79A97926-4E8F-44D0-9797-98F4CE7329B0}">
      <dgm:prSet/>
      <dgm:spPr/>
      <dgm:t>
        <a:bodyPr/>
        <a:lstStyle/>
        <a:p>
          <a:endParaRPr lang="de-DE"/>
        </a:p>
      </dgm:t>
    </dgm:pt>
    <dgm:pt modelId="{1971B08B-9F2D-43B7-B786-E35C151ABEE6}" type="sibTrans" cxnId="{79A97926-4E8F-44D0-9797-98F4CE7329B0}">
      <dgm:prSet/>
      <dgm:spPr/>
      <dgm:t>
        <a:bodyPr/>
        <a:lstStyle/>
        <a:p>
          <a:endParaRPr lang="de-DE"/>
        </a:p>
      </dgm:t>
    </dgm:pt>
    <dgm:pt modelId="{B2A7DF57-35A8-4ADB-BF8D-4A6C249535B4}">
      <dgm:prSet phldrT="[Text]"/>
      <dgm:spPr/>
      <dgm:t>
        <a:bodyPr/>
        <a:lstStyle/>
        <a:p>
          <a:r>
            <a:rPr lang="de-DE" dirty="0" smtClean="0"/>
            <a:t>Ablaufsteuerung</a:t>
          </a:r>
          <a:endParaRPr lang="de-DE" dirty="0"/>
        </a:p>
      </dgm:t>
    </dgm:pt>
    <dgm:pt modelId="{76BDFD77-E43F-4F87-A421-0C025C02F9D9}" type="parTrans" cxnId="{223E9903-BE2A-4F4D-913A-696576A6C8CF}">
      <dgm:prSet/>
      <dgm:spPr/>
      <dgm:t>
        <a:bodyPr/>
        <a:lstStyle/>
        <a:p>
          <a:endParaRPr lang="de-DE"/>
        </a:p>
      </dgm:t>
    </dgm:pt>
    <dgm:pt modelId="{3F79EFA0-5B3E-40E1-9ABA-1157E4D0DBD8}" type="sibTrans" cxnId="{223E9903-BE2A-4F4D-913A-696576A6C8CF}">
      <dgm:prSet/>
      <dgm:spPr/>
      <dgm:t>
        <a:bodyPr/>
        <a:lstStyle/>
        <a:p>
          <a:endParaRPr lang="de-DE"/>
        </a:p>
      </dgm:t>
    </dgm:pt>
    <dgm:pt modelId="{B3EE2A78-1FA4-4818-932D-BF400DD5BFF1}">
      <dgm:prSet phldrT="[Text]"/>
      <dgm:spPr/>
      <dgm:t>
        <a:bodyPr/>
        <a:lstStyle/>
        <a:p>
          <a:r>
            <a:rPr lang="de-DE" b="0" dirty="0" smtClean="0">
              <a:solidFill>
                <a:schemeClr val="bg1"/>
              </a:solidFill>
            </a:rPr>
            <a:t>Dateiverwaltung</a:t>
          </a:r>
          <a:endParaRPr lang="de-DE" b="0" dirty="0">
            <a:solidFill>
              <a:schemeClr val="bg1"/>
            </a:solidFill>
          </a:endParaRPr>
        </a:p>
      </dgm:t>
    </dgm:pt>
    <dgm:pt modelId="{4321A28F-670C-4A3F-BD1A-8A08FF3E31A0}" type="parTrans" cxnId="{96A31EBB-B410-455E-A66B-B1E7CFE02B60}">
      <dgm:prSet/>
      <dgm:spPr/>
      <dgm:t>
        <a:bodyPr/>
        <a:lstStyle/>
        <a:p>
          <a:endParaRPr lang="de-DE"/>
        </a:p>
      </dgm:t>
    </dgm:pt>
    <dgm:pt modelId="{CE287920-9A6A-4EF5-AD88-EE1E6F57D33B}" type="sibTrans" cxnId="{96A31EBB-B410-455E-A66B-B1E7CFE02B60}">
      <dgm:prSet/>
      <dgm:spPr/>
      <dgm:t>
        <a:bodyPr/>
        <a:lstStyle/>
        <a:p>
          <a:endParaRPr lang="de-DE"/>
        </a:p>
      </dgm:t>
    </dgm:pt>
    <dgm:pt modelId="{EF53DFDE-33B7-45C0-A15D-F0F17F04792F}">
      <dgm:prSet phldrT="[Text]"/>
      <dgm:spPr/>
      <dgm:t>
        <a:bodyPr/>
        <a:lstStyle/>
        <a:p>
          <a:r>
            <a:rPr lang="de-DE" dirty="0" smtClean="0"/>
            <a:t>Anleitung &amp; </a:t>
          </a:r>
          <a:r>
            <a:rPr lang="de-DE" dirty="0" err="1" smtClean="0"/>
            <a:t>Tooltips</a:t>
          </a:r>
          <a:endParaRPr lang="de-DE" dirty="0"/>
        </a:p>
      </dgm:t>
    </dgm:pt>
    <dgm:pt modelId="{04EA78CD-10A8-4C13-A30A-25B7BFB8C78C}" type="parTrans" cxnId="{C97C44AB-ABC5-4186-9A59-8B099354972F}">
      <dgm:prSet/>
      <dgm:spPr/>
      <dgm:t>
        <a:bodyPr/>
        <a:lstStyle/>
        <a:p>
          <a:endParaRPr lang="de-DE"/>
        </a:p>
      </dgm:t>
    </dgm:pt>
    <dgm:pt modelId="{F7E6B03B-D5A1-41EE-BEA0-2DDCE8ACBC77}" type="sibTrans" cxnId="{C97C44AB-ABC5-4186-9A59-8B099354972F}">
      <dgm:prSet/>
      <dgm:spPr/>
      <dgm:t>
        <a:bodyPr/>
        <a:lstStyle/>
        <a:p>
          <a:endParaRPr lang="de-DE"/>
        </a:p>
      </dgm:t>
    </dgm:pt>
    <dgm:pt modelId="{E9A6FB21-0E08-405B-BF7B-791B0E4F6706}" type="pres">
      <dgm:prSet presAssocID="{AFCAFBED-F18E-4FF7-A4BD-C35D23937D6B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12864688-CB5F-4A50-8ECD-65C56A4AED78}" type="pres">
      <dgm:prSet presAssocID="{C451D7E0-A181-4DF4-B12D-37FF91A85B09}" presName="linNode" presStyleCnt="0"/>
      <dgm:spPr/>
      <dgm:t>
        <a:bodyPr/>
        <a:lstStyle/>
        <a:p>
          <a:endParaRPr lang="de-DE"/>
        </a:p>
      </dgm:t>
    </dgm:pt>
    <dgm:pt modelId="{FAF59EC4-AF57-4CD5-844E-F661FA6C2C48}" type="pres">
      <dgm:prSet presAssocID="{C451D7E0-A181-4DF4-B12D-37FF91A85B09}" presName="parentShp" presStyleLbl="node1" presStyleIdx="0" presStyleCnt="2" custScaleX="8875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28E4EF-D4FA-480C-944F-5DDB8C7FD94D}" type="pres">
      <dgm:prSet presAssocID="{C451D7E0-A181-4DF4-B12D-37FF91A85B09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0B8AC4B-1694-4E6D-B870-7D936EA115A7}" type="pres">
      <dgm:prSet presAssocID="{0B99FDE8-C6C4-46B6-893B-BA523C83C6D8}" presName="spacing" presStyleCnt="0"/>
      <dgm:spPr/>
      <dgm:t>
        <a:bodyPr/>
        <a:lstStyle/>
        <a:p>
          <a:endParaRPr lang="de-DE"/>
        </a:p>
      </dgm:t>
    </dgm:pt>
    <dgm:pt modelId="{9B1A9423-D50E-448A-A978-AE15C4B56D60}" type="pres">
      <dgm:prSet presAssocID="{C24432EC-46CF-4A6B-8FA9-8A30A360DB70}" presName="linNode" presStyleCnt="0"/>
      <dgm:spPr/>
      <dgm:t>
        <a:bodyPr/>
        <a:lstStyle/>
        <a:p>
          <a:endParaRPr lang="de-DE"/>
        </a:p>
      </dgm:t>
    </dgm:pt>
    <dgm:pt modelId="{CBB320F5-8ED5-46FE-8B59-F51D0387B8D9}" type="pres">
      <dgm:prSet presAssocID="{C24432EC-46CF-4A6B-8FA9-8A30A360DB70}" presName="parentShp" presStyleLbl="node1" presStyleIdx="1" presStyleCnt="2" custScaleX="8875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4AA2951-0F67-44BD-AA03-C7464932349E}" type="pres">
      <dgm:prSet presAssocID="{C24432EC-46CF-4A6B-8FA9-8A30A360DB70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C6331B7-B701-4670-8F8F-3C812FA55808}" srcId="{AFCAFBED-F18E-4FF7-A4BD-C35D23937D6B}" destId="{C24432EC-46CF-4A6B-8FA9-8A30A360DB70}" srcOrd="1" destOrd="0" parTransId="{823E7F91-7322-44F0-B271-DF15D673B20A}" sibTransId="{1290ED16-58F7-4BA8-84C2-0DA4EF1576D7}"/>
    <dgm:cxn modelId="{2FCEB12C-2D4B-4C35-9E9D-874D93E98932}" type="presOf" srcId="{C451D7E0-A181-4DF4-B12D-37FF91A85B09}" destId="{FAF59EC4-AF57-4CD5-844E-F661FA6C2C48}" srcOrd="0" destOrd="0" presId="urn:microsoft.com/office/officeart/2005/8/layout/vList6"/>
    <dgm:cxn modelId="{96A31EBB-B410-455E-A66B-B1E7CFE02B60}" srcId="{C451D7E0-A181-4DF4-B12D-37FF91A85B09}" destId="{B3EE2A78-1FA4-4818-932D-BF400DD5BFF1}" srcOrd="2" destOrd="0" parTransId="{4321A28F-670C-4A3F-BD1A-8A08FF3E31A0}" sibTransId="{CE287920-9A6A-4EF5-AD88-EE1E6F57D33B}"/>
    <dgm:cxn modelId="{461DA362-40A2-4470-821D-4FA971FE853D}" type="presOf" srcId="{AFCAFBED-F18E-4FF7-A4BD-C35D23937D6B}" destId="{E9A6FB21-0E08-405B-BF7B-791B0E4F6706}" srcOrd="0" destOrd="0" presId="urn:microsoft.com/office/officeart/2005/8/layout/vList6"/>
    <dgm:cxn modelId="{E0BC966E-B99C-4164-A1D3-14F7BA31D490}" type="presOf" srcId="{A849F58E-1D3B-4A89-84DF-568BDEAC15A1}" destId="{5028E4EF-D4FA-480C-944F-5DDB8C7FD94D}" srcOrd="0" destOrd="0" presId="urn:microsoft.com/office/officeart/2005/8/layout/vList6"/>
    <dgm:cxn modelId="{223E9903-BE2A-4F4D-913A-696576A6C8CF}" srcId="{C24432EC-46CF-4A6B-8FA9-8A30A360DB70}" destId="{B2A7DF57-35A8-4ADB-BF8D-4A6C249535B4}" srcOrd="1" destOrd="0" parTransId="{76BDFD77-E43F-4F87-A421-0C025C02F9D9}" sibTransId="{3F79EFA0-5B3E-40E1-9ABA-1157E4D0DBD8}"/>
    <dgm:cxn modelId="{4113ADF9-BA5A-439C-8209-4D43FB7A05EC}" srcId="{C451D7E0-A181-4DF4-B12D-37FF91A85B09}" destId="{A849F58E-1D3B-4A89-84DF-568BDEAC15A1}" srcOrd="0" destOrd="0" parTransId="{318EE3F4-378B-42B0-894E-9462B586FB23}" sibTransId="{E3286F63-DD87-4424-8DEF-D93782E6859D}"/>
    <dgm:cxn modelId="{79A97926-4E8F-44D0-9797-98F4CE7329B0}" srcId="{C24432EC-46CF-4A6B-8FA9-8A30A360DB70}" destId="{392C29A5-9048-4371-AD3F-7ADDA35EB0D9}" srcOrd="0" destOrd="0" parTransId="{54B2AD6A-6E7F-47ED-8633-5B482E8A0A6E}" sibTransId="{1971B08B-9F2D-43B7-B786-E35C151ABEE6}"/>
    <dgm:cxn modelId="{1EA8DFFA-7D78-4960-85C0-3E4D708559A7}" type="presOf" srcId="{0D3C8755-0AAB-460A-B1DA-C77D1FA6B9AB}" destId="{5028E4EF-D4FA-480C-944F-5DDB8C7FD94D}" srcOrd="0" destOrd="1" presId="urn:microsoft.com/office/officeart/2005/8/layout/vList6"/>
    <dgm:cxn modelId="{2A79CBC6-AD9D-43FE-A8FB-030ED3D61721}" type="presOf" srcId="{392C29A5-9048-4371-AD3F-7ADDA35EB0D9}" destId="{B4AA2951-0F67-44BD-AA03-C7464932349E}" srcOrd="0" destOrd="0" presId="urn:microsoft.com/office/officeart/2005/8/layout/vList6"/>
    <dgm:cxn modelId="{85850204-23D9-45CD-AE5F-19FBDF8398A2}" type="presOf" srcId="{EF53DFDE-33B7-45C0-A15D-F0F17F04792F}" destId="{B4AA2951-0F67-44BD-AA03-C7464932349E}" srcOrd="0" destOrd="2" presId="urn:microsoft.com/office/officeart/2005/8/layout/vList6"/>
    <dgm:cxn modelId="{C27607DB-D3D2-4094-BED8-CE0322FA666D}" type="presOf" srcId="{B2A7DF57-35A8-4ADB-BF8D-4A6C249535B4}" destId="{B4AA2951-0F67-44BD-AA03-C7464932349E}" srcOrd="0" destOrd="1" presId="urn:microsoft.com/office/officeart/2005/8/layout/vList6"/>
    <dgm:cxn modelId="{71AC40C9-3BB3-44D5-9D42-59D90964BDFE}" type="presOf" srcId="{C24432EC-46CF-4A6B-8FA9-8A30A360DB70}" destId="{CBB320F5-8ED5-46FE-8B59-F51D0387B8D9}" srcOrd="0" destOrd="0" presId="urn:microsoft.com/office/officeart/2005/8/layout/vList6"/>
    <dgm:cxn modelId="{20C74899-29CC-4344-A42D-5150A3B81EEC}" type="presOf" srcId="{B3EE2A78-1FA4-4818-932D-BF400DD5BFF1}" destId="{5028E4EF-D4FA-480C-944F-5DDB8C7FD94D}" srcOrd="0" destOrd="2" presId="urn:microsoft.com/office/officeart/2005/8/layout/vList6"/>
    <dgm:cxn modelId="{B903802B-DB31-4773-A633-8228606D810F}" srcId="{AFCAFBED-F18E-4FF7-A4BD-C35D23937D6B}" destId="{C451D7E0-A181-4DF4-B12D-37FF91A85B09}" srcOrd="0" destOrd="0" parTransId="{DFF79B48-3DC9-4053-A749-7A09FF28D61C}" sibTransId="{0B99FDE8-C6C4-46B6-893B-BA523C83C6D8}"/>
    <dgm:cxn modelId="{1441DAA1-63BD-4DEF-BB79-D29BC5D13A9B}" srcId="{C451D7E0-A181-4DF4-B12D-37FF91A85B09}" destId="{0D3C8755-0AAB-460A-B1DA-C77D1FA6B9AB}" srcOrd="1" destOrd="0" parTransId="{DEFAB0D4-9124-4EF8-B567-131FA847B518}" sibTransId="{E3628EE1-9DB5-4DF9-A489-1ACCFFB01BD4}"/>
    <dgm:cxn modelId="{C97C44AB-ABC5-4186-9A59-8B099354972F}" srcId="{C24432EC-46CF-4A6B-8FA9-8A30A360DB70}" destId="{EF53DFDE-33B7-45C0-A15D-F0F17F04792F}" srcOrd="2" destOrd="0" parTransId="{04EA78CD-10A8-4C13-A30A-25B7BFB8C78C}" sibTransId="{F7E6B03B-D5A1-41EE-BEA0-2DDCE8ACBC77}"/>
    <dgm:cxn modelId="{7EACBE9A-EA36-449F-99E6-6304225289FE}" type="presParOf" srcId="{E9A6FB21-0E08-405B-BF7B-791B0E4F6706}" destId="{12864688-CB5F-4A50-8ECD-65C56A4AED78}" srcOrd="0" destOrd="0" presId="urn:microsoft.com/office/officeart/2005/8/layout/vList6"/>
    <dgm:cxn modelId="{BEDC884A-E5FB-489F-BB60-E586B4EF633B}" type="presParOf" srcId="{12864688-CB5F-4A50-8ECD-65C56A4AED78}" destId="{FAF59EC4-AF57-4CD5-844E-F661FA6C2C48}" srcOrd="0" destOrd="0" presId="urn:microsoft.com/office/officeart/2005/8/layout/vList6"/>
    <dgm:cxn modelId="{44880468-6015-4559-8061-1CD1AF13168C}" type="presParOf" srcId="{12864688-CB5F-4A50-8ECD-65C56A4AED78}" destId="{5028E4EF-D4FA-480C-944F-5DDB8C7FD94D}" srcOrd="1" destOrd="0" presId="urn:microsoft.com/office/officeart/2005/8/layout/vList6"/>
    <dgm:cxn modelId="{6082743A-7667-49B4-8D50-913E02FEE8F1}" type="presParOf" srcId="{E9A6FB21-0E08-405B-BF7B-791B0E4F6706}" destId="{C0B8AC4B-1694-4E6D-B870-7D936EA115A7}" srcOrd="1" destOrd="0" presId="urn:microsoft.com/office/officeart/2005/8/layout/vList6"/>
    <dgm:cxn modelId="{FBF2323B-4FA1-4ACE-9914-882E71C06FCF}" type="presParOf" srcId="{E9A6FB21-0E08-405B-BF7B-791B0E4F6706}" destId="{9B1A9423-D50E-448A-A978-AE15C4B56D60}" srcOrd="2" destOrd="0" presId="urn:microsoft.com/office/officeart/2005/8/layout/vList6"/>
    <dgm:cxn modelId="{52F7A737-A143-44E9-892E-11C00B36699A}" type="presParOf" srcId="{9B1A9423-D50E-448A-A978-AE15C4B56D60}" destId="{CBB320F5-8ED5-46FE-8B59-F51D0387B8D9}" srcOrd="0" destOrd="0" presId="urn:microsoft.com/office/officeart/2005/8/layout/vList6"/>
    <dgm:cxn modelId="{3100D8AD-0815-4C79-90A1-2F72BFDABD96}" type="presParOf" srcId="{9B1A9423-D50E-448A-A978-AE15C4B56D60}" destId="{B4AA2951-0F67-44BD-AA03-C7464932349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B3424-2BC9-4622-80BD-8DB9DE6694F6}">
      <dsp:nvSpPr>
        <dsp:cNvPr id="0" name=""/>
        <dsp:cNvSpPr/>
      </dsp:nvSpPr>
      <dsp:spPr>
        <a:xfrm>
          <a:off x="288016" y="0"/>
          <a:ext cx="7884399" cy="468052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F229C-C840-497A-8B2A-02E716FEEB1C}">
      <dsp:nvSpPr>
        <dsp:cNvPr id="0" name=""/>
        <dsp:cNvSpPr/>
      </dsp:nvSpPr>
      <dsp:spPr>
        <a:xfrm>
          <a:off x="2478" y="1404156"/>
          <a:ext cx="1492142" cy="18722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/>
            <a:t>Planning</a:t>
          </a:r>
          <a:r>
            <a:rPr lang="de-DE" sz="2000" kern="1200" dirty="0" smtClean="0"/>
            <a:t>-game</a:t>
          </a:r>
          <a:endParaRPr lang="de-DE" sz="2000" kern="1200" dirty="0"/>
        </a:p>
      </dsp:txBody>
      <dsp:txXfrm>
        <a:off x="75318" y="1476996"/>
        <a:ext cx="1346462" cy="1726528"/>
      </dsp:txXfrm>
    </dsp:sp>
    <dsp:sp modelId="{B66C4496-2C6A-4F20-9F33-227414C8F036}">
      <dsp:nvSpPr>
        <dsp:cNvPr id="0" name=""/>
        <dsp:cNvSpPr/>
      </dsp:nvSpPr>
      <dsp:spPr>
        <a:xfrm>
          <a:off x="1743311" y="1404156"/>
          <a:ext cx="1492142" cy="18722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/>
            <a:t>Storycards</a:t>
          </a:r>
          <a:endParaRPr lang="de-DE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erstellen</a:t>
          </a:r>
          <a:endParaRPr lang="de-DE" sz="2000" kern="1200" dirty="0"/>
        </a:p>
      </dsp:txBody>
      <dsp:txXfrm>
        <a:off x="1816151" y="1476996"/>
        <a:ext cx="1346462" cy="1726528"/>
      </dsp:txXfrm>
    </dsp:sp>
    <dsp:sp modelId="{E49DE35E-CA4D-4646-80FE-B334B899D84F}">
      <dsp:nvSpPr>
        <dsp:cNvPr id="0" name=""/>
        <dsp:cNvSpPr/>
      </dsp:nvSpPr>
      <dsp:spPr>
        <a:xfrm>
          <a:off x="3484144" y="1404156"/>
          <a:ext cx="1492142" cy="18722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Aufwands-schätzung</a:t>
          </a:r>
          <a:endParaRPr lang="de-DE" sz="2000" kern="1200" dirty="0"/>
        </a:p>
      </dsp:txBody>
      <dsp:txXfrm>
        <a:off x="3556984" y="1476996"/>
        <a:ext cx="1346462" cy="1726528"/>
      </dsp:txXfrm>
    </dsp:sp>
    <dsp:sp modelId="{B29DB7A5-8058-4AAF-99BE-D4BDED894278}">
      <dsp:nvSpPr>
        <dsp:cNvPr id="0" name=""/>
        <dsp:cNvSpPr/>
      </dsp:nvSpPr>
      <dsp:spPr>
        <a:xfrm>
          <a:off x="5224977" y="1404156"/>
          <a:ext cx="1492142" cy="18722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Reihenfolge</a:t>
          </a:r>
          <a:endParaRPr lang="de-DE" sz="2000" kern="1200" dirty="0"/>
        </a:p>
      </dsp:txBody>
      <dsp:txXfrm>
        <a:off x="5297817" y="1476996"/>
        <a:ext cx="1346462" cy="1726528"/>
      </dsp:txXfrm>
    </dsp:sp>
    <dsp:sp modelId="{ECBC5E03-1983-4EA1-AD90-F1AC851B0A84}">
      <dsp:nvSpPr>
        <dsp:cNvPr id="0" name=""/>
        <dsp:cNvSpPr/>
      </dsp:nvSpPr>
      <dsp:spPr>
        <a:xfrm>
          <a:off x="6965810" y="1404156"/>
          <a:ext cx="1492142" cy="18722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Akzeptanz-kriterien</a:t>
          </a:r>
          <a:endParaRPr lang="de-DE" sz="2000" kern="1200" dirty="0"/>
        </a:p>
      </dsp:txBody>
      <dsp:txXfrm>
        <a:off x="7038650" y="1476996"/>
        <a:ext cx="1346462" cy="1726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1AD116-9F33-4DB3-897F-E139AE3B2194}">
      <dsp:nvSpPr>
        <dsp:cNvPr id="0" name=""/>
        <dsp:cNvSpPr/>
      </dsp:nvSpPr>
      <dsp:spPr>
        <a:xfrm>
          <a:off x="3791768" y="4240"/>
          <a:ext cx="1560462" cy="10143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Implemen-tierung</a:t>
          </a:r>
          <a:endParaRPr lang="de-DE" sz="1800" kern="1200" dirty="0"/>
        </a:p>
      </dsp:txBody>
      <dsp:txXfrm>
        <a:off x="3841282" y="53754"/>
        <a:ext cx="1461434" cy="915272"/>
      </dsp:txXfrm>
    </dsp:sp>
    <dsp:sp modelId="{20D8D24C-A97F-424A-A62B-5063243D4492}">
      <dsp:nvSpPr>
        <dsp:cNvPr id="0" name=""/>
        <dsp:cNvSpPr/>
      </dsp:nvSpPr>
      <dsp:spPr>
        <a:xfrm>
          <a:off x="2547179" y="511391"/>
          <a:ext cx="4049640" cy="4049640"/>
        </a:xfrm>
        <a:custGeom>
          <a:avLst/>
          <a:gdLst/>
          <a:ahLst/>
          <a:cxnLst/>
          <a:rect l="0" t="0" r="0" b="0"/>
          <a:pathLst>
            <a:path>
              <a:moveTo>
                <a:pt x="3013699" y="257897"/>
              </a:moveTo>
              <a:arcTo wR="2024820" hR="2024820" stAng="17954044" swAng="1210572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074C16-B5FE-4BF3-AEC1-40E3483EE0D9}">
      <dsp:nvSpPr>
        <dsp:cNvPr id="0" name=""/>
        <dsp:cNvSpPr/>
      </dsp:nvSpPr>
      <dsp:spPr>
        <a:xfrm>
          <a:off x="5717487" y="1403357"/>
          <a:ext cx="1560462" cy="1014300"/>
        </a:xfrm>
        <a:prstGeom prst="roundRect">
          <a:avLst/>
        </a:prstGeom>
        <a:solidFill>
          <a:schemeClr val="accent4">
            <a:hueOff val="-1450138"/>
            <a:satOff val="21392"/>
            <a:lumOff val="-16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Akzeptanz-kriterien überprüfen</a:t>
          </a:r>
          <a:endParaRPr lang="de-DE" sz="1800" kern="1200" dirty="0"/>
        </a:p>
      </dsp:txBody>
      <dsp:txXfrm>
        <a:off x="5767001" y="1452871"/>
        <a:ext cx="1461434" cy="915272"/>
      </dsp:txXfrm>
    </dsp:sp>
    <dsp:sp modelId="{8B836E20-A7A6-4E67-9969-45A4119B346D}">
      <dsp:nvSpPr>
        <dsp:cNvPr id="0" name=""/>
        <dsp:cNvSpPr/>
      </dsp:nvSpPr>
      <dsp:spPr>
        <a:xfrm>
          <a:off x="2547179" y="511391"/>
          <a:ext cx="4049640" cy="4049640"/>
        </a:xfrm>
        <a:custGeom>
          <a:avLst/>
          <a:gdLst/>
          <a:ahLst/>
          <a:cxnLst/>
          <a:rect l="0" t="0" r="0" b="0"/>
          <a:pathLst>
            <a:path>
              <a:moveTo>
                <a:pt x="4044770" y="2165171"/>
              </a:moveTo>
              <a:arcTo wR="2024820" hR="2024820" stAng="21838481" swAng="1358978"/>
            </a:path>
          </a:pathLst>
        </a:custGeom>
        <a:noFill/>
        <a:ln w="9525" cap="flat" cmpd="sng" algn="ctr">
          <a:solidFill>
            <a:schemeClr val="accent4">
              <a:hueOff val="-1450138"/>
              <a:satOff val="21392"/>
              <a:lumOff val="-161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8530D2-4FCE-41F1-AF5F-EA8CDD964178}">
      <dsp:nvSpPr>
        <dsp:cNvPr id="0" name=""/>
        <dsp:cNvSpPr/>
      </dsp:nvSpPr>
      <dsp:spPr>
        <a:xfrm>
          <a:off x="4981928" y="3667175"/>
          <a:ext cx="1560462" cy="1014300"/>
        </a:xfrm>
        <a:prstGeom prst="roundRect">
          <a:avLst/>
        </a:prstGeom>
        <a:solidFill>
          <a:schemeClr val="accent4">
            <a:hueOff val="-2900276"/>
            <a:satOff val="42783"/>
            <a:lumOff val="-32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Refactoring</a:t>
          </a:r>
          <a:endParaRPr lang="de-DE" sz="1800" kern="1200" dirty="0"/>
        </a:p>
      </dsp:txBody>
      <dsp:txXfrm>
        <a:off x="5031442" y="3716689"/>
        <a:ext cx="1461434" cy="915272"/>
      </dsp:txXfrm>
    </dsp:sp>
    <dsp:sp modelId="{348F9949-C606-46F2-9E9B-1C528A96627C}">
      <dsp:nvSpPr>
        <dsp:cNvPr id="0" name=""/>
        <dsp:cNvSpPr/>
      </dsp:nvSpPr>
      <dsp:spPr>
        <a:xfrm>
          <a:off x="2547179" y="511391"/>
          <a:ext cx="4049640" cy="4049640"/>
        </a:xfrm>
        <a:custGeom>
          <a:avLst/>
          <a:gdLst/>
          <a:ahLst/>
          <a:cxnLst/>
          <a:rect l="0" t="0" r="0" b="0"/>
          <a:pathLst>
            <a:path>
              <a:moveTo>
                <a:pt x="2273004" y="4034372"/>
              </a:moveTo>
              <a:arcTo wR="2024820" hR="2024820" stAng="4977569" swAng="844861"/>
            </a:path>
          </a:pathLst>
        </a:custGeom>
        <a:noFill/>
        <a:ln w="9525" cap="flat" cmpd="sng" algn="ctr">
          <a:solidFill>
            <a:schemeClr val="accent4">
              <a:hueOff val="-2900276"/>
              <a:satOff val="42783"/>
              <a:lumOff val="-323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5C2E7-346A-4467-B291-9F731A23AC8E}">
      <dsp:nvSpPr>
        <dsp:cNvPr id="0" name=""/>
        <dsp:cNvSpPr/>
      </dsp:nvSpPr>
      <dsp:spPr>
        <a:xfrm>
          <a:off x="2601609" y="3667175"/>
          <a:ext cx="1560462" cy="1014300"/>
        </a:xfrm>
        <a:prstGeom prst="roundRect">
          <a:avLst/>
        </a:prstGeom>
        <a:solidFill>
          <a:schemeClr val="accent4">
            <a:hueOff val="-4350414"/>
            <a:satOff val="64175"/>
            <a:lumOff val="-48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Geschwindig-keit</a:t>
          </a:r>
          <a:r>
            <a:rPr lang="de-DE" sz="1800" kern="1200" dirty="0" smtClean="0"/>
            <a:t> messen</a:t>
          </a:r>
          <a:endParaRPr lang="de-DE" sz="1800" kern="1200" dirty="0"/>
        </a:p>
      </dsp:txBody>
      <dsp:txXfrm>
        <a:off x="2651123" y="3716689"/>
        <a:ext cx="1461434" cy="915272"/>
      </dsp:txXfrm>
    </dsp:sp>
    <dsp:sp modelId="{8C3B52D2-6613-465D-BED8-BC53EAECCBC2}">
      <dsp:nvSpPr>
        <dsp:cNvPr id="0" name=""/>
        <dsp:cNvSpPr/>
      </dsp:nvSpPr>
      <dsp:spPr>
        <a:xfrm>
          <a:off x="2547179" y="511391"/>
          <a:ext cx="4049640" cy="4049640"/>
        </a:xfrm>
        <a:custGeom>
          <a:avLst/>
          <a:gdLst/>
          <a:ahLst/>
          <a:cxnLst/>
          <a:rect l="0" t="0" r="0" b="0"/>
          <a:pathLst>
            <a:path>
              <a:moveTo>
                <a:pt x="214703" y="2932220"/>
              </a:moveTo>
              <a:arcTo wR="2024820" hR="2024820" stAng="9202541" swAng="1358978"/>
            </a:path>
          </a:pathLst>
        </a:custGeom>
        <a:noFill/>
        <a:ln w="9525" cap="flat" cmpd="sng" algn="ctr">
          <a:solidFill>
            <a:schemeClr val="accent4">
              <a:hueOff val="-4350414"/>
              <a:satOff val="64175"/>
              <a:lumOff val="-485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38FD9-A7D8-454E-8433-A18035755D11}">
      <dsp:nvSpPr>
        <dsp:cNvPr id="0" name=""/>
        <dsp:cNvSpPr/>
      </dsp:nvSpPr>
      <dsp:spPr>
        <a:xfrm>
          <a:off x="1866050" y="1403357"/>
          <a:ext cx="1560462" cy="1014300"/>
        </a:xfrm>
        <a:prstGeom prst="roundRect">
          <a:avLst/>
        </a:prstGeom>
        <a:solidFill>
          <a:schemeClr val="accent4">
            <a:hueOff val="-5800551"/>
            <a:satOff val="85567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Unittests</a:t>
          </a:r>
          <a:r>
            <a:rPr lang="de-DE" sz="1800" kern="1200" dirty="0" smtClean="0"/>
            <a:t> schreiben</a:t>
          </a:r>
          <a:endParaRPr lang="de-DE" sz="1800" kern="1200" dirty="0"/>
        </a:p>
      </dsp:txBody>
      <dsp:txXfrm>
        <a:off x="1915564" y="1452871"/>
        <a:ext cx="1461434" cy="915272"/>
      </dsp:txXfrm>
    </dsp:sp>
    <dsp:sp modelId="{06194EC1-AFFF-4C28-B41A-CDF648616285}">
      <dsp:nvSpPr>
        <dsp:cNvPr id="0" name=""/>
        <dsp:cNvSpPr/>
      </dsp:nvSpPr>
      <dsp:spPr>
        <a:xfrm>
          <a:off x="2547179" y="511391"/>
          <a:ext cx="4049640" cy="4049640"/>
        </a:xfrm>
        <a:custGeom>
          <a:avLst/>
          <a:gdLst/>
          <a:ahLst/>
          <a:cxnLst/>
          <a:rect l="0" t="0" r="0" b="0"/>
          <a:pathLst>
            <a:path>
              <a:moveTo>
                <a:pt x="487196" y="707395"/>
              </a:moveTo>
              <a:arcTo wR="2024820" hR="2024820" stAng="13235384" swAng="1210572"/>
            </a:path>
          </a:pathLst>
        </a:custGeom>
        <a:noFill/>
        <a:ln w="9525" cap="flat" cmpd="sng" algn="ctr">
          <a:solidFill>
            <a:schemeClr val="accent4">
              <a:hueOff val="-5800551"/>
              <a:satOff val="85567"/>
              <a:lumOff val="-647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AA08F-AEB9-4FEE-BD47-4069F1C4B33E}">
      <dsp:nvSpPr>
        <dsp:cNvPr id="0" name=""/>
        <dsp:cNvSpPr/>
      </dsp:nvSpPr>
      <dsp:spPr>
        <a:xfrm rot="5400000">
          <a:off x="-245635" y="246082"/>
          <a:ext cx="1637567" cy="114629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500" kern="1200" dirty="0"/>
        </a:p>
      </dsp:txBody>
      <dsp:txXfrm rot="-5400000">
        <a:off x="1" y="573596"/>
        <a:ext cx="1146297" cy="491270"/>
      </dsp:txXfrm>
    </dsp:sp>
    <dsp:sp modelId="{DC9D09E2-080A-41AE-B81A-049313D392CB}">
      <dsp:nvSpPr>
        <dsp:cNvPr id="0" name=""/>
        <dsp:cNvSpPr/>
      </dsp:nvSpPr>
      <dsp:spPr>
        <a:xfrm rot="5400000">
          <a:off x="4155739" y="-30089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29210" rIns="29210" bIns="29210" numCol="1" spcCol="1270" anchor="ctr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4600" kern="1200" dirty="0" smtClean="0"/>
            <a:t> Klassendiagramm</a:t>
          </a:r>
          <a:endParaRPr lang="de-DE" sz="4600" kern="1200" dirty="0"/>
        </a:p>
      </dsp:txBody>
      <dsp:txXfrm rot="-5400000">
        <a:off x="1146298" y="52408"/>
        <a:ext cx="7031341" cy="960496"/>
      </dsp:txXfrm>
    </dsp:sp>
    <dsp:sp modelId="{4A98D4D8-FCC4-4C71-8E9D-1BD56C5D8B75}">
      <dsp:nvSpPr>
        <dsp:cNvPr id="0" name=""/>
        <dsp:cNvSpPr/>
      </dsp:nvSpPr>
      <dsp:spPr>
        <a:xfrm rot="5400000">
          <a:off x="-245635" y="1689832"/>
          <a:ext cx="1637567" cy="1146297"/>
        </a:xfrm>
        <a:prstGeom prst="chevron">
          <a:avLst/>
        </a:prstGeom>
        <a:solidFill>
          <a:schemeClr val="accent4">
            <a:hueOff val="-2900276"/>
            <a:satOff val="42783"/>
            <a:lumOff val="-3235"/>
            <a:alphaOff val="0"/>
          </a:schemeClr>
        </a:solidFill>
        <a:ln w="15875" cap="flat" cmpd="sng" algn="ctr">
          <a:solidFill>
            <a:schemeClr val="accent4">
              <a:hueOff val="-2900276"/>
              <a:satOff val="42783"/>
              <a:lumOff val="-3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500" kern="1200"/>
        </a:p>
      </dsp:txBody>
      <dsp:txXfrm rot="-5400000">
        <a:off x="1" y="2017346"/>
        <a:ext cx="1146297" cy="491270"/>
      </dsp:txXfrm>
    </dsp:sp>
    <dsp:sp modelId="{729886DD-DCE6-49C6-9FB6-D32C3DA0B6D3}">
      <dsp:nvSpPr>
        <dsp:cNvPr id="0" name=""/>
        <dsp:cNvSpPr/>
      </dsp:nvSpPr>
      <dsp:spPr>
        <a:xfrm rot="5400000">
          <a:off x="4155739" y="-156524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2900276"/>
              <a:satOff val="42783"/>
              <a:lumOff val="-3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29210" rIns="29210" bIns="29210" numCol="1" spcCol="1270" anchor="ctr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4600" kern="1200" smtClean="0"/>
            <a:t> GUI-Entwurf</a:t>
          </a:r>
          <a:endParaRPr lang="de-DE" sz="4600" kern="1200" dirty="0"/>
        </a:p>
      </dsp:txBody>
      <dsp:txXfrm rot="-5400000">
        <a:off x="1146298" y="1496158"/>
        <a:ext cx="7031341" cy="960496"/>
      </dsp:txXfrm>
    </dsp:sp>
    <dsp:sp modelId="{91116D07-CB5C-46CA-A0AD-5F454FD6BECF}">
      <dsp:nvSpPr>
        <dsp:cNvPr id="0" name=""/>
        <dsp:cNvSpPr/>
      </dsp:nvSpPr>
      <dsp:spPr>
        <a:xfrm rot="5400000">
          <a:off x="-245635" y="3133582"/>
          <a:ext cx="1637567" cy="1146297"/>
        </a:xfrm>
        <a:prstGeom prst="chevron">
          <a:avLst/>
        </a:prstGeom>
        <a:solidFill>
          <a:schemeClr val="accent4">
            <a:hueOff val="-5800551"/>
            <a:satOff val="85567"/>
            <a:lumOff val="-6470"/>
            <a:alphaOff val="0"/>
          </a:schemeClr>
        </a:solidFill>
        <a:ln w="15875" cap="flat" cmpd="sng" algn="ctr">
          <a:solidFill>
            <a:schemeClr val="accent4">
              <a:hueOff val="-5800551"/>
              <a:satOff val="85567"/>
              <a:lumOff val="-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500" kern="1200"/>
        </a:p>
      </dsp:txBody>
      <dsp:txXfrm rot="-5400000">
        <a:off x="1" y="3461096"/>
        <a:ext cx="1146297" cy="491270"/>
      </dsp:txXfrm>
    </dsp:sp>
    <dsp:sp modelId="{94C3BC84-E903-4169-8CD0-DC9E484EEB43}">
      <dsp:nvSpPr>
        <dsp:cNvPr id="0" name=""/>
        <dsp:cNvSpPr/>
      </dsp:nvSpPr>
      <dsp:spPr>
        <a:xfrm rot="5400000">
          <a:off x="4155739" y="-1214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5800551"/>
              <a:satOff val="85567"/>
              <a:lumOff val="-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29210" rIns="29210" bIns="29210" numCol="1" spcCol="1270" anchor="ctr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4600" kern="1200" smtClean="0"/>
            <a:t> Storycards implementieren</a:t>
          </a:r>
          <a:endParaRPr lang="de-DE" sz="4600" kern="1200" dirty="0"/>
        </a:p>
      </dsp:txBody>
      <dsp:txXfrm rot="-5400000">
        <a:off x="1146298" y="2939908"/>
        <a:ext cx="7031341" cy="9604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8E4EF-D4FA-480C-944F-5DDB8C7FD94D}">
      <dsp:nvSpPr>
        <dsp:cNvPr id="0" name=""/>
        <dsp:cNvSpPr/>
      </dsp:nvSpPr>
      <dsp:spPr>
        <a:xfrm>
          <a:off x="3106690" y="552"/>
          <a:ext cx="4937760" cy="2154694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500" b="0" kern="1200" dirty="0" smtClean="0">
              <a:solidFill>
                <a:schemeClr val="bg1"/>
              </a:solidFill>
            </a:rPr>
            <a:t>GUI erstellen</a:t>
          </a:r>
          <a:endParaRPr lang="de-DE" sz="3500" b="0" kern="1200" dirty="0">
            <a:solidFill>
              <a:schemeClr val="bg1"/>
            </a:solidFill>
          </a:endParaRP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500" b="0" kern="1200" dirty="0" smtClean="0">
              <a:solidFill>
                <a:schemeClr val="bg1"/>
              </a:solidFill>
            </a:rPr>
            <a:t>TSP darstellen</a:t>
          </a:r>
          <a:endParaRPr lang="de-DE" sz="3500" b="0" kern="1200" dirty="0">
            <a:solidFill>
              <a:schemeClr val="bg1"/>
            </a:solidFill>
          </a:endParaRP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500" b="0" kern="1200" dirty="0" smtClean="0">
              <a:solidFill>
                <a:schemeClr val="bg1"/>
              </a:solidFill>
            </a:rPr>
            <a:t>Dateiverwaltung</a:t>
          </a:r>
          <a:endParaRPr lang="de-DE" sz="3500" b="0" kern="1200" dirty="0">
            <a:solidFill>
              <a:schemeClr val="bg1"/>
            </a:solidFill>
          </a:endParaRPr>
        </a:p>
      </dsp:txBody>
      <dsp:txXfrm>
        <a:off x="3106690" y="269889"/>
        <a:ext cx="4129750" cy="1616020"/>
      </dsp:txXfrm>
    </dsp:sp>
    <dsp:sp modelId="{FAF59EC4-AF57-4CD5-844E-F661FA6C2C48}">
      <dsp:nvSpPr>
        <dsp:cNvPr id="0" name=""/>
        <dsp:cNvSpPr/>
      </dsp:nvSpPr>
      <dsp:spPr>
        <a:xfrm>
          <a:off x="185149" y="552"/>
          <a:ext cx="2921540" cy="215469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000" kern="1200" dirty="0" smtClean="0"/>
            <a:t>1. Iteration</a:t>
          </a:r>
          <a:endParaRPr lang="de-DE" sz="4000" kern="1200" dirty="0"/>
        </a:p>
      </dsp:txBody>
      <dsp:txXfrm>
        <a:off x="290332" y="105735"/>
        <a:ext cx="2711174" cy="1944328"/>
      </dsp:txXfrm>
    </dsp:sp>
    <dsp:sp modelId="{B4AA2951-0F67-44BD-AA03-C7464932349E}">
      <dsp:nvSpPr>
        <dsp:cNvPr id="0" name=""/>
        <dsp:cNvSpPr/>
      </dsp:nvSpPr>
      <dsp:spPr>
        <a:xfrm>
          <a:off x="3106690" y="2370716"/>
          <a:ext cx="4937760" cy="2154694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6427527"/>
            <a:satOff val="88817"/>
            <a:lumOff val="2568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-6427527"/>
              <a:satOff val="88817"/>
              <a:lumOff val="2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500" kern="1200" dirty="0" smtClean="0"/>
            <a:t>Algorithmus</a:t>
          </a:r>
          <a:endParaRPr lang="de-DE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500" kern="1200" dirty="0" smtClean="0"/>
            <a:t>Ablaufsteuerung</a:t>
          </a:r>
          <a:endParaRPr lang="de-DE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500" kern="1200" dirty="0" smtClean="0"/>
            <a:t>Anleitung &amp; </a:t>
          </a:r>
          <a:r>
            <a:rPr lang="de-DE" sz="3500" kern="1200" dirty="0" err="1" smtClean="0"/>
            <a:t>Tooltips</a:t>
          </a:r>
          <a:endParaRPr lang="de-DE" sz="3500" kern="1200" dirty="0"/>
        </a:p>
      </dsp:txBody>
      <dsp:txXfrm>
        <a:off x="3106690" y="2640053"/>
        <a:ext cx="4129750" cy="1616020"/>
      </dsp:txXfrm>
    </dsp:sp>
    <dsp:sp modelId="{CBB320F5-8ED5-46FE-8B59-F51D0387B8D9}">
      <dsp:nvSpPr>
        <dsp:cNvPr id="0" name=""/>
        <dsp:cNvSpPr/>
      </dsp:nvSpPr>
      <dsp:spPr>
        <a:xfrm>
          <a:off x="185149" y="2370716"/>
          <a:ext cx="2921540" cy="2154694"/>
        </a:xfrm>
        <a:prstGeom prst="roundRect">
          <a:avLst/>
        </a:prstGeom>
        <a:solidFill>
          <a:schemeClr val="accent4">
            <a:hueOff val="-5800551"/>
            <a:satOff val="85567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000" kern="1200" dirty="0" smtClean="0"/>
            <a:t>2. Iteration</a:t>
          </a:r>
          <a:endParaRPr lang="de-DE" sz="4000" kern="1200" dirty="0"/>
        </a:p>
      </dsp:txBody>
      <dsp:txXfrm>
        <a:off x="290332" y="2475899"/>
        <a:ext cx="2711174" cy="1944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5B3D9-CF62-41D4-9AEA-05EE1DF9DF61}" type="datetimeFigureOut">
              <a:rPr lang="de-DE" smtClean="0"/>
              <a:t>29.10.2012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4DEB8-BFD5-4435-BCB8-3122799FED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033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67C23-E626-400E-BBDE-0AAF1B5B75AB}" type="datetimeFigureOut">
              <a:rPr lang="de-DE" smtClean="0"/>
              <a:t>29.10.2012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202E2-CCF7-4F4A-897B-EE4FB09ED0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041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October 29,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F32D-CA1D-42CB-B39C-713B6DB160B2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7F80-5FEF-489E-8205-AD1B8746D890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1324-8F87-45CB-9D14-B0BA1C09914F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r>
              <a:rPr lang="de-DE" dirty="0" smtClean="0"/>
              <a:t>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077072"/>
            <a:ext cx="9144000" cy="213909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8351" y="41490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2" y="4869160"/>
            <a:ext cx="8039098" cy="1220171"/>
          </a:xfrm>
        </p:spPr>
        <p:txBody>
          <a:bodyPr anchor="t"/>
          <a:lstStyle>
            <a:lvl1pPr marL="342900" indent="-342900">
              <a:buFont typeface="Arial" pitchFamily="34" charset="0"/>
              <a:buChar char="•"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344467" y="4175470"/>
            <a:ext cx="8305800" cy="693624"/>
          </a:xfrm>
        </p:spPr>
        <p:txBody>
          <a:bodyPr/>
          <a:lstStyle/>
          <a:p>
            <a:r>
              <a:rPr lang="de-DE" dirty="0" smtClean="0"/>
              <a:t>Titelmasterformat durch Klicken </a:t>
            </a:r>
            <a:r>
              <a:rPr lang="de-DE" dirty="0" err="1" smtClean="0"/>
              <a:t>bearbe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A838-1B27-4195-A75D-5F68C08EE2A8}" type="datetime1">
              <a:rPr lang="de-DE" smtClean="0"/>
              <a:t>29.10.2012</a:t>
            </a:fld>
            <a:endParaRPr lang="de-DE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F35A-62CB-4E3E-A3CD-C33A125C0529}" type="datetime1">
              <a:rPr lang="de-DE" smtClean="0"/>
              <a:t>29.10.2012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EEF0-0FB7-40C2-8F59-35A8812DC12B}" type="datetime1">
              <a:rPr lang="de-DE" smtClean="0"/>
              <a:t>29.10.2012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AD64-7CDE-4706-B19A-ED4405D601B1}" type="datetime1">
              <a:rPr lang="de-DE" smtClean="0"/>
              <a:t>29.10.2012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7158-DB69-41CE-9DE1-6F69BFB0EC61}" type="datetime1">
              <a:rPr lang="de-DE" smtClean="0"/>
              <a:t>29.10.2012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895E7-62D7-45AC-92D9-D9BE9B1D5FFE}" type="datetime1">
              <a:rPr lang="de-DE" smtClean="0"/>
              <a:t>29.10.2012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C99C-9A38-4B16-AC90-1AA672CA6693}" type="datetime1">
              <a:rPr lang="de-DE" smtClean="0"/>
              <a:t>29.10.2012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1C9A838-1B27-4195-A75D-5F68C08EE2A8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Ants</a:t>
            </a:r>
            <a:r>
              <a:rPr lang="de-DE" dirty="0" smtClean="0"/>
              <a:t> </a:t>
            </a:r>
            <a:r>
              <a:rPr lang="de-DE" dirty="0" err="1" smtClean="0"/>
              <a:t>Colony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07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- Planung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5A7F-1D44-4D5F-9D94-351C9635F3C6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888231240"/>
              </p:ext>
            </p:extLst>
          </p:nvPr>
        </p:nvGraphicFramePr>
        <p:xfrm>
          <a:off x="395536" y="1412776"/>
          <a:ext cx="846043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53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- Story Cards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1324-8F87-45CB-9D14-B0BA1C09914F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r>
              <a:rPr lang="de-DE" smtClean="0"/>
              <a:t> 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649291"/>
            <a:ext cx="52673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574956"/>
            <a:ext cx="4608512" cy="3258460"/>
          </a:xfrm>
          <a:prstGeom prst="rect">
            <a:avLst/>
          </a:prstGeom>
          <a:noFill/>
          <a:ln w="9525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973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- Kreislauf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497993"/>
              </p:ext>
            </p:extLst>
          </p:nvPr>
        </p:nvGraphicFramePr>
        <p:xfrm>
          <a:off x="0" y="1484784"/>
          <a:ext cx="9144000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6AF9-7048-43E0-ADAA-0348A1E1CD70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96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- Statistiken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1324-8F87-45CB-9D14-B0BA1C09914F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438091"/>
              </p:ext>
            </p:extLst>
          </p:nvPr>
        </p:nvGraphicFramePr>
        <p:xfrm>
          <a:off x="467544" y="1628800"/>
          <a:ext cx="8280920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92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- Statistiken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1324-8F87-45CB-9D14-B0BA1C09914F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  <p:graphicFrame>
        <p:nvGraphicFramePr>
          <p:cNvPr id="8" name="Diagramm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010373"/>
              </p:ext>
            </p:extLst>
          </p:nvPr>
        </p:nvGraphicFramePr>
        <p:xfrm>
          <a:off x="683568" y="1628800"/>
          <a:ext cx="7488832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504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- Umsetzung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Programmierstandards</a:t>
            </a:r>
          </a:p>
          <a:p>
            <a:r>
              <a:rPr lang="de-DE" dirty="0" smtClean="0"/>
              <a:t>Pair-</a:t>
            </a:r>
            <a:r>
              <a:rPr lang="de-DE" dirty="0" err="1" smtClean="0"/>
              <a:t>Programming</a:t>
            </a:r>
            <a:endParaRPr lang="de-DE" dirty="0" smtClean="0"/>
          </a:p>
          <a:p>
            <a:r>
              <a:rPr lang="de-DE" dirty="0" smtClean="0"/>
              <a:t>Gemeinsame Verantwortung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D608-9E41-49A5-8E79-0373467F55B3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15</a:t>
            </a:fld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348" y="1628800"/>
            <a:ext cx="3651176" cy="2738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985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Ablauf</a:t>
            </a:r>
          </a:p>
          <a:p>
            <a:r>
              <a:rPr lang="de-DE" dirty="0" smtClean="0"/>
              <a:t>Iterationen</a:t>
            </a:r>
          </a:p>
          <a:p>
            <a:r>
              <a:rPr lang="de-DE" dirty="0" smtClean="0"/>
              <a:t>Besonderheiten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A838-1B27-4195-A75D-5F68C08EE2A8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35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Implementierung - Ablauf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34315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FD25-6A80-4606-92DE-835D7558AC7F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52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Implementierung - Iterationen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5952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D5E6-5DD7-4A45-8616-4F7DA8607CFA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81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Implementierung - Besonderheiten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Klasse </a:t>
            </a:r>
            <a:r>
              <a:rPr lang="de-DE" dirty="0" err="1" smtClean="0"/>
              <a:t>Paintpanel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Zeichnet Routen, Städte und Pheromone</a:t>
            </a:r>
          </a:p>
          <a:p>
            <a:pPr lvl="1"/>
            <a:r>
              <a:rPr lang="de-DE" dirty="0" smtClean="0"/>
              <a:t>Darstellung optimal skaliert</a:t>
            </a:r>
          </a:p>
          <a:p>
            <a:pPr lvl="1"/>
            <a:r>
              <a:rPr lang="de-DE" dirty="0" smtClean="0"/>
              <a:t>Zoomfunktion</a:t>
            </a:r>
          </a:p>
          <a:p>
            <a:pPr lvl="1"/>
            <a:r>
              <a:rPr lang="de-DE" dirty="0" smtClean="0"/>
              <a:t>Freies Scrollen</a:t>
            </a:r>
          </a:p>
          <a:p>
            <a:pPr lvl="1"/>
            <a:r>
              <a:rPr lang="de-DE" dirty="0" smtClean="0"/>
              <a:t>TSP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9B47-53CE-4A48-B031-A50C91643E80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70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Projektmanagement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Technik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Implementierung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Programmvorführung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Fazit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6780-1223-4AD0-8391-97A69D9D599C}" type="datetime1">
              <a:rPr lang="de-DE" smtClean="0"/>
              <a:t>29.10.2012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77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Implementierung - Besonderheiten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Besonderheiten Algorithmus:</a:t>
            </a:r>
          </a:p>
          <a:p>
            <a:pPr lvl="1"/>
            <a:r>
              <a:rPr lang="de-DE" dirty="0" smtClean="0"/>
              <a:t>Pheromone zufällig verteilt</a:t>
            </a:r>
          </a:p>
          <a:p>
            <a:pPr lvl="1"/>
            <a:r>
              <a:rPr lang="de-DE" dirty="0" smtClean="0"/>
              <a:t>Iteration </a:t>
            </a:r>
            <a:r>
              <a:rPr lang="de-DE" dirty="0" smtClean="0">
                <a:sym typeface="Wingdings" pitchFamily="2" charset="2"/>
              </a:rPr>
              <a:t> neue Berechnung</a:t>
            </a:r>
            <a:endParaRPr lang="de-DE" dirty="0" smtClean="0"/>
          </a:p>
          <a:p>
            <a:pPr lvl="1"/>
            <a:r>
              <a:rPr lang="de-DE" dirty="0" smtClean="0"/>
              <a:t>Adaptives </a:t>
            </a:r>
            <a:r>
              <a:rPr lang="de-DE" dirty="0" err="1" smtClean="0"/>
              <a:t>Pheromonupdate</a:t>
            </a:r>
            <a:endParaRPr lang="de-DE" dirty="0" smtClean="0"/>
          </a:p>
          <a:p>
            <a:pPr lvl="1"/>
            <a:r>
              <a:rPr lang="de-DE" dirty="0" smtClean="0"/>
              <a:t>Auslagerung in eigenen Thread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BFFC-52F5-4CE7-BCD5-DEDD2807FD86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8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23528" y="4725144"/>
            <a:ext cx="8305800" cy="693624"/>
          </a:xfrm>
        </p:spPr>
        <p:txBody>
          <a:bodyPr/>
          <a:lstStyle/>
          <a:p>
            <a:r>
              <a:rPr lang="de-DE" dirty="0" smtClean="0"/>
              <a:t>5. Programmvorführung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A838-1B27-4195-A75D-5F68C08EE2A8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7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23528" y="4725144"/>
            <a:ext cx="8305800" cy="693624"/>
          </a:xfrm>
        </p:spPr>
        <p:txBody>
          <a:bodyPr/>
          <a:lstStyle/>
          <a:p>
            <a:r>
              <a:rPr lang="de-DE" dirty="0" smtClean="0"/>
              <a:t>6. Fazit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A838-1B27-4195-A75D-5F68C08EE2A8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99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Viel gelernt</a:t>
            </a:r>
          </a:p>
          <a:p>
            <a:r>
              <a:rPr lang="de-DE" dirty="0" smtClean="0"/>
              <a:t>Wenig Fehler beim PP</a:t>
            </a:r>
          </a:p>
          <a:p>
            <a:r>
              <a:rPr lang="de-DE" dirty="0" smtClean="0"/>
              <a:t>Kein Nachteil durch Gruppengröße</a:t>
            </a:r>
          </a:p>
          <a:p>
            <a:r>
              <a:rPr lang="de-DE" dirty="0" smtClean="0"/>
              <a:t>Nicht immer nach XP gehandelt</a:t>
            </a:r>
          </a:p>
          <a:p>
            <a:r>
              <a:rPr lang="de-DE" dirty="0" err="1" smtClean="0"/>
              <a:t>Storycards</a:t>
            </a:r>
            <a:r>
              <a:rPr lang="de-DE" dirty="0" smtClean="0"/>
              <a:t> sind wichtig &amp; hilfreich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A5E0-DA92-4F5C-88D8-4AA4702BD5A2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19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Allgemeines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Projektmanagement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A838-1B27-4195-A75D-5F68C08EE2A8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26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Projektmanagement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Rollenverteilung</a:t>
            </a:r>
          </a:p>
          <a:p>
            <a:r>
              <a:rPr lang="de-DE" dirty="0" smtClean="0"/>
              <a:t>Partnerarbeit</a:t>
            </a:r>
          </a:p>
          <a:p>
            <a:r>
              <a:rPr lang="de-DE" dirty="0" smtClean="0"/>
              <a:t>Terminabsprachen</a:t>
            </a:r>
          </a:p>
          <a:p>
            <a:r>
              <a:rPr lang="de-DE" dirty="0" smtClean="0"/>
              <a:t>Vorgehen nach XP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827F-9E24-4CC0-8DD8-5A998D68FDF8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0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Programmiersprache</a:t>
            </a:r>
          </a:p>
          <a:p>
            <a:r>
              <a:rPr lang="de-DE" dirty="0" err="1" smtClean="0"/>
              <a:t>Versionkontrolle</a:t>
            </a:r>
            <a:endParaRPr lang="de-DE" dirty="0"/>
          </a:p>
          <a:p>
            <a:r>
              <a:rPr lang="de-DE" dirty="0" smtClean="0"/>
              <a:t>Entwicklungsumgebung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Technik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A838-1B27-4195-A75D-5F68C08EE2A8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17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Technik - Programmiersprache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Programmiersprache Java</a:t>
            </a:r>
          </a:p>
          <a:p>
            <a:r>
              <a:rPr lang="de-DE" dirty="0" smtClean="0"/>
              <a:t>Modul OOP</a:t>
            </a:r>
          </a:p>
          <a:p>
            <a:r>
              <a:rPr lang="de-DE" dirty="0" smtClean="0"/>
              <a:t>Knowhow</a:t>
            </a:r>
          </a:p>
          <a:p>
            <a:r>
              <a:rPr lang="de-DE" dirty="0" smtClean="0"/>
              <a:t>Funktionsumfang für Aufgabe</a:t>
            </a:r>
          </a:p>
          <a:p>
            <a:r>
              <a:rPr lang="de-DE" dirty="0" smtClean="0"/>
              <a:t>Plattformübergreifend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F365-8C37-475E-A8FE-D73B7F342F8F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700808"/>
            <a:ext cx="238125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382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2. Technik - </a:t>
            </a:r>
            <a:r>
              <a:rPr lang="de-DE" dirty="0" err="1" smtClean="0"/>
              <a:t>Versionkontrolle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Versionskontrolle </a:t>
            </a:r>
            <a:r>
              <a:rPr lang="de-DE" dirty="0" err="1" smtClean="0"/>
              <a:t>Git</a:t>
            </a:r>
            <a:endParaRPr lang="de-DE" dirty="0" smtClean="0"/>
          </a:p>
          <a:p>
            <a:r>
              <a:rPr lang="de-DE" dirty="0" smtClean="0"/>
              <a:t>Vorlesung</a:t>
            </a:r>
          </a:p>
          <a:p>
            <a:r>
              <a:rPr lang="de-DE" dirty="0" err="1" smtClean="0"/>
              <a:t>Github</a:t>
            </a:r>
            <a:endParaRPr lang="de-DE" dirty="0" smtClean="0"/>
          </a:p>
          <a:p>
            <a:r>
              <a:rPr lang="de-DE" dirty="0" smtClean="0"/>
              <a:t>Backup</a:t>
            </a:r>
          </a:p>
          <a:p>
            <a:r>
              <a:rPr lang="de-DE" dirty="0" smtClean="0"/>
              <a:t>Zentrale Verfügbarkeit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12F7-58C2-403C-B0C1-BFC6B72BD1E9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587499"/>
            <a:ext cx="2496277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366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Technik - Entwicklungsumgebung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Entwicklungsumgebung </a:t>
            </a:r>
            <a:r>
              <a:rPr lang="de-DE" dirty="0" err="1" smtClean="0"/>
              <a:t>Netbeans</a:t>
            </a:r>
            <a:endParaRPr lang="de-DE" dirty="0" smtClean="0"/>
          </a:p>
          <a:p>
            <a:r>
              <a:rPr lang="de-DE" dirty="0" smtClean="0"/>
              <a:t>Freeware</a:t>
            </a:r>
          </a:p>
          <a:p>
            <a:r>
              <a:rPr lang="de-DE" dirty="0" smtClean="0"/>
              <a:t>GUI-</a:t>
            </a:r>
            <a:r>
              <a:rPr lang="de-DE" dirty="0" err="1" smtClean="0"/>
              <a:t>Builder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-Unterstützung</a:t>
            </a:r>
          </a:p>
          <a:p>
            <a:r>
              <a:rPr lang="de-DE" dirty="0" smtClean="0"/>
              <a:t>Gängige Features einer IDE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5724-5C50-4440-9CFB-52F5D8CEF4FA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23928" y="3944763"/>
            <a:ext cx="4631060" cy="221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64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Planung, </a:t>
            </a:r>
            <a:r>
              <a:rPr lang="de-DE" dirty="0" smtClean="0"/>
              <a:t>Story Cards</a:t>
            </a:r>
            <a:endParaRPr lang="de-DE" dirty="0" smtClean="0"/>
          </a:p>
          <a:p>
            <a:r>
              <a:rPr lang="de-DE" dirty="0" smtClean="0"/>
              <a:t>Arbeitskreislauf</a:t>
            </a:r>
          </a:p>
          <a:p>
            <a:r>
              <a:rPr lang="de-DE" dirty="0" smtClean="0"/>
              <a:t>Statistik</a:t>
            </a:r>
          </a:p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A838-1B27-4195-A75D-5F68C08EE2A8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17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oh">
  <a:themeElements>
    <a:clrScheme name="Stro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ro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0</TotalTime>
  <Words>406</Words>
  <Application>Microsoft Office PowerPoint</Application>
  <PresentationFormat>Bildschirmpräsentation (4:3)</PresentationFormat>
  <Paragraphs>168</Paragraphs>
  <Slides>23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Stroh</vt:lpstr>
      <vt:lpstr>Ants Colony Optimization</vt:lpstr>
      <vt:lpstr>Gliederung</vt:lpstr>
      <vt:lpstr>1. Projektmanagement</vt:lpstr>
      <vt:lpstr>1. Projektmanagement</vt:lpstr>
      <vt:lpstr>2. Technik</vt:lpstr>
      <vt:lpstr>2. Technik - Programmiersprache</vt:lpstr>
      <vt:lpstr>2. Technik - Versionkontrolle</vt:lpstr>
      <vt:lpstr>2. Technik - Entwicklungsumgebung</vt:lpstr>
      <vt:lpstr>3. eXtreme Programming</vt:lpstr>
      <vt:lpstr>3. eXtreme Programming - Planung</vt:lpstr>
      <vt:lpstr>3. eXtreme Programming - Story Cards</vt:lpstr>
      <vt:lpstr>3. eXtreme Programming - Kreislauf</vt:lpstr>
      <vt:lpstr>3. eXtreme Programming - Statistiken</vt:lpstr>
      <vt:lpstr>3. eXtreme Programming - Statistiken</vt:lpstr>
      <vt:lpstr>3. eXtreme Programming - Umsetzung</vt:lpstr>
      <vt:lpstr>Implementierung</vt:lpstr>
      <vt:lpstr>4. Implementierung - Ablauf</vt:lpstr>
      <vt:lpstr>4. Implementierung - Iterationen</vt:lpstr>
      <vt:lpstr>4. Implementierung - Besonderheiten</vt:lpstr>
      <vt:lpstr>4. Implementierung - Besonderheiten</vt:lpstr>
      <vt:lpstr>5. Programmvorführung</vt:lpstr>
      <vt:lpstr>6. Fazit</vt:lpstr>
      <vt:lpstr>6. Fazit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Ants Colony Optimization</dc:title>
  <dc:creator>CDW</dc:creator>
  <cp:lastModifiedBy>Clemens</cp:lastModifiedBy>
  <cp:revision>25</cp:revision>
  <dcterms:created xsi:type="dcterms:W3CDTF">2012-10-26T11:01:28Z</dcterms:created>
  <dcterms:modified xsi:type="dcterms:W3CDTF">2012-10-29T18:18:53Z</dcterms:modified>
</cp:coreProperties>
</file>