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69" r:id="rId2"/>
    <p:sldId id="270" r:id="rId3"/>
    <p:sldId id="256" r:id="rId4"/>
    <p:sldId id="258" r:id="rId5"/>
    <p:sldId id="259" r:id="rId6"/>
    <p:sldId id="263" r:id="rId7"/>
    <p:sldId id="264" r:id="rId8"/>
    <p:sldId id="257" r:id="rId9"/>
    <p:sldId id="260" r:id="rId10"/>
    <p:sldId id="261" r:id="rId11"/>
    <p:sldId id="262" r:id="rId12"/>
    <p:sldId id="271" r:id="rId13"/>
    <p:sldId id="265" r:id="rId14"/>
    <p:sldId id="266" r:id="rId15"/>
    <p:sldId id="267" r:id="rId16"/>
    <p:sldId id="268" r:id="rId17"/>
    <p:sldId id="272" r:id="rId18"/>
    <p:sldId id="274" r:id="rId19"/>
    <p:sldId id="275" r:id="rId20"/>
    <p:sldId id="276" r:id="rId21"/>
    <p:sldId id="273" r:id="rId22"/>
    <p:sldId id="27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>
      <p:cViewPr varScale="1">
        <p:scale>
          <a:sx n="70" d="100"/>
          <a:sy n="70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06A8-384E-4827-A88C-AC31DDED7082}" type="datetimeFigureOut">
              <a:rPr lang="de-DE" smtClean="0"/>
              <a:t>01.11.2012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ED533-A2F8-469E-A503-27F5F7C85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73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 smtClean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400"/>
              </a:spcBef>
              <a:spcAft>
                <a:spcPts val="400"/>
              </a:spcAft>
              <a:defRPr/>
            </a:lvl2pPr>
          </a:lstStyle>
          <a:p>
            <a:pPr lvl="0" eaLnBrk="1" latinLnBrk="0" hangingPunct="1"/>
            <a:r>
              <a:rPr lang="de-DE" dirty="0" smtClean="0"/>
              <a:t>Textmasterformat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26812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227A70-1921-4B28-A181-D6668A167F4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Boris Goldshteyn, Christian Wolter, Clemens Wagner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E227A70-1921-4B28-A181-D6668A167F48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000"/>
        </a:spcBef>
        <a:spcAft>
          <a:spcPts val="600"/>
        </a:spcAft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400"/>
        </a:spcBef>
        <a:spcAft>
          <a:spcPts val="400"/>
        </a:spcAft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3000" dirty="0" smtClean="0"/>
              <a:t>Analysephase des SWE-Projektes</a:t>
            </a:r>
          </a:p>
          <a:p>
            <a:endParaRPr lang="de-DE" dirty="0"/>
          </a:p>
          <a:p>
            <a:r>
              <a:rPr lang="de-DE" dirty="0" smtClean="0"/>
              <a:t>Von Boris </a:t>
            </a:r>
            <a:r>
              <a:rPr lang="de-DE" dirty="0" err="1" smtClean="0"/>
              <a:t>Goldshteyn</a:t>
            </a:r>
            <a:r>
              <a:rPr lang="de-DE" dirty="0" smtClean="0"/>
              <a:t>, Christian Wolter und </a:t>
            </a:r>
            <a:br>
              <a:rPr lang="de-DE" dirty="0" smtClean="0"/>
            </a:br>
            <a:r>
              <a:rPr lang="de-DE" dirty="0" smtClean="0"/>
              <a:t>Clemens Wagner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Forest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9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Zielgruppen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mtClean="0"/>
              <a:t>Für Studenten entwickelt</a:t>
            </a:r>
          </a:p>
          <a:p>
            <a:r>
              <a:rPr lang="de-DE" smtClean="0"/>
              <a:t>Unabhängig von Alter, Geschlecht oder Studienrichtung</a:t>
            </a:r>
          </a:p>
          <a:p>
            <a:r>
              <a:rPr lang="de-DE" smtClean="0"/>
              <a:t>Frei zugänglich</a:t>
            </a:r>
          </a:p>
          <a:p>
            <a:r>
              <a:rPr lang="de-DE" smtClean="0"/>
              <a:t>Für Dozenten und Professoren, die Data-Mining Vorlesungen halten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Betriebsbedingungen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11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Computer mit Windows Betriebssystem</a:t>
            </a:r>
          </a:p>
          <a:p>
            <a:r>
              <a:rPr lang="de-DE" dirty="0" smtClean="0"/>
              <a:t>Keine Installation notwendig</a:t>
            </a:r>
          </a:p>
          <a:p>
            <a:r>
              <a:rPr lang="de-DE" dirty="0" smtClean="0"/>
              <a:t>Kein Vorwissen auf dem Gebiet des Data </a:t>
            </a:r>
            <a:r>
              <a:rPr lang="de-DE" dirty="0" err="1" smtClean="0"/>
              <a:t>Minings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und Ziele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Funktionale Anforderungen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7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Funktionale Anforderungen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mtClean="0"/>
              <a:t>Erfassung:</a:t>
            </a:r>
          </a:p>
          <a:p>
            <a:pPr lvl="1"/>
            <a:r>
              <a:rPr lang="de-DE" smtClean="0"/>
              <a:t>Anwendungsfall-Schablone nach Kleuker</a:t>
            </a:r>
          </a:p>
          <a:p>
            <a:pPr lvl="1"/>
            <a:r>
              <a:rPr lang="de-DE" smtClean="0"/>
              <a:t>Anforderungs-Schablone von Rupp</a:t>
            </a:r>
          </a:p>
          <a:p>
            <a:pPr lvl="1"/>
            <a:r>
              <a:rPr lang="de-DE" smtClean="0"/>
              <a:t>Aktivitätsdiagramme</a:t>
            </a:r>
          </a:p>
          <a:p>
            <a:pPr lvl="1"/>
            <a:r>
              <a:rPr lang="de-DE" smtClean="0"/>
              <a:t>Anwendungsfalldiagramme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6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Funktionale Anforderungen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mtClean="0"/>
              <a:t>Anwendungsfälle:</a:t>
            </a:r>
          </a:p>
          <a:p>
            <a:pPr lvl="1"/>
            <a:r>
              <a:rPr lang="de-DE" smtClean="0"/>
              <a:t>Tabellenansicht</a:t>
            </a:r>
          </a:p>
          <a:p>
            <a:pPr lvl="1"/>
            <a:r>
              <a:rPr lang="de-DE" smtClean="0"/>
              <a:t>Erstellen von Bäumen</a:t>
            </a:r>
          </a:p>
          <a:p>
            <a:pPr lvl="1"/>
            <a:r>
              <a:rPr lang="de-DE" smtClean="0"/>
              <a:t>Dateiverwaltung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0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mtClean="0"/>
              <a:t>Erfassung mit Schablone von Kleuker</a:t>
            </a:r>
          </a:p>
          <a:p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86594"/>
              </p:ext>
            </p:extLst>
          </p:nvPr>
        </p:nvGraphicFramePr>
        <p:xfrm>
          <a:off x="755576" y="2636912"/>
          <a:ext cx="7776864" cy="24414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32448"/>
                <a:gridCol w="3744416"/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Ziel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Stakeholder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Auswirkungen auf Stakeholder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Randbedingungen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Abhängigkeiten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>
                          <a:effectLst/>
                        </a:rPr>
                        <a:t> 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Sonstiges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2400" dirty="0">
                          <a:effectLst/>
                        </a:rPr>
                        <a:t> 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2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smtClean="0"/>
              <a:t>Übersichtlich der Programmoberfläche</a:t>
            </a:r>
          </a:p>
          <a:p>
            <a:r>
              <a:rPr lang="de-DE" smtClean="0"/>
              <a:t>Optimale Entscheidungsbaum berechnen</a:t>
            </a:r>
          </a:p>
          <a:p>
            <a:r>
              <a:rPr lang="de-DE" smtClean="0"/>
              <a:t>Unterstützung von Dateiformaten</a:t>
            </a:r>
          </a:p>
          <a:p>
            <a:r>
              <a:rPr lang="de-DE" smtClean="0"/>
              <a:t>Ohne Installation lauffähig unter Windows</a:t>
            </a:r>
          </a:p>
          <a:p>
            <a:r>
              <a:rPr lang="de-DE" smtClean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62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Implementierung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Graphische Oberfläche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6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Graphische Oberfläche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75" y="1447800"/>
            <a:ext cx="6039450" cy="4572000"/>
          </a:xfrm>
        </p:spPr>
      </p:pic>
    </p:spTree>
    <p:extLst>
      <p:ext uri="{BB962C8B-B14F-4D97-AF65-F5344CB8AC3E}">
        <p14:creationId xmlns:p14="http://schemas.microsoft.com/office/powerpoint/2010/main" val="6869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Graphische Oberfläche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38" y="1447800"/>
            <a:ext cx="6017123" cy="4572000"/>
          </a:xfrm>
        </p:spPr>
      </p:pic>
    </p:spTree>
    <p:extLst>
      <p:ext uri="{BB962C8B-B14F-4D97-AF65-F5344CB8AC3E}">
        <p14:creationId xmlns:p14="http://schemas.microsoft.com/office/powerpoint/2010/main" val="42646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</a:p>
          <a:p>
            <a:r>
              <a:rPr lang="de-DE" dirty="0" smtClean="0"/>
              <a:t>System</a:t>
            </a:r>
          </a:p>
          <a:p>
            <a:r>
              <a:rPr lang="de-DE" dirty="0" smtClean="0"/>
              <a:t>Anforderungen und Ziele</a:t>
            </a:r>
          </a:p>
          <a:p>
            <a:r>
              <a:rPr lang="de-DE" dirty="0" smtClean="0"/>
              <a:t>Implementierung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973127" y="4252313"/>
            <a:ext cx="41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Informatiker </a:t>
            </a:r>
            <a:r>
              <a:rPr lang="de-DE" sz="16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wenn er nicht einschlafen kann</a:t>
            </a:r>
            <a:r>
              <a:rPr lang="de-DE" sz="16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de-DE" sz="1600" b="1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16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de-DE" sz="16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asleep</a:t>
            </a:r>
            <a:r>
              <a:rPr lang="de-DE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de-DE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600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16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sheep</a:t>
            </a:r>
            <a:r>
              <a:rPr lang="de-DE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  <a:br>
              <a:rPr lang="de-DE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de-DE" sz="1600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3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Datenmodell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Keine Modellierung der GUI</a:t>
            </a:r>
          </a:p>
          <a:p>
            <a:r>
              <a:rPr lang="de-DE" dirty="0" smtClean="0"/>
              <a:t>Modellierung des Baums und der Tabelle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14" y="1124744"/>
            <a:ext cx="3888432" cy="517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Fazit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Fazit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Sehr abstrakt, dadurch schwer</a:t>
            </a:r>
          </a:p>
          <a:p>
            <a:r>
              <a:rPr lang="de-DE" dirty="0" smtClean="0"/>
              <a:t>Ungewohnt</a:t>
            </a:r>
          </a:p>
          <a:p>
            <a:r>
              <a:rPr lang="de-DE" dirty="0" smtClean="0"/>
              <a:t>Sehr trocken und theoretisch</a:t>
            </a:r>
          </a:p>
          <a:p>
            <a:r>
              <a:rPr lang="de-DE" dirty="0" smtClean="0"/>
              <a:t>Fehlende 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1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Projektmanagement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Rollenverteilung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Stakeholder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Soft- und </a:t>
            </a:r>
            <a:r>
              <a:rPr lang="de-DE" dirty="0" err="1" smtClean="0"/>
              <a:t>Orgware</a:t>
            </a: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Rollenverteilung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smtClean="0"/>
              <a:t>Gemeinsame Verantwortung für das gesamte Projekt</a:t>
            </a:r>
          </a:p>
          <a:p>
            <a:pPr lvl="0"/>
            <a:r>
              <a:rPr lang="de-DE" smtClean="0"/>
              <a:t>Kein Leiter; Chef</a:t>
            </a:r>
          </a:p>
          <a:p>
            <a:pPr lvl="0"/>
            <a:r>
              <a:rPr lang="de-DE" smtClean="0"/>
              <a:t>Aber! Gruppensprecher für Fragen und externe Kommunikation und als Ansprechpartner für Kunden</a:t>
            </a:r>
          </a:p>
          <a:p>
            <a:pPr lvl="0"/>
            <a:r>
              <a:rPr lang="de-DE" smtClean="0"/>
              <a:t>„Fachexperten“ für bestimmte einzelne Fachkenntnisse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Stakeholder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de-DE" dirty="0" smtClean="0"/>
              <a:t>Kunde: Prof. Dr. Höhne</a:t>
            </a:r>
          </a:p>
          <a:p>
            <a:pPr lvl="0"/>
            <a:r>
              <a:rPr lang="de-DE" dirty="0" smtClean="0"/>
              <a:t>Nebenkunde: Dr. </a:t>
            </a:r>
            <a:r>
              <a:rPr lang="de-DE" dirty="0" err="1" smtClean="0"/>
              <a:t>Monett</a:t>
            </a:r>
            <a:r>
              <a:rPr lang="de-DE" dirty="0" smtClean="0"/>
              <a:t>-Diaz</a:t>
            </a:r>
          </a:p>
          <a:p>
            <a:pPr lvl="0"/>
            <a:r>
              <a:rPr lang="de-DE" dirty="0" smtClean="0"/>
              <a:t>Entwickler</a:t>
            </a:r>
          </a:p>
          <a:p>
            <a:pPr lvl="0"/>
            <a:r>
              <a:rPr lang="de-DE" dirty="0" smtClean="0"/>
              <a:t>Zielanwendergruppe: Studenten &amp; Dozenten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Soft- und </a:t>
            </a:r>
            <a:r>
              <a:rPr lang="de-DE" dirty="0" err="1" smtClean="0"/>
              <a:t>Orgware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Microsoft Visual Studio, C#</a:t>
            </a:r>
          </a:p>
          <a:p>
            <a:r>
              <a:rPr lang="de-DE" dirty="0" smtClean="0"/>
              <a:t>Versionskontrollsoftware z.B.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CI-Server z.B. Jenkins 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System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88917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Systemname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Anwendungsbereiche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Systemname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Forest</a:t>
            </a:r>
            <a:endParaRPr lang="de-DE" dirty="0" smtClean="0"/>
          </a:p>
          <a:p>
            <a:r>
              <a:rPr lang="de-DE" dirty="0" smtClean="0"/>
              <a:t>Verbindet:</a:t>
            </a:r>
          </a:p>
          <a:p>
            <a:pPr lvl="2"/>
            <a:r>
              <a:rPr lang="de-DE" sz="2400" dirty="0" smtClean="0"/>
              <a:t>Thema Data Mining</a:t>
            </a:r>
          </a:p>
          <a:p>
            <a:pPr lvl="2"/>
            <a:r>
              <a:rPr lang="de-DE" sz="2400" dirty="0" smtClean="0"/>
              <a:t>und Ausgab von Entscheidungsbäumen</a:t>
            </a:r>
            <a:endParaRPr lang="de-DE" dirty="0" smtClean="0"/>
          </a:p>
          <a:p>
            <a:r>
              <a:rPr lang="de-DE" dirty="0" err="1" smtClean="0"/>
              <a:t>Forest</a:t>
            </a:r>
            <a:r>
              <a:rPr lang="de-DE" dirty="0" smtClean="0"/>
              <a:t> = Wald = Sammlung von </a:t>
            </a:r>
            <a:r>
              <a:rPr lang="de-DE" dirty="0" err="1" smtClean="0"/>
              <a:t>Trees</a:t>
            </a:r>
            <a:r>
              <a:rPr lang="de-DE" dirty="0" smtClean="0"/>
              <a:t> = Bäumen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Anwendungsbereiche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01.11.2012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Boris Goldshteyn, Christian Wolter, Clemens Wagner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27A70-1921-4B28-A181-D6668A167F48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Lern- und Lehrsoftware auf dem Gebiet von Data Mining:</a:t>
            </a:r>
          </a:p>
          <a:p>
            <a:pPr lvl="1"/>
            <a:r>
              <a:rPr lang="de-DE" dirty="0" smtClean="0"/>
              <a:t>Analyseverfahren von großen Informationsmengen</a:t>
            </a:r>
          </a:p>
          <a:p>
            <a:pPr lvl="1"/>
            <a:r>
              <a:rPr lang="de-DE" dirty="0" smtClean="0"/>
              <a:t>Erkennung von Mustern und Regeln für zukünftigen Nutzen</a:t>
            </a:r>
          </a:p>
          <a:p>
            <a:r>
              <a:rPr lang="de-DE" dirty="0" smtClean="0"/>
              <a:t>Als Anwendung in der Uni: zur Unterstützung bei Vorlesungen &amp; Seminaren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503</Words>
  <Application>Microsoft Office PowerPoint</Application>
  <PresentationFormat>Bildschirmpräsentation (4:3)</PresentationFormat>
  <Paragraphs>167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Dactylos</vt:lpstr>
      <vt:lpstr>Data Forest</vt:lpstr>
      <vt:lpstr>Gliederung</vt:lpstr>
      <vt:lpstr>Projektmanagement</vt:lpstr>
      <vt:lpstr>Rollenverteilung</vt:lpstr>
      <vt:lpstr>Stakeholder</vt:lpstr>
      <vt:lpstr>Soft- und Orgware</vt:lpstr>
      <vt:lpstr>System</vt:lpstr>
      <vt:lpstr>Systemname</vt:lpstr>
      <vt:lpstr>Anwendungsbereiche</vt:lpstr>
      <vt:lpstr>Zielgruppen</vt:lpstr>
      <vt:lpstr>Betriebsbedingungen</vt:lpstr>
      <vt:lpstr>Anforderungen und Ziele</vt:lpstr>
      <vt:lpstr>Funktionale Anforderungen</vt:lpstr>
      <vt:lpstr>Funktionale Anforderungen</vt:lpstr>
      <vt:lpstr>Ziele</vt:lpstr>
      <vt:lpstr>Ziele</vt:lpstr>
      <vt:lpstr>Implementierung</vt:lpstr>
      <vt:lpstr>Graphische Oberfläche</vt:lpstr>
      <vt:lpstr>Graphische Oberfläche</vt:lpstr>
      <vt:lpstr>Datenmodell</vt:lpstr>
      <vt:lpstr>Fazit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</dc:title>
  <dc:creator>user</dc:creator>
  <cp:lastModifiedBy>Clemens</cp:lastModifiedBy>
  <cp:revision>13</cp:revision>
  <dcterms:modified xsi:type="dcterms:W3CDTF">2012-11-01T15:04:32Z</dcterms:modified>
</cp:coreProperties>
</file>