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1C5E3-9867-4596-A7D9-F2F4E46592B2}" type="datetimeFigureOut">
              <a:rPr lang="de-DE" smtClean="0"/>
              <a:t>31.10.2012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4A75-4985-473F-8E46-79CF400B81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0EDA-B66F-42B9-8F6F-7BAF689A161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D6B9-4532-43B2-854D-8AA2151F5E36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ECEB-2F2E-4E6B-95E0-7BAA43522742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284-E548-4661-932A-52A477E1E34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71ED-2BE5-4AA4-99CC-6D663AC0DC5B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D8BE-15B3-49F9-965D-376DC3E943C4}" type="datetime1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D5ACF-B91E-4910-9E49-06FEDC3964F6}" type="datetime1">
              <a:rPr lang="de-DE" smtClean="0"/>
              <a:t>31.10.2012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C156-9199-4254-AA3B-4C39E20516BB}" type="datetime1">
              <a:rPr lang="de-DE" smtClean="0"/>
              <a:t>31.10.2012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327C-62B9-4169-B14A-53697EB64780}" type="datetime1">
              <a:rPr lang="de-DE" smtClean="0"/>
              <a:t>31.10.2012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3FE3-40F0-49BA-8738-A0C15FFE2B01}" type="datetime1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8E1D-9E46-4685-A9C1-24B4BE84D584}" type="datetime1">
              <a:rPr lang="de-DE" smtClean="0"/>
              <a:t>31.10.2012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1D14-4B16-4E50-B69E-F0DA9016094C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Erfassung:</a:t>
            </a:r>
          </a:p>
          <a:p>
            <a:pPr lvl="1"/>
            <a:r>
              <a:rPr lang="de-DE" dirty="0" smtClean="0"/>
              <a:t>Anwendungsfall-Schablone nach </a:t>
            </a:r>
            <a:r>
              <a:rPr lang="de-DE" dirty="0" err="1" smtClean="0"/>
              <a:t>Kleuker</a:t>
            </a:r>
            <a:endParaRPr lang="de-DE" dirty="0" smtClean="0"/>
          </a:p>
          <a:p>
            <a:pPr lvl="1"/>
            <a:r>
              <a:rPr lang="de-DE" dirty="0" smtClean="0"/>
              <a:t>Anforderungs-Schablone von Rupp</a:t>
            </a:r>
          </a:p>
          <a:p>
            <a:pPr lvl="1"/>
            <a:r>
              <a:rPr lang="de-DE" dirty="0" smtClean="0"/>
              <a:t>Aktivitätsdiagramme</a:t>
            </a:r>
          </a:p>
          <a:p>
            <a:pPr lvl="1"/>
            <a:r>
              <a:rPr lang="de-DE" dirty="0" smtClean="0"/>
              <a:t>Anwendungsfalldiagramme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0EDA-B66F-42B9-8F6F-7BAF689A161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Anwendungsfälle:</a:t>
            </a:r>
          </a:p>
          <a:p>
            <a:pPr lvl="1"/>
            <a:r>
              <a:rPr lang="de-DE" dirty="0" smtClean="0"/>
              <a:t>Tabellenansicht</a:t>
            </a:r>
          </a:p>
          <a:p>
            <a:pPr lvl="1"/>
            <a:r>
              <a:rPr lang="de-DE" dirty="0" smtClean="0"/>
              <a:t>Erstellen von Bäumen</a:t>
            </a:r>
          </a:p>
          <a:p>
            <a:pPr lvl="1"/>
            <a:r>
              <a:rPr lang="de-DE" dirty="0" smtClean="0"/>
              <a:t>Dateiverwaltung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284-E548-4661-932A-52A477E1E34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Erfassung mit Schablone von </a:t>
            </a:r>
            <a:r>
              <a:rPr lang="de-DE" dirty="0" err="1" smtClean="0"/>
              <a:t>Kleuker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284-E548-4661-932A-52A477E1E34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92915"/>
              </p:ext>
            </p:extLst>
          </p:nvPr>
        </p:nvGraphicFramePr>
        <p:xfrm>
          <a:off x="755576" y="2636912"/>
          <a:ext cx="7776864" cy="25237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32448"/>
                <a:gridCol w="3744416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Ziel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Stakeholder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Auswirkungen auf Stakeholder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Randbedingungen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Abhängigkeiten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Sonstiges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3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Übersichtlich der Programmoberfläche</a:t>
            </a:r>
          </a:p>
          <a:p>
            <a:r>
              <a:rPr lang="de-DE" dirty="0" smtClean="0"/>
              <a:t>Optimale Entscheidungsbaum berechnen</a:t>
            </a:r>
          </a:p>
          <a:p>
            <a:r>
              <a:rPr lang="de-DE" dirty="0" smtClean="0"/>
              <a:t>Unterstützung von Dateiformaten</a:t>
            </a:r>
          </a:p>
          <a:p>
            <a:r>
              <a:rPr lang="de-DE" dirty="0" smtClean="0"/>
              <a:t>Ohne Installation lauffähig unter Windows</a:t>
            </a:r>
          </a:p>
          <a:p>
            <a:r>
              <a:rPr lang="de-DE" dirty="0" smtClean="0"/>
              <a:t>…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C284-E548-4661-932A-52A477E1E344}" type="datetime1">
              <a:rPr lang="de-DE" smtClean="0"/>
              <a:t>31.10.2012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6401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Bildschirmpräsentation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Funktionale Anforderungen</vt:lpstr>
      <vt:lpstr>Funktionale Anforderungen</vt:lpstr>
      <vt:lpstr>Ziele</vt:lpstr>
      <vt:lpstr>Ziele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Funktionale Anforderungen</dc:title>
  <dc:creator>CDW</dc:creator>
  <cp:lastModifiedBy>Christian Wolter</cp:lastModifiedBy>
  <cp:revision>2</cp:revision>
  <dcterms:created xsi:type="dcterms:W3CDTF">2012-10-31T17:42:20Z</dcterms:created>
  <dcterms:modified xsi:type="dcterms:W3CDTF">2012-10-31T17:57:22Z</dcterms:modified>
</cp:coreProperties>
</file>