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6"/>
    <p:sldMasterId id="2147483663" r:id="rId7"/>
    <p:sldMasterId id="2147483677" r:id="rId8"/>
    <p:sldMasterId id="2147483671" r:id="rId9"/>
    <p:sldMasterId id="2147483711" r:id="rId10"/>
    <p:sldMasterId id="2147483716" r:id="rId11"/>
  </p:sldMasterIdLst>
  <p:notesMasterIdLst>
    <p:notesMasterId r:id="rId14"/>
  </p:notesMasterIdLst>
  <p:handoutMasterIdLst>
    <p:handoutMasterId r:id="rId15"/>
  </p:handoutMasterIdLst>
  <p:sldIdLst>
    <p:sldId id="295" r:id="rId12"/>
    <p:sldId id="296" r:id="rId13"/>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orient="horz" pos="1579" userDrawn="1">
          <p15:clr>
            <a:srgbClr val="A4A3A4"/>
          </p15:clr>
        </p15:guide>
        <p15:guide id="3" orient="horz" pos="696" userDrawn="1">
          <p15:clr>
            <a:srgbClr val="A4A3A4"/>
          </p15:clr>
        </p15:guide>
        <p15:guide id="4" orient="horz" pos="392" userDrawn="1">
          <p15:clr>
            <a:srgbClr val="A4A3A4"/>
          </p15:clr>
        </p15:guide>
        <p15:guide id="5" orient="horz" pos="4046" userDrawn="1">
          <p15:clr>
            <a:srgbClr val="A4A3A4"/>
          </p15:clr>
        </p15:guide>
        <p15:guide id="6" orient="horz" pos="3680" userDrawn="1">
          <p15:clr>
            <a:srgbClr val="A4A3A4"/>
          </p15:clr>
        </p15:guide>
        <p15:guide id="7" pos="7485" userDrawn="1">
          <p15:clr>
            <a:srgbClr val="A4A3A4"/>
          </p15:clr>
        </p15:guide>
        <p15:guide id="8" pos="133" userDrawn="1">
          <p15:clr>
            <a:srgbClr val="A4A3A4"/>
          </p15:clr>
        </p15:guide>
        <p15:guide id="9" pos="1163" userDrawn="1">
          <p15:clr>
            <a:srgbClr val="A4A3A4"/>
          </p15:clr>
        </p15:guide>
        <p15:guide id="10" pos="2516" userDrawn="1">
          <p15:clr>
            <a:srgbClr val="A4A3A4"/>
          </p15:clr>
        </p15:guide>
        <p15:guide id="11" pos="4653" userDrawn="1">
          <p15:clr>
            <a:srgbClr val="A4A3A4"/>
          </p15:clr>
        </p15:guide>
        <p15:guide id="12" pos="3224" userDrawn="1">
          <p15:clr>
            <a:srgbClr val="A4A3A4"/>
          </p15:clr>
        </p15:guide>
        <p15:guide id="13" pos="3937" userDrawn="1">
          <p15:clr>
            <a:srgbClr val="A4A3A4"/>
          </p15:clr>
        </p15:guide>
        <p15:guide id="14" pos="589" userDrawn="1">
          <p15:clr>
            <a:srgbClr val="A4A3A4"/>
          </p15:clr>
        </p15:guide>
        <p15:guide id="15" pos="5351" userDrawn="1">
          <p15:clr>
            <a:srgbClr val="A4A3A4"/>
          </p15:clr>
        </p15:guide>
        <p15:guide id="16" pos="6068" userDrawn="1">
          <p15:clr>
            <a:srgbClr val="A4A3A4"/>
          </p15:clr>
        </p15:guide>
        <p15:guide id="17" pos="6777" userDrawn="1">
          <p15:clr>
            <a:srgbClr val="A4A3A4"/>
          </p15:clr>
        </p15:guide>
        <p15:guide id="18" pos="6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9"/>
    <a:srgbClr val="F9FBFD"/>
    <a:srgbClr val="88B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p:normalViewPr>
  <p:slideViewPr>
    <p:cSldViewPr snapToGrid="0">
      <p:cViewPr varScale="1">
        <p:scale>
          <a:sx n="114" d="100"/>
          <a:sy n="114" d="100"/>
        </p:scale>
        <p:origin x="1062" y="114"/>
      </p:cViewPr>
      <p:guideLst>
        <p:guide orient="horz" pos="4178"/>
        <p:guide orient="horz" pos="1579"/>
        <p:guide orient="horz" pos="696"/>
        <p:guide orient="horz" pos="392"/>
        <p:guide orient="horz" pos="4046"/>
        <p:guide orient="horz" pos="3680"/>
        <p:guide pos="7485"/>
        <p:guide pos="133"/>
        <p:guide pos="1163"/>
        <p:guide pos="2516"/>
        <p:guide pos="4653"/>
        <p:guide pos="3224"/>
        <p:guide pos="3937"/>
        <p:guide pos="589"/>
        <p:guide pos="5351"/>
        <p:guide pos="6068"/>
        <p:guide pos="6777"/>
        <p:guide pos="69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Master" Target="slideMasters/slideMaster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54EAB79A-28CD-0841-9DBC-10840F73746F}" type="datetimeFigureOut">
              <a:rPr lang="en-US" smtClean="0"/>
              <a:pPr/>
              <a:t>4/8/2019</a:t>
            </a:fld>
            <a:endParaRPr lang="en-US" dirty="0"/>
          </a:p>
        </p:txBody>
      </p:sp>
      <p:sp>
        <p:nvSpPr>
          <p:cNvPr id="4" name="Footer Placeholder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97F91A8A-B4EB-2948-9B9C-D53A0CEBEF5A}" type="slidenum">
              <a:rPr lang="en-US" smtClean="0"/>
              <a:pPr/>
              <a:t>‹#›</a:t>
            </a:fld>
            <a:endParaRPr lang="en-US" dirty="0"/>
          </a:p>
        </p:txBody>
      </p:sp>
    </p:spTree>
    <p:extLst>
      <p:ext uri="{BB962C8B-B14F-4D97-AF65-F5344CB8AC3E}">
        <p14:creationId xmlns:p14="http://schemas.microsoft.com/office/powerpoint/2010/main" val="4094749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8522F1A8-94D6-4527-8BDB-E25A86447905}" type="datetimeFigureOut">
              <a:rPr lang="en-AU" smtClean="0"/>
              <a:pPr/>
              <a:t>8/04/2019</a:t>
            </a:fld>
            <a:endParaRPr lang="en-AU" dirty="0"/>
          </a:p>
        </p:txBody>
      </p:sp>
      <p:sp>
        <p:nvSpPr>
          <p:cNvPr id="4" name="Slide Image Placeholder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927" y="4716661"/>
            <a:ext cx="5439410" cy="44684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0210D329-C58C-4CD6-8B0B-6A12F84E1272}" type="slidenum">
              <a:rPr lang="en-AU" smtClean="0"/>
              <a:pPr/>
              <a:t>‹#›</a:t>
            </a:fld>
            <a:endParaRPr lang="en-AU" dirty="0"/>
          </a:p>
        </p:txBody>
      </p:sp>
    </p:spTree>
    <p:extLst>
      <p:ext uri="{BB962C8B-B14F-4D97-AF65-F5344CB8AC3E}">
        <p14:creationId xmlns:p14="http://schemas.microsoft.com/office/powerpoint/2010/main" val="219772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562754" y="1484314"/>
            <a:ext cx="10466917" cy="2376487"/>
          </a:xfrm>
          <a:prstGeom prst="rect">
            <a:avLst/>
          </a:prstGeom>
        </p:spPr>
        <p:txBody>
          <a:bodyPr vert="horz"/>
          <a:lstStyle>
            <a:lvl1pPr marL="0" indent="0">
              <a:buNone/>
              <a:defRPr sz="4400" baseline="0">
                <a:solidFill>
                  <a:schemeClr val="tx2"/>
                </a:solidFill>
                <a:latin typeface="Arial" pitchFamily="34" charset="0"/>
                <a:cs typeface="Arial" pitchFamily="34" charset="0"/>
              </a:defRPr>
            </a:lvl1pPr>
            <a:lvl2pPr marL="457200" indent="0">
              <a:buNone/>
              <a:defRPr sz="4400">
                <a:solidFill>
                  <a:schemeClr val="tx2"/>
                </a:solidFill>
                <a:latin typeface="Helvetica"/>
                <a:cs typeface="Helvetica"/>
              </a:defRPr>
            </a:lvl2pPr>
            <a:lvl3pPr marL="914400" indent="0">
              <a:buNone/>
              <a:defRPr sz="4400">
                <a:solidFill>
                  <a:schemeClr val="tx2"/>
                </a:solidFill>
                <a:latin typeface="Helvetica"/>
                <a:cs typeface="Helvetica"/>
              </a:defRPr>
            </a:lvl3pPr>
            <a:lvl4pPr marL="1371600" indent="0">
              <a:buNone/>
              <a:defRPr sz="4400">
                <a:solidFill>
                  <a:schemeClr val="tx2"/>
                </a:solidFill>
                <a:latin typeface="Helvetica"/>
                <a:cs typeface="Helvetica"/>
              </a:defRPr>
            </a:lvl4pPr>
            <a:lvl5pPr marL="1828800" indent="0">
              <a:buNone/>
              <a:defRPr sz="4400">
                <a:solidFill>
                  <a:schemeClr val="tx2"/>
                </a:solidFill>
                <a:latin typeface="Helvetica"/>
                <a:cs typeface="Helvetica"/>
              </a:defRPr>
            </a:lvl5pPr>
          </a:lstStyle>
          <a:p>
            <a:pPr lvl="0"/>
            <a:r>
              <a:rPr lang="en-AU" dirty="0"/>
              <a:t>Presentation title</a:t>
            </a:r>
            <a:endParaRPr lang="en-US" dirty="0"/>
          </a:p>
        </p:txBody>
      </p:sp>
      <p:sp>
        <p:nvSpPr>
          <p:cNvPr id="7" name="Subtitle 2"/>
          <p:cNvSpPr>
            <a:spLocks noGrp="1"/>
          </p:cNvSpPr>
          <p:nvPr>
            <p:ph type="subTitle" idx="1" hasCustomPrompt="1"/>
          </p:nvPr>
        </p:nvSpPr>
        <p:spPr>
          <a:xfrm>
            <a:off x="568768" y="4437112"/>
            <a:ext cx="8534400" cy="504056"/>
          </a:xfrm>
          <a:prstGeom prst="rect">
            <a:avLst/>
          </a:prstGeom>
        </p:spPr>
        <p:txBody>
          <a:bodyPr/>
          <a:lstStyle>
            <a:lvl1pPr marL="0" indent="0" algn="l">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Author</a:t>
            </a:r>
            <a:endParaRPr lang="en-US" dirty="0"/>
          </a:p>
        </p:txBody>
      </p:sp>
      <p:sp>
        <p:nvSpPr>
          <p:cNvPr id="8" name="Text Placeholder 8"/>
          <p:cNvSpPr>
            <a:spLocks noGrp="1"/>
          </p:cNvSpPr>
          <p:nvPr>
            <p:ph type="body" sz="quarter" idx="10" hasCustomPrompt="1"/>
          </p:nvPr>
        </p:nvSpPr>
        <p:spPr>
          <a:xfrm>
            <a:off x="563681" y="4941168"/>
            <a:ext cx="4703233" cy="504056"/>
          </a:xfrm>
          <a:prstGeom prst="rect">
            <a:avLst/>
          </a:prstGeom>
        </p:spPr>
        <p:txBody>
          <a:bodyPr vert="horz"/>
          <a:lstStyle>
            <a:lvl1pPr marL="0" indent="0">
              <a:buNone/>
              <a:defRPr sz="1400" b="0">
                <a:solidFill>
                  <a:srgbClr val="3D4044"/>
                </a:solidFill>
                <a:latin typeface="Helvetica"/>
                <a:cs typeface="Helvetica"/>
              </a:defRPr>
            </a:lvl1pPr>
          </a:lstStyle>
          <a:p>
            <a:pPr lvl="0"/>
            <a:r>
              <a:rPr lang="en-US" dirty="0"/>
              <a:t>Document ID | Rev 0.1 | </a:t>
            </a:r>
            <a:r>
              <a:rPr lang="en-US" dirty="0" err="1"/>
              <a:t>dd</a:t>
            </a:r>
            <a:r>
              <a:rPr lang="en-US" dirty="0"/>
              <a:t> MMM </a:t>
            </a:r>
            <a:r>
              <a:rPr lang="en-US" dirty="0" err="1"/>
              <a:t>yy</a:t>
            </a:r>
            <a:endParaRPr lang="en-US" dirty="0"/>
          </a:p>
        </p:txBody>
      </p:sp>
      <p:sp>
        <p:nvSpPr>
          <p:cNvPr id="5" name="Rectangle 4"/>
          <p:cNvSpPr/>
          <p:nvPr userDrawn="1"/>
        </p:nvSpPr>
        <p:spPr>
          <a:xfrm>
            <a:off x="293507" y="6426203"/>
            <a:ext cx="2955693" cy="215444"/>
          </a:xfrm>
          <a:prstGeom prst="rect">
            <a:avLst/>
          </a:prstGeom>
        </p:spPr>
        <p:txBody>
          <a:bodyPr wrap="square">
            <a:spAutoFit/>
          </a:bodyPr>
          <a:lstStyle/>
          <a:p>
            <a:r>
              <a:rPr lang="en-US" sz="800" dirty="0">
                <a:solidFill>
                  <a:schemeClr val="tx1"/>
                </a:solidFill>
                <a:latin typeface="Arial" pitchFamily="34" charset="0"/>
                <a:cs typeface="Arial" pitchFamily="34" charset="0"/>
              </a:rPr>
              <a:t>© NBN Co Limited 2014 | ACN 316 533 741</a:t>
            </a:r>
            <a:endParaRPr lang="en-AU" sz="800" dirty="0">
              <a:solidFill>
                <a:schemeClr val="tx1"/>
              </a:solidFill>
              <a:latin typeface="Arial" pitchFamily="34" charset="0"/>
              <a:cs typeface="Arial" pitchFamily="34" charset="0"/>
            </a:endParaRPr>
          </a:p>
        </p:txBody>
      </p:sp>
      <p:sp>
        <p:nvSpPr>
          <p:cNvPr id="9" name="Footer Placeholder 8"/>
          <p:cNvSpPr>
            <a:spLocks noGrp="1"/>
          </p:cNvSpPr>
          <p:nvPr>
            <p:ph type="ftr" sz="quarter" idx="12"/>
          </p:nvPr>
        </p:nvSpPr>
        <p:spPr/>
        <p:txBody>
          <a:bodyPr/>
          <a:lstStyle/>
          <a:p>
            <a:r>
              <a:rPr lang="en-AU"/>
              <a:t>UNCLASSIFIED</a:t>
            </a:r>
            <a:endParaRPr lang="en-AU" dirty="0"/>
          </a:p>
        </p:txBody>
      </p:sp>
    </p:spTree>
    <p:extLst>
      <p:ext uri="{BB962C8B-B14F-4D97-AF65-F5344CB8AC3E}">
        <p14:creationId xmlns:p14="http://schemas.microsoft.com/office/powerpoint/2010/main" val="35609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4"/>
          <p:cNvSpPr>
            <a:spLocks noGrp="1"/>
          </p:cNvSpPr>
          <p:nvPr>
            <p:ph type="body" sz="quarter" idx="11" hasCustomPrompt="1"/>
          </p:nvPr>
        </p:nvSpPr>
        <p:spPr>
          <a:xfrm>
            <a:off x="477426" y="1360170"/>
            <a:ext cx="10845895" cy="1106150"/>
          </a:xfrm>
          <a:prstGeom prst="rect">
            <a:avLst/>
          </a:prstGeom>
        </p:spPr>
        <p:txBody>
          <a:bodyPr vert="horz" wrap="square" lIns="0" tIns="0" rIns="0" bIns="0" anchor="b" anchorCtr="0">
            <a:noAutofit/>
          </a:bodyPr>
          <a:lstStyle>
            <a:lvl1pPr marL="0" indent="0">
              <a:lnSpc>
                <a:spcPct val="90000"/>
              </a:lnSpc>
              <a:buNone/>
              <a:defRPr sz="34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3400">
                <a:latin typeface="Verdana"/>
                <a:cs typeface="Verdana"/>
              </a:defRPr>
            </a:lvl2pPr>
            <a:lvl3pPr marL="914400" indent="0">
              <a:buNone/>
              <a:defRPr sz="3400">
                <a:latin typeface="Verdana"/>
                <a:cs typeface="Verdana"/>
              </a:defRPr>
            </a:lvl3pPr>
            <a:lvl4pPr marL="1371600" indent="0">
              <a:buNone/>
              <a:defRPr sz="3400">
                <a:latin typeface="Verdana"/>
                <a:cs typeface="Verdana"/>
              </a:defRPr>
            </a:lvl4pPr>
            <a:lvl5pPr marL="1828800" indent="0">
              <a:buNone/>
              <a:defRPr sz="3400">
                <a:latin typeface="Verdana"/>
                <a:cs typeface="Verdana"/>
              </a:defRPr>
            </a:lvl5pPr>
          </a:lstStyle>
          <a:p>
            <a:pPr lvl="0"/>
            <a:r>
              <a:rPr lang="en-AU" dirty="0"/>
              <a:t>&lt;Presentation Title&gt; </a:t>
            </a:r>
            <a:br>
              <a:rPr lang="en-AU" dirty="0"/>
            </a:br>
            <a:r>
              <a:rPr lang="en-AU" dirty="0"/>
              <a:t>(this goes over two lines)</a:t>
            </a:r>
            <a:endParaRPr lang="en-US" dirty="0"/>
          </a:p>
        </p:txBody>
      </p:sp>
      <p:sp>
        <p:nvSpPr>
          <p:cNvPr id="5" name="Text Placeholder 6"/>
          <p:cNvSpPr>
            <a:spLocks noGrp="1"/>
          </p:cNvSpPr>
          <p:nvPr>
            <p:ph type="body" sz="quarter" idx="12" hasCustomPrompt="1"/>
          </p:nvPr>
        </p:nvSpPr>
        <p:spPr>
          <a:xfrm>
            <a:off x="477426" y="2633176"/>
            <a:ext cx="4577641" cy="185521"/>
          </a:xfrm>
          <a:prstGeom prst="rect">
            <a:avLst/>
          </a:prstGeom>
        </p:spPr>
        <p:txBody>
          <a:bodyPr vert="horz" lIns="0" tIns="0" rIns="0" bIns="0">
            <a:spAutoFit/>
          </a:bodyPr>
          <a:lstStyle>
            <a:lvl1pPr marL="0" indent="0" algn="l">
              <a:lnSpc>
                <a:spcPts val="1400"/>
              </a:lnSpc>
              <a:spcBef>
                <a:spcPts val="0"/>
              </a:spcBef>
              <a:buNone/>
              <a:defRPr sz="14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solidFill>
                  <a:schemeClr val="bg2"/>
                </a:solidFill>
                <a:latin typeface="Verdana"/>
                <a:cs typeface="Verdana"/>
              </a:defRPr>
            </a:lvl2pPr>
            <a:lvl3pPr marL="914400" indent="0" algn="l">
              <a:buNone/>
              <a:defRPr>
                <a:solidFill>
                  <a:schemeClr val="bg2"/>
                </a:solidFill>
                <a:latin typeface="Verdana"/>
                <a:cs typeface="Verdana"/>
              </a:defRPr>
            </a:lvl3pPr>
            <a:lvl4pPr marL="1371600" indent="0" algn="l">
              <a:buNone/>
              <a:defRPr>
                <a:solidFill>
                  <a:schemeClr val="bg2"/>
                </a:solidFill>
                <a:latin typeface="Verdana"/>
                <a:cs typeface="Verdana"/>
              </a:defRPr>
            </a:lvl4pPr>
            <a:lvl5pPr marL="1828800" indent="0" algn="l">
              <a:buNone/>
              <a:defRPr>
                <a:solidFill>
                  <a:schemeClr val="bg2"/>
                </a:solidFill>
                <a:latin typeface="Verdana"/>
                <a:cs typeface="Verdana"/>
              </a:defRPr>
            </a:lvl5pPr>
          </a:lstStyle>
          <a:p>
            <a:pPr lvl="0"/>
            <a:r>
              <a:rPr lang="en-AU" dirty="0"/>
              <a:t>&lt;Author name&gt;</a:t>
            </a:r>
            <a:endParaRPr lang="en-US" dirty="0"/>
          </a:p>
        </p:txBody>
      </p:sp>
      <p:pic>
        <p:nvPicPr>
          <p:cNvPr id="6" name="Picture 5"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3459" y="4616013"/>
            <a:ext cx="2709333" cy="2019300"/>
          </a:xfrm>
          <a:prstGeom prst="rect">
            <a:avLst/>
          </a:prstGeom>
        </p:spPr>
      </p:pic>
      <p:pic>
        <p:nvPicPr>
          <p:cNvPr id="10" name="Picture 9" descr="NBN_Aurora_1_PREFERRED_420m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69" y="3304242"/>
            <a:ext cx="10645688" cy="1974913"/>
          </a:xfrm>
          <a:prstGeom prst="rect">
            <a:avLst/>
          </a:prstGeom>
        </p:spPr>
      </p:pic>
      <p:sp>
        <p:nvSpPr>
          <p:cNvPr id="15" name="Date Placeholder 2"/>
          <p:cNvSpPr>
            <a:spLocks noGrp="1"/>
          </p:cNvSpPr>
          <p:nvPr>
            <p:ph type="dt" sz="half" idx="10"/>
          </p:nvPr>
        </p:nvSpPr>
        <p:spPr>
          <a:xfrm>
            <a:off x="477426" y="2996543"/>
            <a:ext cx="3751111" cy="138499"/>
          </a:xfrm>
          <a:prstGeom prst="rect">
            <a:avLst/>
          </a:prstGeom>
        </p:spPr>
        <p:txBody>
          <a:bodyPr vert="horz" wrap="square" lIns="0" tIns="0" rIns="0" bIns="0" rtlCol="0" anchor="ctr">
            <a:spAutoFit/>
          </a:bodyPr>
          <a:lstStyle>
            <a:lvl1pPr algn="l">
              <a:defRPr lang="en-AU" sz="900" smtClean="0">
                <a:solidFill>
                  <a:srgbClr val="777877"/>
                </a:solidFill>
                <a:latin typeface="Verdana" panose="020B0604030504040204" pitchFamily="34" charset="0"/>
                <a:ea typeface="Verdana" panose="020B0604030504040204" pitchFamily="34" charset="0"/>
                <a:cs typeface="Verdana" panose="020B0604030504040204" pitchFamily="34" charset="0"/>
              </a:defRPr>
            </a:lvl1pPr>
          </a:lstStyle>
          <a:p>
            <a:r>
              <a:rPr lang="en-US"/>
              <a:t>Document ID // Rev 1.0 // DD/MM/YYYY  </a:t>
            </a:r>
            <a:endParaRPr lang="en-US" dirty="0"/>
          </a:p>
        </p:txBody>
      </p:sp>
      <p:sp>
        <p:nvSpPr>
          <p:cNvPr id="16" name="Footer Placeholder 1"/>
          <p:cNvSpPr>
            <a:spLocks noGrp="1"/>
          </p:cNvSpPr>
          <p:nvPr>
            <p:ph type="ftr" sz="quarter" idx="3"/>
          </p:nvPr>
        </p:nvSpPr>
        <p:spPr>
          <a:xfrm>
            <a:off x="477425" y="409181"/>
            <a:ext cx="3860800" cy="215444"/>
          </a:xfrm>
          <a:prstGeom prst="rect">
            <a:avLst/>
          </a:prstGeom>
        </p:spPr>
        <p:txBody>
          <a:bodyPr vert="horz" wrap="square" lIns="0" tIns="0" rIns="0" bIns="0" rtlCol="0" anchor="ctr">
            <a:spAutoFit/>
          </a:bodyPr>
          <a:lstStyle>
            <a:lvl1pPr algn="l">
              <a:defRPr lang="en-US" sz="14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a:solidFill>
                  <a:srgbClr val="009FE3"/>
                </a:solidFill>
              </a:rPr>
              <a:t>UNCLASSIFIED</a:t>
            </a:r>
          </a:p>
        </p:txBody>
      </p:sp>
      <p:sp>
        <p:nvSpPr>
          <p:cNvPr id="17" name="TextBox 16"/>
          <p:cNvSpPr txBox="1"/>
          <p:nvPr userDrawn="1"/>
        </p:nvSpPr>
        <p:spPr>
          <a:xfrm>
            <a:off x="477425" y="5797114"/>
            <a:ext cx="8372080" cy="512961"/>
          </a:xfrm>
          <a:prstGeom prst="rect">
            <a:avLst/>
          </a:prstGeom>
          <a:noFill/>
        </p:spPr>
        <p:txBody>
          <a:bodyPr wrap="square" lIns="0" tIns="0" rIns="0" bIns="0" rtlCol="0">
            <a:spAutoFit/>
          </a:bodyPr>
          <a:lstStyle/>
          <a:p>
            <a:pPr algn="just">
              <a:lnSpc>
                <a:spcPts val="1000"/>
              </a:lnSpc>
            </a:pPr>
            <a:r>
              <a:rPr lang="en-AU" sz="700" dirty="0">
                <a:solidFill>
                  <a:srgbClr val="000000"/>
                </a:solidFill>
                <a:ea typeface="Verdana" panose="020B0604030504040204" pitchFamily="34" charset="0"/>
                <a:cs typeface="Verdana" panose="020B0604030504040204" pitchFamily="34" charset="0"/>
              </a:rPr>
              <a:t>This document is provided for information purposes only. This document is subject to the information classification set out on each page. If no information classification has been included, this document must be treated as UNCLASSIFIED, SENSITIVE and must not be disclosed other than with the consent of nbn co. The recipient (including third parties) must make and rely on their own inquiries as to the currency, accuracy and completeness of the information contained herein and must not use this document other than with the consent of nbn co.  </a:t>
            </a:r>
            <a:r>
              <a:rPr lang="en-US" sz="700" dirty="0">
                <a:solidFill>
                  <a:srgbClr val="000000"/>
                </a:solidFill>
                <a:ea typeface="Verdana" panose="020B0604030504040204" pitchFamily="34" charset="0"/>
                <a:cs typeface="Verdana" panose="020B0604030504040204" pitchFamily="34" charset="0"/>
              </a:rPr>
              <a:t>© 2015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co ltd.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‘bring it on’, and the Aurora device are trademarks of </a:t>
            </a:r>
            <a:r>
              <a:rPr lang="en-US" sz="700" dirty="0" err="1">
                <a:solidFill>
                  <a:srgbClr val="000000"/>
                </a:solidFill>
                <a:ea typeface="Verdana" panose="020B0604030504040204" pitchFamily="34" charset="0"/>
                <a:cs typeface="Verdana" panose="020B0604030504040204" pitchFamily="34" charset="0"/>
              </a:rPr>
              <a:t>nbn</a:t>
            </a:r>
            <a:r>
              <a:rPr lang="en-US" sz="700" dirty="0">
                <a:solidFill>
                  <a:srgbClr val="000000"/>
                </a:solidFill>
                <a:ea typeface="Verdana" panose="020B0604030504040204" pitchFamily="34" charset="0"/>
                <a:cs typeface="Verdana" panose="020B0604030504040204" pitchFamily="34" charset="0"/>
              </a:rPr>
              <a:t> co ltd | ABN 86 136 533 741</a:t>
            </a:r>
          </a:p>
        </p:txBody>
      </p:sp>
    </p:spTree>
    <p:extLst>
      <p:ext uri="{BB962C8B-B14F-4D97-AF65-F5344CB8AC3E}">
        <p14:creationId xmlns:p14="http://schemas.microsoft.com/office/powerpoint/2010/main" val="394258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py_White">
    <p:spTree>
      <p:nvGrpSpPr>
        <p:cNvPr id="1" name=""/>
        <p:cNvGrpSpPr/>
        <p:nvPr/>
      </p:nvGrpSpPr>
      <p:grpSpPr>
        <a:xfrm>
          <a:off x="0" y="0"/>
          <a:ext cx="0" cy="0"/>
          <a:chOff x="0" y="0"/>
          <a:chExt cx="0" cy="0"/>
        </a:xfrm>
      </p:grpSpPr>
      <p:pic>
        <p:nvPicPr>
          <p:cNvPr id="4" name="Picture 3"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18" y="112140"/>
            <a:ext cx="1593965" cy="1188000"/>
          </a:xfrm>
          <a:prstGeom prst="rect">
            <a:avLst/>
          </a:prstGeom>
        </p:spPr>
      </p:pic>
      <p:sp>
        <p:nvSpPr>
          <p:cNvPr id="10" name="Title Placeholder 6"/>
          <p:cNvSpPr>
            <a:spLocks noGrp="1"/>
          </p:cNvSpPr>
          <p:nvPr>
            <p:ph type="title" hasCustomPrompt="1"/>
          </p:nvPr>
        </p:nvSpPr>
        <p:spPr>
          <a:xfrm>
            <a:off x="477888" y="414512"/>
            <a:ext cx="9813429" cy="415498"/>
          </a:xfrm>
          <a:prstGeom prst="rect">
            <a:avLst/>
          </a:prstGeom>
        </p:spPr>
        <p:txBody>
          <a:bodyPr vert="horz" wrap="square" lIns="0" tIns="0" rIns="0" bIns="0" rtlCol="0" anchor="ctr" anchorCtr="0">
            <a:spAutoFit/>
          </a:bodyPr>
          <a:lstStyle>
            <a:lvl1pPr algn="l">
              <a:lnSpc>
                <a:spcPct val="90000"/>
              </a:lnSpc>
              <a:defRPr sz="30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2"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3"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065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py_LightBlue">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0" y="112140"/>
            <a:ext cx="1593961" cy="1188000"/>
          </a:xfrm>
          <a:prstGeom prst="rect">
            <a:avLst/>
          </a:prstGeom>
        </p:spPr>
      </p:pic>
      <p:sp>
        <p:nvSpPr>
          <p:cNvPr id="10"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kern="1200" spc="-9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7"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27"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7008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py_DarkBlue">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0" y="112140"/>
            <a:ext cx="1593961" cy="1188000"/>
          </a:xfrm>
          <a:prstGeom prst="rect">
            <a:avLst/>
          </a:prstGeom>
        </p:spPr>
      </p:pic>
      <p:sp>
        <p:nvSpPr>
          <p:cNvPr id="12"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kern="1200" spc="-9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
        <p:nvSpPr>
          <p:cNvPr id="13" name="Text Placeholder 10"/>
          <p:cNvSpPr>
            <a:spLocks noGrp="1"/>
          </p:cNvSpPr>
          <p:nvPr>
            <p:ph type="body" sz="quarter" idx="13" hasCustomPrompt="1"/>
          </p:nvPr>
        </p:nvSpPr>
        <p:spPr>
          <a:xfrm>
            <a:off x="478368" y="1107307"/>
            <a:ext cx="11231033" cy="481463"/>
          </a:xfrm>
          <a:prstGeom prst="rect">
            <a:avLst/>
          </a:prstGeom>
        </p:spPr>
        <p:txBody>
          <a:bodyPr vert="horz" lIns="0" tIns="0" rIns="0" bIns="0" anchor="b" anchorCtr="0">
            <a:noAutofit/>
          </a:bodyPr>
          <a:lstStyle>
            <a:lvl1pPr marL="0" indent="0" algn="l">
              <a:lnSpc>
                <a:spcPts val="1300"/>
              </a:lnSpc>
              <a:spcBef>
                <a:spcPts val="0"/>
              </a:spcBef>
              <a:buNone/>
              <a:defRPr sz="18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l">
              <a:buNone/>
              <a:defRPr>
                <a:latin typeface="Verdana"/>
                <a:cs typeface="Verdana"/>
              </a:defRPr>
            </a:lvl2pPr>
            <a:lvl3pPr marL="914400" indent="0" algn="l">
              <a:buNone/>
              <a:defRPr>
                <a:latin typeface="Verdana"/>
                <a:cs typeface="Verdana"/>
              </a:defRPr>
            </a:lvl3pPr>
            <a:lvl4pPr marL="1371600" indent="0" algn="l">
              <a:buNone/>
              <a:defRPr>
                <a:latin typeface="Verdana"/>
                <a:cs typeface="Verdana"/>
              </a:defRPr>
            </a:lvl4pPr>
            <a:lvl5pPr marL="1828800" indent="0" algn="l">
              <a:buNone/>
              <a:defRPr>
                <a:latin typeface="Verdana"/>
                <a:cs typeface="Verdana"/>
              </a:defRPr>
            </a:lvl5pPr>
          </a:lstStyle>
          <a:p>
            <a:pPr lvl="0"/>
            <a:r>
              <a:rPr lang="en-AU" dirty="0"/>
              <a:t>Subheading goes here</a:t>
            </a:r>
            <a:endParaRPr lang="en-US" dirty="0"/>
          </a:p>
        </p:txBody>
      </p:sp>
      <p:sp>
        <p:nvSpPr>
          <p:cNvPr id="14" name="Text Placeholder 2"/>
          <p:cNvSpPr>
            <a:spLocks noGrp="1"/>
          </p:cNvSpPr>
          <p:nvPr>
            <p:ph type="body" sz="quarter" idx="14"/>
          </p:nvPr>
        </p:nvSpPr>
        <p:spPr>
          <a:xfrm>
            <a:off x="478368" y="1680210"/>
            <a:ext cx="11231033" cy="4400550"/>
          </a:xfrm>
          <a:prstGeom prst="rect">
            <a:avLst/>
          </a:prstGeom>
        </p:spPr>
        <p:txBody>
          <a:bodyPr/>
          <a:lstStyle>
            <a:lvl1pPr marL="3429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0287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771650" indent="-342900">
              <a:buFont typeface="Arial" panose="020B0604020202020204" pitchFamily="34" charset="0"/>
              <a:buChar char="•"/>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563661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4" name="Picture 3" descr="NBN_Masterbrand_Log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18" y="112140"/>
            <a:ext cx="1593965" cy="1188000"/>
          </a:xfrm>
          <a:prstGeom prst="rect">
            <a:avLst/>
          </a:prstGeom>
        </p:spPr>
      </p:pic>
      <p:sp>
        <p:nvSpPr>
          <p:cNvPr id="8" name="Title Placeholder 6"/>
          <p:cNvSpPr>
            <a:spLocks noGrp="1"/>
          </p:cNvSpPr>
          <p:nvPr>
            <p:ph type="title" hasCustomPrompt="1"/>
          </p:nvPr>
        </p:nvSpPr>
        <p:spPr>
          <a:xfrm>
            <a:off x="477888" y="414512"/>
            <a:ext cx="11231512" cy="415498"/>
          </a:xfrm>
          <a:prstGeom prst="rect">
            <a:avLst/>
          </a:prstGeom>
        </p:spPr>
        <p:txBody>
          <a:bodyPr vert="horz" wrap="square" lIns="0" tIns="0" rIns="0" bIns="0" rtlCol="0" anchor="ctr" anchorCtr="0">
            <a:spAutoFit/>
          </a:bodyPr>
          <a:lstStyle>
            <a:lvl1pPr algn="l">
              <a:lnSpc>
                <a:spcPct val="90000"/>
              </a:lnSpc>
              <a:defRPr sz="3000" spc="-9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Headline goes here</a:t>
            </a:r>
          </a:p>
        </p:txBody>
      </p:sp>
    </p:spTree>
    <p:extLst>
      <p:ext uri="{BB962C8B-B14F-4D97-AF65-F5344CB8AC3E}">
        <p14:creationId xmlns:p14="http://schemas.microsoft.com/office/powerpoint/2010/main" val="1382230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AU"/>
          </a:p>
        </p:txBody>
      </p:sp>
    </p:spTree>
    <p:extLst>
      <p:ext uri="{BB962C8B-B14F-4D97-AF65-F5344CB8AC3E}">
        <p14:creationId xmlns:p14="http://schemas.microsoft.com/office/powerpoint/2010/main" val="3248609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620359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8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6"/>
          <p:cNvSpPr>
            <a:spLocks noGrp="1"/>
          </p:cNvSpPr>
          <p:nvPr>
            <p:ph type="body" sz="quarter" idx="11" hasCustomPrompt="1"/>
          </p:nvPr>
        </p:nvSpPr>
        <p:spPr>
          <a:xfrm>
            <a:off x="562754" y="2211684"/>
            <a:ext cx="10466917" cy="1649117"/>
          </a:xfrm>
          <a:prstGeom prst="rect">
            <a:avLst/>
          </a:prstGeom>
        </p:spPr>
        <p:txBody>
          <a:bodyPr vert="horz"/>
          <a:lstStyle>
            <a:lvl1pPr marL="0" indent="0">
              <a:buNone/>
              <a:defRPr sz="4400" baseline="0">
                <a:solidFill>
                  <a:schemeClr val="bg1"/>
                </a:solidFill>
                <a:latin typeface="Arial" pitchFamily="34" charset="0"/>
                <a:cs typeface="Arial" pitchFamily="34" charset="0"/>
              </a:defRPr>
            </a:lvl1pPr>
            <a:lvl2pPr marL="457200" indent="0">
              <a:buNone/>
              <a:defRPr sz="4400">
                <a:solidFill>
                  <a:schemeClr val="tx2"/>
                </a:solidFill>
                <a:latin typeface="Helvetica"/>
                <a:cs typeface="Helvetica"/>
              </a:defRPr>
            </a:lvl2pPr>
            <a:lvl3pPr marL="914400" indent="0">
              <a:buNone/>
              <a:defRPr sz="4400">
                <a:solidFill>
                  <a:schemeClr val="tx2"/>
                </a:solidFill>
                <a:latin typeface="Helvetica"/>
                <a:cs typeface="Helvetica"/>
              </a:defRPr>
            </a:lvl3pPr>
            <a:lvl4pPr marL="1371600" indent="0">
              <a:buNone/>
              <a:defRPr sz="4400">
                <a:solidFill>
                  <a:schemeClr val="tx2"/>
                </a:solidFill>
                <a:latin typeface="Helvetica"/>
                <a:cs typeface="Helvetica"/>
              </a:defRPr>
            </a:lvl4pPr>
            <a:lvl5pPr marL="1828800" indent="0">
              <a:buNone/>
              <a:defRPr sz="4400">
                <a:solidFill>
                  <a:schemeClr val="tx2"/>
                </a:solidFill>
                <a:latin typeface="Helvetica"/>
                <a:cs typeface="Helvetica"/>
              </a:defRPr>
            </a:lvl5pPr>
          </a:lstStyle>
          <a:p>
            <a:pPr lvl="0"/>
            <a:r>
              <a:rPr lang="en-AU" dirty="0"/>
              <a:t>Presentation title</a:t>
            </a:r>
            <a:endParaRPr lang="en-US" dirty="0"/>
          </a:p>
        </p:txBody>
      </p:sp>
      <p:sp>
        <p:nvSpPr>
          <p:cNvPr id="11" name="Subtitle 2"/>
          <p:cNvSpPr>
            <a:spLocks noGrp="1"/>
          </p:cNvSpPr>
          <p:nvPr>
            <p:ph type="subTitle" idx="1" hasCustomPrompt="1"/>
          </p:nvPr>
        </p:nvSpPr>
        <p:spPr>
          <a:xfrm>
            <a:off x="568768" y="4437112"/>
            <a:ext cx="8534400" cy="504056"/>
          </a:xfrm>
          <a:prstGeom prst="rect">
            <a:avLst/>
          </a:prstGeom>
        </p:spPr>
        <p:txBody>
          <a:bodyPr/>
          <a:lstStyle>
            <a:lvl1pPr marL="0" indent="0" algn="l">
              <a:buNone/>
              <a:defRPr sz="2800" b="0">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Author</a:t>
            </a:r>
            <a:endParaRPr lang="en-US" dirty="0"/>
          </a:p>
        </p:txBody>
      </p:sp>
      <p:cxnSp>
        <p:nvCxnSpPr>
          <p:cNvPr id="13" name="Straight Connector 12"/>
          <p:cNvCxnSpPr/>
          <p:nvPr userDrawn="1"/>
        </p:nvCxnSpPr>
        <p:spPr>
          <a:xfrm>
            <a:off x="543487" y="4149080"/>
            <a:ext cx="835292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 name="Footer Placeholder 4"/>
          <p:cNvSpPr>
            <a:spLocks noGrp="1"/>
          </p:cNvSpPr>
          <p:nvPr>
            <p:ph type="ftr" sz="quarter" idx="12"/>
          </p:nvPr>
        </p:nvSpPr>
        <p:spPr/>
        <p:txBody>
          <a:bodyPr/>
          <a:lstStyle/>
          <a:p>
            <a:r>
              <a:rPr lang="en-AU"/>
              <a:t>UNCLASSIFIED</a:t>
            </a:r>
            <a:endParaRPr lang="en-AU" dirty="0"/>
          </a:p>
        </p:txBody>
      </p:sp>
    </p:spTree>
    <p:extLst>
      <p:ext uri="{BB962C8B-B14F-4D97-AF65-F5344CB8AC3E}">
        <p14:creationId xmlns:p14="http://schemas.microsoft.com/office/powerpoint/2010/main" val="24096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Box Layout">
    <p:spTree>
      <p:nvGrpSpPr>
        <p:cNvPr id="1" name=""/>
        <p:cNvGrpSpPr/>
        <p:nvPr/>
      </p:nvGrpSpPr>
      <p:grpSpPr>
        <a:xfrm>
          <a:off x="0" y="0"/>
          <a:ext cx="0" cy="0"/>
          <a:chOff x="0" y="0"/>
          <a:chExt cx="0" cy="0"/>
        </a:xfrm>
      </p:grpSpPr>
      <p:sp>
        <p:nvSpPr>
          <p:cNvPr id="9" name="Title Placeholder 9"/>
          <p:cNvSpPr>
            <a:spLocks noGrp="1"/>
          </p:cNvSpPr>
          <p:nvPr>
            <p:ph type="title"/>
          </p:nvPr>
        </p:nvSpPr>
        <p:spPr>
          <a:xfrm>
            <a:off x="304800" y="228601"/>
            <a:ext cx="10363200" cy="563563"/>
          </a:xfrm>
          <a:prstGeom prst="rect">
            <a:avLst/>
          </a:prstGeom>
        </p:spPr>
        <p:txBody>
          <a:bodyPr vert="horz" lIns="68580" tIns="34290" rIns="68580" bIns="34290" rtlCol="0" anchor="ctr">
            <a:normAutofit/>
          </a:bodyPr>
          <a:lstStyle/>
          <a:p>
            <a:pPr lvl="0"/>
            <a:r>
              <a:rPr lang="en-AU" dirty="0"/>
              <a:t>Click to edit Master title style</a:t>
            </a:r>
            <a:endParaRPr lang="en-US" dirty="0"/>
          </a:p>
        </p:txBody>
      </p:sp>
      <p:sp>
        <p:nvSpPr>
          <p:cNvPr id="5" name="Content Placeholder 2"/>
          <p:cNvSpPr>
            <a:spLocks noGrp="1"/>
          </p:cNvSpPr>
          <p:nvPr>
            <p:ph idx="1"/>
          </p:nvPr>
        </p:nvSpPr>
        <p:spPr>
          <a:xfrm>
            <a:off x="432000" y="989999"/>
            <a:ext cx="11328000" cy="4932000"/>
          </a:xfrm>
        </p:spPr>
        <p:txBody>
          <a:bodyPr/>
          <a:lstStyle>
            <a:lvl1pPr marL="269875" indent="-269875">
              <a:buFont typeface="Arial" pitchFamily="34" charset="0"/>
              <a:buChar char="•"/>
              <a:defRPr lang="en-US" sz="1800" kern="1200" dirty="0" smtClean="0">
                <a:solidFill>
                  <a:schemeClr val="tx1"/>
                </a:solidFill>
                <a:latin typeface="+mn-lt"/>
                <a:ea typeface="+mn-ea"/>
                <a:cs typeface="+mn-cs"/>
              </a:defRPr>
            </a:lvl1pPr>
            <a:lvl2pPr>
              <a:buFont typeface="Arial" pitchFamily="34" charset="0"/>
              <a:buChar char="•"/>
              <a:defRPr lang="en-US" sz="1700" kern="1200" dirty="0" smtClean="0">
                <a:solidFill>
                  <a:schemeClr val="tx1"/>
                </a:solidFill>
                <a:latin typeface="+mn-lt"/>
                <a:ea typeface="+mn-ea"/>
                <a:cs typeface="+mn-cs"/>
              </a:defRPr>
            </a:lvl2pPr>
            <a:lvl3pPr>
              <a:buFont typeface="Arial" pitchFamily="34" charset="0"/>
              <a:buChar char="•"/>
              <a:defRPr lang="en-US" sz="1600" kern="1200" dirty="0" smtClean="0">
                <a:solidFill>
                  <a:schemeClr val="tx1"/>
                </a:solidFill>
                <a:latin typeface="+mn-lt"/>
                <a:ea typeface="+mn-ea"/>
                <a:cs typeface="+mn-cs"/>
              </a:defRPr>
            </a:lvl3pPr>
            <a:lvl4pPr>
              <a:buFont typeface="Arial" pitchFamily="34" charset="0"/>
              <a:buChar char="•"/>
              <a:defRPr lang="en-US" sz="1400" kern="1200" dirty="0" smtClean="0">
                <a:solidFill>
                  <a:schemeClr val="tx1"/>
                </a:solidFill>
                <a:latin typeface="+mn-lt"/>
                <a:ea typeface="+mn-ea"/>
                <a:cs typeface="+mn-cs"/>
              </a:defRPr>
            </a:lvl4pPr>
            <a:lvl5pPr>
              <a:buNone/>
              <a:defRPr/>
            </a:lvl5pPr>
            <a:lvl7pPr>
              <a:defRPr/>
            </a:lvl7pPr>
            <a:lvl8pPr>
              <a:buFont typeface="Arial" pitchFamily="34" charset="0"/>
              <a:buChar cha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Date Placeholder 7"/>
          <p:cNvSpPr>
            <a:spLocks noGrp="1"/>
          </p:cNvSpPr>
          <p:nvPr>
            <p:ph type="dt" sz="half" idx="10"/>
          </p:nvPr>
        </p:nvSpPr>
        <p:spPr/>
        <p:txBody>
          <a:bodyPr/>
          <a:lstStyle/>
          <a:p>
            <a:r>
              <a:rPr lang="en-US"/>
              <a:t>Document ID | Rev 0.1 | dd MMM yy</a:t>
            </a:r>
            <a:endParaRPr lang="en-US" dirty="0"/>
          </a:p>
        </p:txBody>
      </p:sp>
      <p:sp>
        <p:nvSpPr>
          <p:cNvPr id="10" name="Slide Number Placeholder 9"/>
          <p:cNvSpPr>
            <a:spLocks noGrp="1"/>
          </p:cNvSpPr>
          <p:nvPr>
            <p:ph type="sldNum" sz="quarter" idx="11"/>
          </p:nvPr>
        </p:nvSpPr>
        <p:spPr/>
        <p:txBody>
          <a:bodyPr/>
          <a:lstStyle/>
          <a:p>
            <a:fld id="{B97BD003-3524-4353-83DF-1AC0B456067B}" type="slidenum">
              <a:rPr lang="en-AU" smtClean="0"/>
              <a:pPr/>
              <a:t>‹#›</a:t>
            </a:fld>
            <a:endParaRPr lang="en-AU" dirty="0"/>
          </a:p>
        </p:txBody>
      </p:sp>
      <p:sp>
        <p:nvSpPr>
          <p:cNvPr id="11" name="Footer Placeholder 10"/>
          <p:cNvSpPr>
            <a:spLocks noGrp="1"/>
          </p:cNvSpPr>
          <p:nvPr>
            <p:ph type="ftr" sz="quarter" idx="12"/>
          </p:nvPr>
        </p:nvSpPr>
        <p:spPr/>
        <p:txBody>
          <a:bodyPr/>
          <a:lstStyle/>
          <a:p>
            <a:r>
              <a:rPr lang="en-AU" sz="900"/>
              <a:t>UNCLASSIFIED</a:t>
            </a:r>
            <a:endParaRPr lang="en-AU" sz="900" dirty="0"/>
          </a:p>
        </p:txBody>
      </p:sp>
    </p:spTree>
    <p:extLst>
      <p:ext uri="{BB962C8B-B14F-4D97-AF65-F5344CB8AC3E}">
        <p14:creationId xmlns:p14="http://schemas.microsoft.com/office/powerpoint/2010/main" val="7646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6" name="Text Placeholder 10"/>
          <p:cNvSpPr>
            <a:spLocks noGrp="1"/>
          </p:cNvSpPr>
          <p:nvPr>
            <p:ph idx="1"/>
          </p:nvPr>
        </p:nvSpPr>
        <p:spPr>
          <a:xfrm>
            <a:off x="304800" y="990600"/>
            <a:ext cx="5614125" cy="5029200"/>
          </a:xfrm>
          <a:prstGeom prst="rect">
            <a:avLst/>
          </a:prstGeom>
        </p:spPr>
        <p:txBody>
          <a:bodyPr vert="horz" lIns="68580" tIns="34290" rIns="68580" bIns="34290" rtlCol="0">
            <a:normAutofit/>
          </a:bodyPr>
          <a:lstStyle>
            <a:lvl1pPr>
              <a:defRPr lang="en-US" sz="1800" b="0" kern="1200" dirty="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7" name="Text Placeholder 10"/>
          <p:cNvSpPr>
            <a:spLocks noGrp="1"/>
          </p:cNvSpPr>
          <p:nvPr>
            <p:ph idx="10"/>
          </p:nvPr>
        </p:nvSpPr>
        <p:spPr>
          <a:xfrm>
            <a:off x="6072777" y="990600"/>
            <a:ext cx="5637348" cy="5029200"/>
          </a:xfrm>
          <a:prstGeom prst="rect">
            <a:avLst/>
          </a:prstGeom>
        </p:spPr>
        <p:txBody>
          <a:bodyPr vert="horz" lIns="68580" tIns="34290" rIns="68580" bIns="34290" rtlCol="0">
            <a:normAutofit/>
          </a:bodyPr>
          <a:lstStyle>
            <a:lvl1pPr>
              <a:defRPr lang="en-US" sz="1800" b="0" kern="1200" dirty="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5" name="Date Placeholder 4"/>
          <p:cNvSpPr>
            <a:spLocks noGrp="1"/>
          </p:cNvSpPr>
          <p:nvPr>
            <p:ph type="dt" sz="half" idx="11"/>
          </p:nvPr>
        </p:nvSpPr>
        <p:spPr/>
        <p:txBody>
          <a:bodyPr/>
          <a:lstStyle/>
          <a:p>
            <a:r>
              <a:rPr lang="en-US"/>
              <a:t>Document ID | Rev 0.1 | dd MMM yy</a:t>
            </a:r>
            <a:endParaRPr lang="en-US" dirty="0"/>
          </a:p>
        </p:txBody>
      </p:sp>
      <p:sp>
        <p:nvSpPr>
          <p:cNvPr id="8" name="Slide Number Placeholder 7"/>
          <p:cNvSpPr>
            <a:spLocks noGrp="1"/>
          </p:cNvSpPr>
          <p:nvPr>
            <p:ph type="sldNum" sz="quarter" idx="12"/>
          </p:nvPr>
        </p:nvSpPr>
        <p:spPr/>
        <p:txBody>
          <a:bodyPr/>
          <a:lstStyle/>
          <a:p>
            <a:fld id="{B97BD003-3524-4353-83DF-1AC0B456067B}" type="slidenum">
              <a:rPr lang="en-AU" smtClean="0"/>
              <a:pPr/>
              <a:t>‹#›</a:t>
            </a:fld>
            <a:endParaRPr lang="en-AU" dirty="0"/>
          </a:p>
        </p:txBody>
      </p:sp>
      <p:sp>
        <p:nvSpPr>
          <p:cNvPr id="9" name="Footer Placeholder 8"/>
          <p:cNvSpPr>
            <a:spLocks noGrp="1"/>
          </p:cNvSpPr>
          <p:nvPr>
            <p:ph type="ftr" sz="quarter" idx="13"/>
          </p:nvPr>
        </p:nvSpPr>
        <p:spPr/>
        <p:txBody>
          <a:bodyPr/>
          <a:lstStyle/>
          <a:p>
            <a:r>
              <a:rPr lang="en-AU" sz="900"/>
              <a:t>UNCLASSIFIED</a:t>
            </a:r>
            <a:endParaRPr lang="en-AU" sz="900" dirty="0"/>
          </a:p>
        </p:txBody>
      </p:sp>
    </p:spTree>
    <p:extLst>
      <p:ext uri="{BB962C8B-B14F-4D97-AF65-F5344CB8AC3E}">
        <p14:creationId xmlns:p14="http://schemas.microsoft.com/office/powerpoint/2010/main" val="230178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r>
              <a:rPr lang="en-US"/>
              <a:t>Document ID | Rev 0.1 | dd MMM yy</a:t>
            </a:r>
            <a:endParaRPr lang="en-US" dirty="0"/>
          </a:p>
        </p:txBody>
      </p:sp>
      <p:sp>
        <p:nvSpPr>
          <p:cNvPr id="4" name="Slide Number Placeholder 3"/>
          <p:cNvSpPr>
            <a:spLocks noGrp="1"/>
          </p:cNvSpPr>
          <p:nvPr>
            <p:ph type="sldNum" sz="quarter" idx="11"/>
          </p:nvPr>
        </p:nvSpPr>
        <p:spPr/>
        <p:txBody>
          <a:bodyPr/>
          <a:lstStyle/>
          <a:p>
            <a:fld id="{B97BD003-3524-4353-83DF-1AC0B456067B}" type="slidenum">
              <a:rPr lang="en-AU" smtClean="0"/>
              <a:pPr/>
              <a:t>‹#›</a:t>
            </a:fld>
            <a:endParaRPr lang="en-AU" dirty="0"/>
          </a:p>
        </p:txBody>
      </p:sp>
      <p:sp>
        <p:nvSpPr>
          <p:cNvPr id="5" name="Footer Placeholder 4"/>
          <p:cNvSpPr>
            <a:spLocks noGrp="1"/>
          </p:cNvSpPr>
          <p:nvPr>
            <p:ph type="ftr" sz="quarter" idx="12"/>
          </p:nvPr>
        </p:nvSpPr>
        <p:spPr/>
        <p:txBody>
          <a:bodyPr/>
          <a:lstStyle/>
          <a:p>
            <a:r>
              <a:rPr lang="en-AU" sz="900"/>
              <a:t>UNCLASSIFIED</a:t>
            </a:r>
            <a:endParaRPr lang="en-AU" sz="9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4" name="Picture Placeholder 3"/>
          <p:cNvSpPr>
            <a:spLocks noGrp="1"/>
          </p:cNvSpPr>
          <p:nvPr>
            <p:ph type="pic" sz="quarter" idx="10"/>
          </p:nvPr>
        </p:nvSpPr>
        <p:spPr>
          <a:xfrm>
            <a:off x="304800" y="990600"/>
            <a:ext cx="5486400" cy="2438400"/>
          </a:xfrm>
        </p:spPr>
        <p:txBody>
          <a:bodyPr/>
          <a:lstStyle/>
          <a:p>
            <a:r>
              <a:rPr lang="en-AU"/>
              <a:t>Drag picture to placeholder or click icon to add</a:t>
            </a:r>
            <a:endParaRPr lang="en-US"/>
          </a:p>
        </p:txBody>
      </p:sp>
      <p:sp>
        <p:nvSpPr>
          <p:cNvPr id="5" name="Picture Placeholder 3"/>
          <p:cNvSpPr>
            <a:spLocks noGrp="1"/>
          </p:cNvSpPr>
          <p:nvPr>
            <p:ph type="pic" sz="quarter" idx="11"/>
          </p:nvPr>
        </p:nvSpPr>
        <p:spPr>
          <a:xfrm>
            <a:off x="5994400" y="990600"/>
            <a:ext cx="5486400" cy="2438400"/>
          </a:xfrm>
        </p:spPr>
        <p:txBody>
          <a:bodyPr/>
          <a:lstStyle/>
          <a:p>
            <a:r>
              <a:rPr lang="en-AU"/>
              <a:t>Drag picture to placeholder or click icon to add</a:t>
            </a:r>
            <a:endParaRPr lang="en-US"/>
          </a:p>
        </p:txBody>
      </p:sp>
      <p:sp>
        <p:nvSpPr>
          <p:cNvPr id="6" name="Picture Placeholder 3"/>
          <p:cNvSpPr>
            <a:spLocks noGrp="1"/>
          </p:cNvSpPr>
          <p:nvPr>
            <p:ph type="pic" sz="quarter" idx="12"/>
          </p:nvPr>
        </p:nvSpPr>
        <p:spPr>
          <a:xfrm>
            <a:off x="304800" y="3581400"/>
            <a:ext cx="5486400" cy="2438400"/>
          </a:xfrm>
        </p:spPr>
        <p:txBody>
          <a:bodyPr/>
          <a:lstStyle/>
          <a:p>
            <a:r>
              <a:rPr lang="en-AU"/>
              <a:t>Drag picture to placeholder or click icon to add</a:t>
            </a:r>
            <a:endParaRPr lang="en-US"/>
          </a:p>
        </p:txBody>
      </p:sp>
      <p:sp>
        <p:nvSpPr>
          <p:cNvPr id="7" name="Picture Placeholder 3"/>
          <p:cNvSpPr>
            <a:spLocks noGrp="1"/>
          </p:cNvSpPr>
          <p:nvPr>
            <p:ph type="pic" sz="quarter" idx="13"/>
          </p:nvPr>
        </p:nvSpPr>
        <p:spPr>
          <a:xfrm>
            <a:off x="5994400" y="3581400"/>
            <a:ext cx="5486400" cy="2438400"/>
          </a:xfrm>
        </p:spPr>
        <p:txBody>
          <a:bodyPr/>
          <a:lstStyle/>
          <a:p>
            <a:r>
              <a:rPr lang="en-AU"/>
              <a:t>Drag picture to placeholder or click icon to add</a:t>
            </a:r>
            <a:endParaRPr lang="en-US" dirty="0"/>
          </a:p>
        </p:txBody>
      </p:sp>
      <p:sp>
        <p:nvSpPr>
          <p:cNvPr id="11" name="Date Placeholder 10"/>
          <p:cNvSpPr>
            <a:spLocks noGrp="1"/>
          </p:cNvSpPr>
          <p:nvPr>
            <p:ph type="dt" sz="half" idx="14"/>
          </p:nvPr>
        </p:nvSpPr>
        <p:spPr/>
        <p:txBody>
          <a:bodyPr/>
          <a:lstStyle/>
          <a:p>
            <a:r>
              <a:rPr lang="en-US"/>
              <a:t>Document ID | Rev 0.1 | dd MMM yy</a:t>
            </a:r>
            <a:endParaRPr lang="en-US" dirty="0"/>
          </a:p>
        </p:txBody>
      </p:sp>
      <p:sp>
        <p:nvSpPr>
          <p:cNvPr id="12" name="Slide Number Placeholder 11"/>
          <p:cNvSpPr>
            <a:spLocks noGrp="1"/>
          </p:cNvSpPr>
          <p:nvPr>
            <p:ph type="sldNum" sz="quarter" idx="15"/>
          </p:nvPr>
        </p:nvSpPr>
        <p:spPr/>
        <p:txBody>
          <a:bodyPr/>
          <a:lstStyle/>
          <a:p>
            <a:fld id="{B97BD003-3524-4353-83DF-1AC0B456067B}" type="slidenum">
              <a:rPr lang="en-AU" smtClean="0"/>
              <a:pPr/>
              <a:t>‹#›</a:t>
            </a:fld>
            <a:endParaRPr lang="en-AU" dirty="0"/>
          </a:p>
        </p:txBody>
      </p:sp>
      <p:sp>
        <p:nvSpPr>
          <p:cNvPr id="13" name="Footer Placeholder 12"/>
          <p:cNvSpPr>
            <a:spLocks noGrp="1"/>
          </p:cNvSpPr>
          <p:nvPr>
            <p:ph type="ftr" sz="quarter" idx="16"/>
          </p:nvPr>
        </p:nvSpPr>
        <p:spPr/>
        <p:txBody>
          <a:bodyPr/>
          <a:lstStyle/>
          <a:p>
            <a:r>
              <a:rPr lang="en-AU" sz="900"/>
              <a:t>UNCLASSIFIED</a:t>
            </a:r>
            <a:endParaRPr lang="en-AU" sz="900" dirty="0"/>
          </a:p>
        </p:txBody>
      </p:sp>
    </p:spTree>
    <p:extLst>
      <p:ext uri="{BB962C8B-B14F-4D97-AF65-F5344CB8AC3E}">
        <p14:creationId xmlns:p14="http://schemas.microsoft.com/office/powerpoint/2010/main" val="88676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Picture Placeholder 3"/>
          <p:cNvSpPr>
            <a:spLocks noGrp="1"/>
          </p:cNvSpPr>
          <p:nvPr>
            <p:ph type="pic" sz="quarter" idx="10"/>
          </p:nvPr>
        </p:nvSpPr>
        <p:spPr>
          <a:xfrm>
            <a:off x="304800" y="990600"/>
            <a:ext cx="5486400" cy="2971800"/>
          </a:xfrm>
        </p:spPr>
        <p:txBody>
          <a:bodyPr/>
          <a:lstStyle/>
          <a:p>
            <a:r>
              <a:rPr lang="en-AU"/>
              <a:t>Drag picture to placeholder or click icon to add</a:t>
            </a:r>
            <a:endParaRPr lang="en-US"/>
          </a:p>
        </p:txBody>
      </p:sp>
      <p:sp>
        <p:nvSpPr>
          <p:cNvPr id="4" name="Picture Placeholder 3"/>
          <p:cNvSpPr>
            <a:spLocks noGrp="1"/>
          </p:cNvSpPr>
          <p:nvPr>
            <p:ph type="pic" sz="quarter" idx="11"/>
          </p:nvPr>
        </p:nvSpPr>
        <p:spPr>
          <a:xfrm>
            <a:off x="5994400" y="990600"/>
            <a:ext cx="5486400" cy="2971800"/>
          </a:xfrm>
        </p:spPr>
        <p:txBody>
          <a:bodyPr/>
          <a:lstStyle/>
          <a:p>
            <a:r>
              <a:rPr lang="en-AU"/>
              <a:t>Drag picture to placeholder or click icon to add</a:t>
            </a:r>
            <a:endParaRPr lang="en-US"/>
          </a:p>
        </p:txBody>
      </p:sp>
      <p:sp>
        <p:nvSpPr>
          <p:cNvPr id="5" name="Text Placeholder 10"/>
          <p:cNvSpPr>
            <a:spLocks noGrp="1"/>
          </p:cNvSpPr>
          <p:nvPr>
            <p:ph idx="1"/>
          </p:nvPr>
        </p:nvSpPr>
        <p:spPr>
          <a:xfrm>
            <a:off x="304800" y="4038600"/>
            <a:ext cx="11379200" cy="1981200"/>
          </a:xfrm>
          <a:prstGeom prst="rect">
            <a:avLst/>
          </a:prstGeom>
        </p:spPr>
        <p:txBody>
          <a:bodyPr vert="horz" lIns="68580" tIns="34290" rIns="68580" bIns="34290" rtlCol="0">
            <a:normAutofit/>
          </a:bodyPr>
          <a:lstStyle>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6" name="Date Placeholder 5"/>
          <p:cNvSpPr>
            <a:spLocks noGrp="1"/>
          </p:cNvSpPr>
          <p:nvPr>
            <p:ph type="dt" sz="half" idx="12"/>
          </p:nvPr>
        </p:nvSpPr>
        <p:spPr/>
        <p:txBody>
          <a:bodyPr/>
          <a:lstStyle/>
          <a:p>
            <a:r>
              <a:rPr lang="en-US"/>
              <a:t>Document ID | Rev 0.1 | dd MMM yy</a:t>
            </a:r>
            <a:endParaRPr lang="en-US" dirty="0"/>
          </a:p>
        </p:txBody>
      </p:sp>
      <p:sp>
        <p:nvSpPr>
          <p:cNvPr id="7" name="Slide Number Placeholder 6"/>
          <p:cNvSpPr>
            <a:spLocks noGrp="1"/>
          </p:cNvSpPr>
          <p:nvPr>
            <p:ph type="sldNum" sz="quarter" idx="13"/>
          </p:nvPr>
        </p:nvSpPr>
        <p:spPr/>
        <p:txBody>
          <a:bodyPr/>
          <a:lstStyle/>
          <a:p>
            <a:fld id="{B97BD003-3524-4353-83DF-1AC0B456067B}" type="slidenum">
              <a:rPr lang="en-AU" smtClean="0"/>
              <a:pPr/>
              <a:t>‹#›</a:t>
            </a:fld>
            <a:endParaRPr lang="en-AU" dirty="0"/>
          </a:p>
        </p:txBody>
      </p:sp>
      <p:sp>
        <p:nvSpPr>
          <p:cNvPr id="8" name="Footer Placeholder 7"/>
          <p:cNvSpPr>
            <a:spLocks noGrp="1"/>
          </p:cNvSpPr>
          <p:nvPr>
            <p:ph type="ftr" sz="quarter" idx="14"/>
          </p:nvPr>
        </p:nvSpPr>
        <p:spPr/>
        <p:txBody>
          <a:bodyPr/>
          <a:lstStyle/>
          <a:p>
            <a:r>
              <a:rPr lang="en-AU" sz="900"/>
              <a:t>UNCLASSIFIED</a:t>
            </a:r>
            <a:endParaRPr lang="en-AU" sz="900" dirty="0"/>
          </a:p>
        </p:txBody>
      </p:sp>
    </p:spTree>
    <p:extLst>
      <p:ext uri="{BB962C8B-B14F-4D97-AF65-F5344CB8AC3E}">
        <p14:creationId xmlns:p14="http://schemas.microsoft.com/office/powerpoint/2010/main" val="25524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Picture Placeholder 3"/>
          <p:cNvSpPr>
            <a:spLocks noGrp="1"/>
          </p:cNvSpPr>
          <p:nvPr>
            <p:ph type="pic" sz="quarter" idx="10"/>
          </p:nvPr>
        </p:nvSpPr>
        <p:spPr>
          <a:xfrm>
            <a:off x="304800" y="990600"/>
            <a:ext cx="6400800" cy="2590800"/>
          </a:xfrm>
        </p:spPr>
        <p:txBody>
          <a:bodyPr/>
          <a:lstStyle/>
          <a:p>
            <a:r>
              <a:rPr lang="en-AU"/>
              <a:t>Drag picture to placeholder or click icon to add</a:t>
            </a:r>
            <a:endParaRPr lang="en-US"/>
          </a:p>
        </p:txBody>
      </p:sp>
      <p:sp>
        <p:nvSpPr>
          <p:cNvPr id="4" name="Picture Placeholder 3"/>
          <p:cNvSpPr>
            <a:spLocks noGrp="1"/>
          </p:cNvSpPr>
          <p:nvPr>
            <p:ph type="pic" sz="quarter" idx="12"/>
          </p:nvPr>
        </p:nvSpPr>
        <p:spPr>
          <a:xfrm>
            <a:off x="304800" y="3581400"/>
            <a:ext cx="6400800" cy="2590800"/>
          </a:xfrm>
        </p:spPr>
        <p:txBody>
          <a:bodyPr/>
          <a:lstStyle/>
          <a:p>
            <a:r>
              <a:rPr lang="en-AU"/>
              <a:t>Drag picture to placeholder or click icon to add</a:t>
            </a:r>
            <a:endParaRPr lang="en-US"/>
          </a:p>
        </p:txBody>
      </p:sp>
      <p:sp>
        <p:nvSpPr>
          <p:cNvPr id="6" name="Text Placeholder 10"/>
          <p:cNvSpPr>
            <a:spLocks noGrp="1"/>
          </p:cNvSpPr>
          <p:nvPr>
            <p:ph idx="1"/>
          </p:nvPr>
        </p:nvSpPr>
        <p:spPr>
          <a:xfrm>
            <a:off x="7315200" y="990600"/>
            <a:ext cx="4368800" cy="5029200"/>
          </a:xfrm>
          <a:prstGeom prst="rect">
            <a:avLst/>
          </a:prstGeom>
        </p:spPr>
        <p:txBody>
          <a:bodyPr vert="horz" lIns="68580" tIns="34290" rIns="68580" bIns="34290" rtlCol="0">
            <a:normAutofit/>
          </a:bodyPr>
          <a:lstStyle>
            <a:lvl2pPr marL="557213" indent="-214313" algn="l" defTabSz="342900" rtl="0" eaLnBrk="1" latinLnBrk="0" hangingPunct="1">
              <a:spcBef>
                <a:spcPct val="20000"/>
              </a:spcBef>
              <a:buFont typeface="Arial" pitchFamily="34" charset="0"/>
              <a:buChar char="•"/>
              <a:defRPr/>
            </a:lvl2pPr>
            <a:lvl3pPr marL="857250" indent="-171450" algn="l" defTabSz="342900" rtl="0" eaLnBrk="1" latinLnBrk="0" hangingPunct="1">
              <a:spcBef>
                <a:spcPct val="20000"/>
              </a:spcBef>
              <a:buFont typeface="Arial" pitchFamily="34" charset="0"/>
              <a:buChar char="•"/>
              <a:defRPr/>
            </a:lvl3pPr>
            <a:lvl4pPr marL="1200150" indent="-171450" algn="l" defTabSz="342900" rtl="0" eaLnBrk="1" latinLnBrk="0" hangingPunct="1">
              <a:spcBef>
                <a:spcPct val="20000"/>
              </a:spcBef>
              <a:buFont typeface="Arial" pitchFamily="34" charset="0"/>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AU" dirty="0"/>
          </a:p>
        </p:txBody>
      </p:sp>
      <p:sp>
        <p:nvSpPr>
          <p:cNvPr id="7" name="Date Placeholder 6"/>
          <p:cNvSpPr>
            <a:spLocks noGrp="1"/>
          </p:cNvSpPr>
          <p:nvPr>
            <p:ph type="dt" sz="half" idx="13"/>
          </p:nvPr>
        </p:nvSpPr>
        <p:spPr/>
        <p:txBody>
          <a:bodyPr/>
          <a:lstStyle/>
          <a:p>
            <a:r>
              <a:rPr lang="en-US"/>
              <a:t>Document ID | Rev 0.1 | dd MMM yy</a:t>
            </a:r>
            <a:endParaRPr lang="en-US" dirty="0"/>
          </a:p>
        </p:txBody>
      </p:sp>
      <p:sp>
        <p:nvSpPr>
          <p:cNvPr id="8" name="Slide Number Placeholder 7"/>
          <p:cNvSpPr>
            <a:spLocks noGrp="1"/>
          </p:cNvSpPr>
          <p:nvPr>
            <p:ph type="sldNum" sz="quarter" idx="14"/>
          </p:nvPr>
        </p:nvSpPr>
        <p:spPr/>
        <p:txBody>
          <a:bodyPr/>
          <a:lstStyle/>
          <a:p>
            <a:fld id="{B97BD003-3524-4353-83DF-1AC0B456067B}" type="slidenum">
              <a:rPr lang="en-AU" smtClean="0"/>
              <a:pPr/>
              <a:t>‹#›</a:t>
            </a:fld>
            <a:endParaRPr lang="en-AU" dirty="0"/>
          </a:p>
        </p:txBody>
      </p:sp>
      <p:sp>
        <p:nvSpPr>
          <p:cNvPr id="9" name="Footer Placeholder 8"/>
          <p:cNvSpPr>
            <a:spLocks noGrp="1"/>
          </p:cNvSpPr>
          <p:nvPr>
            <p:ph type="ftr" sz="quarter" idx="15"/>
          </p:nvPr>
        </p:nvSpPr>
        <p:spPr/>
        <p:txBody>
          <a:bodyPr/>
          <a:lstStyle/>
          <a:p>
            <a:r>
              <a:rPr lang="en-AU" sz="900"/>
              <a:t>UNCLASSIFIED</a:t>
            </a:r>
            <a:endParaRPr lang="en-AU" sz="900" dirty="0"/>
          </a:p>
        </p:txBody>
      </p:sp>
    </p:spTree>
    <p:extLst>
      <p:ext uri="{BB962C8B-B14F-4D97-AF65-F5344CB8AC3E}">
        <p14:creationId xmlns:p14="http://schemas.microsoft.com/office/powerpoint/2010/main" val="386322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5523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theme" Target="../theme/theme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4x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4x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7" name="Straight Connector 6"/>
          <p:cNvCxnSpPr/>
          <p:nvPr/>
        </p:nvCxnSpPr>
        <p:spPr>
          <a:xfrm>
            <a:off x="335360" y="4149080"/>
            <a:ext cx="8352928" cy="0"/>
          </a:xfrm>
          <a:prstGeom prst="line">
            <a:avLst/>
          </a:prstGeom>
          <a:ln>
            <a:solidFill>
              <a:srgbClr val="3D4044"/>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32000" y="5715000"/>
            <a:ext cx="8472096" cy="49244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effectLst/>
                <a:latin typeface="Helvetica"/>
                <a:ea typeface="+mn-ea"/>
                <a:cs typeface="Helvetica"/>
              </a:rPr>
              <a:t>The contents of this document reflect NBN Co’s current position on the subject matter of this document. It is provided for information purposes and is intended to be a guide only. The contents of this document should not be relied upon as representing NBN Co’s final position on the subject matter, except where stated otherwise. Any views expressed by NBN Co in this document may change as a consequence of NBN Co finalising formal technical specifications, or legislative, or policy and regulatory developments. Any dates provided are indicative only, are subject to change and are dependent upon a number of factors. All prices shown in this document are exclusive of GST.</a:t>
            </a:r>
            <a:endParaRPr lang="en-AU" sz="800" kern="1200" dirty="0">
              <a:solidFill>
                <a:schemeClr val="bg1"/>
              </a:solidFill>
              <a:effectLst/>
              <a:latin typeface="Helvetica"/>
              <a:ea typeface="+mn-ea"/>
              <a:cs typeface="Helvetica"/>
            </a:endParaRPr>
          </a:p>
        </p:txBody>
      </p:sp>
      <p:sp>
        <p:nvSpPr>
          <p:cNvPr id="14" name="Footer Placeholder 13"/>
          <p:cNvSpPr>
            <a:spLocks noGrp="1"/>
          </p:cNvSpPr>
          <p:nvPr>
            <p:ph type="ftr" sz="quarter" idx="3"/>
          </p:nvPr>
        </p:nvSpPr>
        <p:spPr>
          <a:xfrm>
            <a:off x="4391385" y="6618512"/>
            <a:ext cx="3396967" cy="231650"/>
          </a:xfrm>
          <a:prstGeom prst="rect">
            <a:avLst/>
          </a:prstGeom>
        </p:spPr>
        <p:txBody>
          <a:bodyPr vert="horz" lIns="91440" tIns="45720" rIns="91440" bIns="45720" rtlCol="0" anchor="ctr"/>
          <a:lstStyle>
            <a:lvl1pPr algn="ctr">
              <a:defRPr sz="900" b="1">
                <a:solidFill>
                  <a:schemeClr val="tx1"/>
                </a:solidFill>
                <a:latin typeface="+mn-lt"/>
              </a:defRPr>
            </a:lvl1pPr>
          </a:lstStyle>
          <a:p>
            <a:r>
              <a:rPr lang="en-AU" dirty="0"/>
              <a:t>UNCLASSIFIED</a:t>
            </a:r>
          </a:p>
        </p:txBody>
      </p:sp>
      <p:sp>
        <p:nvSpPr>
          <p:cNvPr id="16" name="Rectangle 15"/>
          <p:cNvSpPr/>
          <p:nvPr/>
        </p:nvSpPr>
        <p:spPr>
          <a:xfrm>
            <a:off x="315208" y="6430600"/>
            <a:ext cx="2909123" cy="215444"/>
          </a:xfrm>
          <a:prstGeom prst="rect">
            <a:avLst/>
          </a:prstGeom>
        </p:spPr>
        <p:txBody>
          <a:bodyPr wrap="square">
            <a:spAutoFit/>
          </a:bodyPr>
          <a:lstStyle/>
          <a:p>
            <a:r>
              <a:rPr lang="en-US" sz="800" dirty="0">
                <a:solidFill>
                  <a:srgbClr val="FFFFFF"/>
                </a:solidFill>
                <a:cs typeface="Helvetica"/>
              </a:rPr>
              <a:t>© NBN Co Limited 2014 | ACN 316 533 741</a:t>
            </a:r>
          </a:p>
        </p:txBody>
      </p:sp>
      <p:sp>
        <p:nvSpPr>
          <p:cNvPr id="17"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2411973037"/>
      </p:ext>
    </p:extLst>
  </p:cSld>
  <p:clrMap bg1="lt1" tx1="dk1" bg2="lt2" tx2="dk2" accent1="accent1" accent2="accent2" accent3="accent3" accent4="accent4" accent5="accent5" accent6="accent6" hlink="hlink" folHlink="folHlink"/>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4x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90"/>
            <a:ext cx="12192000" cy="6858000"/>
          </a:xfrm>
          <a:prstGeom prst="rect">
            <a:avLst/>
          </a:prstGeom>
        </p:spPr>
      </p:pic>
      <p:cxnSp>
        <p:nvCxnSpPr>
          <p:cNvPr id="3" name="Straight Connector 2"/>
          <p:cNvCxnSpPr/>
          <p:nvPr/>
        </p:nvCxnSpPr>
        <p:spPr>
          <a:xfrm>
            <a:off x="543487" y="4149080"/>
            <a:ext cx="8352928" cy="0"/>
          </a:xfrm>
          <a:prstGeom prst="line">
            <a:avLst/>
          </a:prstGeom>
          <a:ln>
            <a:solidFill>
              <a:srgbClr val="88BE2F"/>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432001" y="5597666"/>
            <a:ext cx="7986937" cy="61555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2"/>
                </a:solidFill>
                <a:effectLst/>
                <a:latin typeface="Helvetica"/>
                <a:ea typeface="+mn-ea"/>
                <a:cs typeface="Helvetica"/>
              </a:rPr>
              <a:t>The contents of this document reflect NBN Co’s current position on the subject matter of this document. It is provided for information purposes and is intended to be a guide only. The contents of this document should not be relied upon as representing NBN Co’s final position on the subject matter, except where stated otherwise. Any views expressed by NBN Co in this document may change as a consequence of NBN Co finalising formal technical specifications, or legislative, or policy and regulatory developments. Any dates provided are indicative only, are subject to change and are dependent upon a number of factors. All prices shown in this document are exclusive of GST.</a:t>
            </a:r>
            <a:endParaRPr lang="en-AU" sz="800" kern="1200" dirty="0">
              <a:solidFill>
                <a:schemeClr val="tx2"/>
              </a:solidFill>
              <a:effectLst/>
              <a:latin typeface="Helvetica"/>
              <a:ea typeface="+mn-ea"/>
              <a:cs typeface="Helvetica"/>
            </a:endParaRPr>
          </a:p>
        </p:txBody>
      </p:sp>
      <p:sp>
        <p:nvSpPr>
          <p:cNvPr id="11" name="Footer Placeholder 10"/>
          <p:cNvSpPr>
            <a:spLocks noGrp="1"/>
          </p:cNvSpPr>
          <p:nvPr>
            <p:ph type="ftr" sz="quarter" idx="3"/>
          </p:nvPr>
        </p:nvSpPr>
        <p:spPr>
          <a:xfrm>
            <a:off x="4354287" y="6587072"/>
            <a:ext cx="3483429" cy="261408"/>
          </a:xfrm>
          <a:prstGeom prst="rect">
            <a:avLst/>
          </a:prstGeom>
        </p:spPr>
        <p:txBody>
          <a:bodyPr vert="horz" lIns="91440" tIns="45720" rIns="91440" bIns="45720" rtlCol="0" anchor="ctr"/>
          <a:lstStyle>
            <a:lvl1pPr algn="ctr">
              <a:defRPr sz="900" b="1">
                <a:solidFill>
                  <a:schemeClr val="tx1"/>
                </a:solidFill>
                <a:latin typeface="Arial" pitchFamily="34" charset="0"/>
                <a:cs typeface="Arial" pitchFamily="34" charset="0"/>
              </a:defRPr>
            </a:lvl1pPr>
          </a:lstStyle>
          <a:p>
            <a:r>
              <a:rPr lang="en-AU" dirty="0"/>
              <a:t>UNCLASSIFIED</a:t>
            </a:r>
          </a:p>
        </p:txBody>
      </p:sp>
      <p:sp>
        <p:nvSpPr>
          <p:cNvPr id="16"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3858605293"/>
      </p:ext>
    </p:extLst>
  </p:cSld>
  <p:clrMap bg1="lt1" tx1="dk1" bg2="lt2" tx2="dk2" accent1="accent1" accent2="accent2" accent3="accent3" accent4="accent4" accent5="accent5" accent6="accent6" hlink="hlink" folHlink="folHlink"/>
  <p:sldLayoutIdLst>
    <p:sldLayoutId id="2147483664"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4x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3"/>
          </p:nvPr>
        </p:nvSpPr>
        <p:spPr>
          <a:xfrm>
            <a:off x="4165600" y="6587072"/>
            <a:ext cx="3860800" cy="261408"/>
          </a:xfrm>
          <a:prstGeom prst="rect">
            <a:avLst/>
          </a:prstGeom>
        </p:spPr>
        <p:txBody>
          <a:bodyPr vert="horz" lIns="91440" tIns="45720" rIns="91440" bIns="45720" rtlCol="0" anchor="ctr"/>
          <a:lstStyle>
            <a:lvl1pPr algn="ctr">
              <a:defRPr sz="900" b="1">
                <a:solidFill>
                  <a:schemeClr val="bg1"/>
                </a:solidFill>
                <a:latin typeface="Arial" pitchFamily="34" charset="0"/>
                <a:cs typeface="Arial" pitchFamily="34" charset="0"/>
              </a:defRPr>
            </a:lvl1pPr>
          </a:lstStyle>
          <a:p>
            <a:r>
              <a:rPr lang="en-AU" dirty="0"/>
              <a:t>UNCLASSIFIED</a:t>
            </a:r>
          </a:p>
        </p:txBody>
      </p:sp>
      <p:sp>
        <p:nvSpPr>
          <p:cNvPr id="6" name="Footer Placeholder 14"/>
          <p:cNvSpPr txBox="1">
            <a:spLocks/>
          </p:cNvSpPr>
          <p:nvPr/>
        </p:nvSpPr>
        <p:spPr>
          <a:xfrm>
            <a:off x="4737497" y="1513"/>
            <a:ext cx="2693852"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rgbClr val="FFFFFF"/>
                </a:solidFill>
                <a:latin typeface="+mn-lt"/>
                <a:ea typeface="+mn-ea"/>
                <a:cs typeface="Helvetica"/>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chemeClr val="bg1"/>
                </a:solidFill>
                <a:effectLst/>
                <a:uLnTx/>
                <a:uFillTx/>
                <a:latin typeface="Arial" pitchFamily="34" charset="0"/>
                <a:ea typeface="+mn-ea"/>
                <a:cs typeface="Arial" pitchFamily="34" charset="0"/>
              </a:rPr>
              <a:t>UNCLASSIFIED</a:t>
            </a:r>
          </a:p>
        </p:txBody>
      </p:sp>
    </p:spTree>
    <p:extLst>
      <p:ext uri="{BB962C8B-B14F-4D97-AF65-F5344CB8AC3E}">
        <p14:creationId xmlns:p14="http://schemas.microsoft.com/office/powerpoint/2010/main" val="1511990964"/>
      </p:ext>
    </p:extLst>
  </p:cSld>
  <p:clrMap bg1="lt1" tx1="dk1" bg2="lt2" tx2="dk2" accent1="accent1" accent2="accent2" accent3="accent3" accent4="accent4" accent5="accent5" accent6="accent6" hlink="hlink" folHlink="folHlink"/>
  <p:sldLayoutIdLst>
    <p:sldLayoutId id="2147483678"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4x35.png"/>
          <p:cNvPicPr>
            <a:picLocks noChangeAspect="1"/>
          </p:cNvPicPr>
          <p:nvPr/>
        </p:nvPicPr>
        <p:blipFill rotWithShape="1">
          <a:blip r:embed="rId8">
            <a:extLst>
              <a:ext uri="{28A0092B-C50C-407E-A947-70E740481C1C}">
                <a14:useLocalDpi xmlns:a14="http://schemas.microsoft.com/office/drawing/2010/main" val="0"/>
              </a:ext>
            </a:extLst>
          </a:blip>
          <a:srcRect t="87778"/>
          <a:stretch/>
        </p:blipFill>
        <p:spPr>
          <a:xfrm>
            <a:off x="1901" y="6019800"/>
            <a:ext cx="12192000" cy="838200"/>
          </a:xfrm>
          <a:prstGeom prst="rect">
            <a:avLst/>
          </a:prstGeom>
        </p:spPr>
      </p:pic>
      <p:sp>
        <p:nvSpPr>
          <p:cNvPr id="10" name="Title Placeholder 9"/>
          <p:cNvSpPr>
            <a:spLocks noGrp="1"/>
          </p:cNvSpPr>
          <p:nvPr>
            <p:ph type="title"/>
          </p:nvPr>
        </p:nvSpPr>
        <p:spPr>
          <a:xfrm>
            <a:off x="304800" y="228601"/>
            <a:ext cx="10363200" cy="563563"/>
          </a:xfrm>
          <a:prstGeom prst="rect">
            <a:avLst/>
          </a:prstGeom>
        </p:spPr>
        <p:txBody>
          <a:bodyPr vert="horz" lIns="68580" tIns="34290" rIns="68580" bIns="34290" rtlCol="0" anchor="ctr">
            <a:normAutofit/>
          </a:bodyPr>
          <a:lstStyle/>
          <a:p>
            <a:pPr lvl="0"/>
            <a:r>
              <a:rPr lang="en-AU" dirty="0"/>
              <a:t>Slide title</a:t>
            </a:r>
            <a:endParaRPr lang="en-US" dirty="0"/>
          </a:p>
        </p:txBody>
      </p:sp>
      <p:sp>
        <p:nvSpPr>
          <p:cNvPr id="11" name="Text Placeholder 10"/>
          <p:cNvSpPr>
            <a:spLocks noGrp="1"/>
          </p:cNvSpPr>
          <p:nvPr>
            <p:ph type="body" idx="1"/>
          </p:nvPr>
        </p:nvSpPr>
        <p:spPr>
          <a:xfrm>
            <a:off x="304800" y="990600"/>
            <a:ext cx="11379200" cy="5029200"/>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6"/>
            <a:r>
              <a:rPr lang="en-US" dirty="0"/>
              <a:t>Fifth level</a:t>
            </a:r>
          </a:p>
          <a:p>
            <a:pPr lvl="6"/>
            <a:r>
              <a:rPr lang="en-US" dirty="0"/>
              <a:t>Sixth level</a:t>
            </a:r>
          </a:p>
          <a:p>
            <a:pPr lvl="7"/>
            <a:r>
              <a:rPr lang="en-US" dirty="0"/>
              <a:t>Seventh</a:t>
            </a:r>
          </a:p>
          <a:p>
            <a:pPr lvl="8"/>
            <a:r>
              <a:rPr lang="en-US" dirty="0"/>
              <a:t>Eighth</a:t>
            </a:r>
          </a:p>
          <a:p>
            <a:pPr lvl="8"/>
            <a:endParaRPr lang="en-US" dirty="0"/>
          </a:p>
        </p:txBody>
      </p:sp>
      <p:sp>
        <p:nvSpPr>
          <p:cNvPr id="13" name="Date Placeholder 12"/>
          <p:cNvSpPr>
            <a:spLocks noGrp="1"/>
          </p:cNvSpPr>
          <p:nvPr>
            <p:ph type="dt" sz="half" idx="2"/>
          </p:nvPr>
        </p:nvSpPr>
        <p:spPr>
          <a:xfrm>
            <a:off x="290257" y="6363911"/>
            <a:ext cx="3169948" cy="200055"/>
          </a:xfrm>
          <a:prstGeom prst="rect">
            <a:avLst/>
          </a:prstGeom>
        </p:spPr>
        <p:txBody>
          <a:bodyPr vert="horz" lIns="91440" tIns="45720" rIns="91440" bIns="45720" rtlCol="0" anchor="ctr"/>
          <a:lstStyle>
            <a:lvl1pPr marL="0" algn="l" defTabSz="457200" rtl="0" eaLnBrk="1" latinLnBrk="0" hangingPunct="1">
              <a:defRPr lang="en-AU" sz="800" b="0" i="0" u="none" strike="noStrike" kern="1200" baseline="0" smtClean="0">
                <a:solidFill>
                  <a:srgbClr val="FFFFFF"/>
                </a:solidFill>
                <a:latin typeface="+mn-lt"/>
                <a:ea typeface="+mn-ea"/>
                <a:cs typeface="Helvetica"/>
              </a:defRPr>
            </a:lvl1pPr>
          </a:lstStyle>
          <a:p>
            <a:r>
              <a:rPr lang="en-US" dirty="0"/>
              <a:t>Document ID | Rev 0.1 | dd MMM yy</a:t>
            </a:r>
          </a:p>
        </p:txBody>
      </p:sp>
      <p:sp>
        <p:nvSpPr>
          <p:cNvPr id="15" name="Footer Placeholder 14"/>
          <p:cNvSpPr>
            <a:spLocks noGrp="1"/>
          </p:cNvSpPr>
          <p:nvPr>
            <p:ph type="ftr" sz="quarter" idx="3"/>
          </p:nvPr>
        </p:nvSpPr>
        <p:spPr>
          <a:xfrm>
            <a:off x="4017561" y="6614519"/>
            <a:ext cx="4168503" cy="238267"/>
          </a:xfrm>
          <a:prstGeom prst="rect">
            <a:avLst/>
          </a:prstGeom>
        </p:spPr>
        <p:txBody>
          <a:bodyPr vert="horz" lIns="91440" tIns="45720" rIns="91440" bIns="45720" rtlCol="0" anchor="ctr"/>
          <a:lstStyle>
            <a:lvl1pPr marL="0" algn="ctr" defTabSz="457200" rtl="0" eaLnBrk="1" latinLnBrk="0" hangingPunct="1">
              <a:defRPr lang="en-AU" sz="800" b="1" i="0" u="none" strike="noStrike" kern="1200" baseline="0" dirty="0" smtClean="0">
                <a:solidFill>
                  <a:schemeClr val="tx1"/>
                </a:solidFill>
                <a:latin typeface="+mn-lt"/>
                <a:ea typeface="+mn-ea"/>
                <a:cs typeface="Helvetica"/>
              </a:defRPr>
            </a:lvl1pPr>
          </a:lstStyle>
          <a:p>
            <a:r>
              <a:rPr lang="en-AU" sz="900" dirty="0"/>
              <a:t>UNCLASSIFIED</a:t>
            </a:r>
          </a:p>
        </p:txBody>
      </p:sp>
      <p:sp>
        <p:nvSpPr>
          <p:cNvPr id="16" name="Slide Number Placeholder 15"/>
          <p:cNvSpPr>
            <a:spLocks noGrp="1"/>
          </p:cNvSpPr>
          <p:nvPr>
            <p:ph type="sldNum" sz="quarter" idx="4"/>
          </p:nvPr>
        </p:nvSpPr>
        <p:spPr>
          <a:xfrm>
            <a:off x="8737601" y="6332315"/>
            <a:ext cx="748937" cy="231650"/>
          </a:xfrm>
          <a:prstGeom prst="rect">
            <a:avLst/>
          </a:prstGeom>
        </p:spPr>
        <p:txBody>
          <a:bodyPr vert="horz" lIns="91440" tIns="45720" rIns="91440" bIns="45720" rtlCol="0" anchor="ctr"/>
          <a:lstStyle>
            <a:lvl1pPr algn="r">
              <a:defRPr lang="en-AU" sz="800" b="0" i="0" u="none" strike="noStrike" kern="1200" baseline="0" smtClean="0">
                <a:solidFill>
                  <a:schemeClr val="bg1"/>
                </a:solidFill>
                <a:latin typeface="+mn-lt"/>
                <a:ea typeface="+mn-ea"/>
                <a:cs typeface="Helvetica"/>
              </a:defRPr>
            </a:lvl1pPr>
          </a:lstStyle>
          <a:p>
            <a:fld id="{B97BD003-3524-4353-83DF-1AC0B456067B}" type="slidenum">
              <a:rPr lang="en-AU" smtClean="0"/>
              <a:pPr/>
              <a:t>‹#›</a:t>
            </a:fld>
            <a:endParaRPr lang="en-AU" dirty="0"/>
          </a:p>
        </p:txBody>
      </p:sp>
    </p:spTree>
    <p:extLst>
      <p:ext uri="{BB962C8B-B14F-4D97-AF65-F5344CB8AC3E}">
        <p14:creationId xmlns:p14="http://schemas.microsoft.com/office/powerpoint/2010/main" val="39242085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713" r:id="rId3"/>
    <p:sldLayoutId id="2147483674" r:id="rId4"/>
    <p:sldLayoutId id="2147483675" r:id="rId5"/>
    <p:sldLayoutId id="2147483676" r:id="rId6"/>
  </p:sldLayoutIdLst>
  <p:hf hdr="0"/>
  <p:txStyles>
    <p:titleStyle>
      <a:lvl1pPr algn="l" defTabSz="342900" rtl="0" eaLnBrk="1" latinLnBrk="0" hangingPunct="1">
        <a:spcBef>
          <a:spcPct val="0"/>
        </a:spcBef>
        <a:buNone/>
        <a:defRPr lang="en-AU" sz="2400" b="1" kern="1200" baseline="0" dirty="0" smtClean="0">
          <a:solidFill>
            <a:srgbClr val="7EBA31"/>
          </a:solidFill>
          <a:latin typeface="Arial" pitchFamily="34" charset="0"/>
          <a:ea typeface="+mn-ea"/>
          <a:cs typeface="Arial" pitchFamily="34" charset="0"/>
        </a:defRPr>
      </a:lvl1pPr>
    </p:titleStyle>
    <p:bodyStyle>
      <a:lvl1pPr marL="257175" indent="-257175" algn="l" defTabSz="342900" rtl="0" eaLnBrk="1" fontAlgn="t" latinLnBrk="0" hangingPunct="1">
        <a:spcBef>
          <a:spcPct val="20000"/>
        </a:spcBef>
        <a:buFont typeface="Arial"/>
        <a:buChar char="•"/>
        <a:defRPr lang="en-AU" sz="1600" b="0" i="0" u="none" strike="noStrike" kern="1200" baseline="0" smtClean="0">
          <a:solidFill>
            <a:schemeClr val="tx1"/>
          </a:solidFill>
          <a:latin typeface="+mn-lt"/>
          <a:ea typeface="+mn-ea"/>
          <a:cs typeface="+mn-cs"/>
        </a:defRPr>
      </a:lvl1pPr>
      <a:lvl2pPr marL="557213" indent="-214313" algn="l" defTabSz="342900" rtl="0" eaLnBrk="1" latinLnBrk="0" hangingPunct="1">
        <a:spcBef>
          <a:spcPct val="20000"/>
        </a:spcBef>
        <a:buFont typeface="Arial" pitchFamily="34" charset="0"/>
        <a:buChar char="•"/>
        <a:defRPr lang="en-US" sz="1700" kern="1200" dirty="0" smtClean="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lang="en-US" sz="1600" kern="1200" baseline="0" dirty="0" smtClean="0">
          <a:solidFill>
            <a:schemeClr val="tx1"/>
          </a:solidFill>
          <a:latin typeface="+mn-lt"/>
          <a:ea typeface="+mn-ea"/>
          <a:cs typeface="+mn-cs"/>
        </a:defRPr>
      </a:lvl3pPr>
      <a:lvl4pPr marL="1200150" indent="-171450" algn="l" defTabSz="342900" rtl="0" eaLnBrk="1" latinLnBrk="0" hangingPunct="1">
        <a:spcBef>
          <a:spcPct val="20000"/>
        </a:spcBef>
        <a:buFont typeface="Arial" pitchFamily="34" charset="0"/>
        <a:buChar char="•"/>
        <a:defRPr lang="en-US" sz="1500" kern="1200" dirty="0" smtClean="0">
          <a:solidFill>
            <a:schemeClr val="tx1"/>
          </a:solidFill>
          <a:latin typeface="+mn-lt"/>
          <a:ea typeface="+mn-ea"/>
          <a:cs typeface="+mn-cs"/>
        </a:defRPr>
      </a:lvl4pPr>
      <a:lvl5pPr marL="1543050" indent="-171450" algn="l" defTabSz="342900" rtl="0" eaLnBrk="1" latinLnBrk="0" hangingPunct="1">
        <a:spcBef>
          <a:spcPct val="20000"/>
        </a:spcBef>
        <a:buFont typeface="Arial" pitchFamily="34" charset="0"/>
        <a:buChar char="•"/>
        <a:defRPr lang="en-AU" sz="1400" kern="1200" baseline="0" dirty="0" smtClean="0">
          <a:solidFill>
            <a:schemeClr val="tx2"/>
          </a:solidFill>
          <a:latin typeface="+mn-lt"/>
          <a:ea typeface="+mn-ea"/>
          <a:cs typeface="Helvetica"/>
        </a:defRPr>
      </a:lvl5pPr>
      <a:lvl6pPr marL="1544400" indent="-171450" algn="l" defTabSz="342900" rtl="0" eaLnBrk="1" latinLnBrk="0" hangingPunct="1">
        <a:spcBef>
          <a:spcPts val="336"/>
        </a:spcBef>
        <a:buFont typeface="Arial" pitchFamily="34" charset="0"/>
        <a:buChar char="•"/>
        <a:defRPr lang="en-US" sz="1400" kern="1200" baseline="0" dirty="0" smtClean="0">
          <a:solidFill>
            <a:schemeClr val="tx2"/>
          </a:solidFill>
          <a:latin typeface="Arial" pitchFamily="34" charset="0"/>
          <a:ea typeface="+mn-ea"/>
          <a:cs typeface="Helvetica"/>
        </a:defRPr>
      </a:lvl6pPr>
      <a:lvl7pPr marL="1544400" indent="-171450" algn="l" defTabSz="342900" rtl="0" eaLnBrk="1" latinLnBrk="0" hangingPunct="1">
        <a:spcBef>
          <a:spcPct val="20000"/>
        </a:spcBef>
        <a:buFont typeface="Arial" pitchFamily="34" charset="0"/>
        <a:buChar char="•"/>
        <a:defRPr lang="en-US" sz="1400" kern="1200" baseline="0" dirty="0" smtClean="0">
          <a:solidFill>
            <a:schemeClr val="tx1"/>
          </a:solidFill>
          <a:latin typeface="Arial" pitchFamily="34" charset="0"/>
          <a:ea typeface="+mn-ea"/>
          <a:cs typeface="Helvetica"/>
        </a:defRPr>
      </a:lvl7pPr>
      <a:lvl8pPr marL="1544400" indent="-172800" algn="l" defTabSz="342900" rtl="0" eaLnBrk="1" latinLnBrk="0" hangingPunct="1">
        <a:spcBef>
          <a:spcPct val="20000"/>
        </a:spcBef>
        <a:buFont typeface="Arial" pitchFamily="34" charset="0"/>
        <a:buChar char="•"/>
        <a:tabLst>
          <a:tab pos="1436688" algn="l"/>
        </a:tabLst>
        <a:defRPr lang="en-US" sz="1400" kern="1200" baseline="0" dirty="0" smtClean="0">
          <a:solidFill>
            <a:schemeClr val="tx2"/>
          </a:solidFill>
          <a:latin typeface="Arial" pitchFamily="34" charset="0"/>
          <a:ea typeface="+mn-ea"/>
          <a:cs typeface="Helvetica"/>
        </a:defRPr>
      </a:lvl8pPr>
      <a:lvl9pPr marL="1544400" indent="-171450" algn="l" defTabSz="342900" rtl="0" eaLnBrk="1" latinLnBrk="0" hangingPunct="1">
        <a:spcBef>
          <a:spcPct val="20000"/>
        </a:spcBef>
        <a:buFont typeface="Arial" pitchFamily="34" charset="0"/>
        <a:buChar char="•"/>
        <a:defRPr lang="en-US" sz="1400" kern="1200" baseline="0" dirty="0" smtClean="0">
          <a:solidFill>
            <a:schemeClr val="tx2"/>
          </a:solidFill>
          <a:latin typeface="Arial" pitchFamily="34" charset="0"/>
          <a:ea typeface="+mn-ea"/>
          <a:cs typeface="Helvetica"/>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4x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5662238"/>
      </p:ext>
    </p:extLst>
  </p:cSld>
  <p:clrMap bg1="lt1" tx1="dk1" bg2="lt2" tx2="dk2" accent1="accent1" accent2="accent2" accent3="accent3" accent4="accent4" accent5="accent5" accent6="accent6" hlink="hlink" folHlink="folHlink"/>
  <p:sldLayoutIdLst>
    <p:sldLayoutId id="2147483712"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037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93240" y="169910"/>
            <a:ext cx="8831992" cy="332399"/>
          </a:xfrm>
        </p:spPr>
        <p:txBody>
          <a:bodyPr/>
          <a:lstStyle/>
          <a:p>
            <a:r>
              <a:rPr lang="en-AU" sz="2400" b="1" dirty="0">
                <a:latin typeface="Arial Rounded MT Bold" panose="020F0704030504030204" pitchFamily="34" charset="0"/>
              </a:rPr>
              <a:t>Initiative Charter </a:t>
            </a:r>
            <a:r>
              <a:rPr lang="en-AU" sz="2400" dirty="0">
                <a:latin typeface="Arial Rounded MT Bold" panose="020F0704030504030204" pitchFamily="34" charset="0"/>
              </a:rPr>
              <a:t>– </a:t>
            </a:r>
            <a:r>
              <a:rPr lang="en-AU" sz="2400" b="1" dirty="0">
                <a:latin typeface="Arial Rounded MT Bold" panose="020F0704030504030204" pitchFamily="34" charset="0"/>
              </a:rPr>
              <a:t>(Wasted Truck Roll Reduction )</a:t>
            </a:r>
          </a:p>
        </p:txBody>
      </p:sp>
      <p:graphicFrame>
        <p:nvGraphicFramePr>
          <p:cNvPr id="6" name="Table 5"/>
          <p:cNvGraphicFramePr>
            <a:graphicFrameLocks noGrp="1"/>
          </p:cNvGraphicFramePr>
          <p:nvPr>
            <p:extLst>
              <p:ext uri="{D42A27DB-BD31-4B8C-83A1-F6EECF244321}">
                <p14:modId xmlns:p14="http://schemas.microsoft.com/office/powerpoint/2010/main" val="2707559174"/>
              </p:ext>
            </p:extLst>
          </p:nvPr>
        </p:nvGraphicFramePr>
        <p:xfrm>
          <a:off x="132611" y="745803"/>
          <a:ext cx="11703077" cy="365760"/>
        </p:xfrm>
        <a:graphic>
          <a:graphicData uri="http://schemas.openxmlformats.org/drawingml/2006/table">
            <a:tbl>
              <a:tblPr firstCol="1" bandCol="1"/>
              <a:tblGrid>
                <a:gridCol w="1218017">
                  <a:extLst>
                    <a:ext uri="{9D8B030D-6E8A-4147-A177-3AD203B41FA5}">
                      <a16:colId xmlns:a16="http://schemas.microsoft.com/office/drawing/2014/main" val="20000"/>
                    </a:ext>
                  </a:extLst>
                </a:gridCol>
                <a:gridCol w="1329997">
                  <a:extLst>
                    <a:ext uri="{9D8B030D-6E8A-4147-A177-3AD203B41FA5}">
                      <a16:colId xmlns:a16="http://schemas.microsoft.com/office/drawing/2014/main" val="20001"/>
                    </a:ext>
                  </a:extLst>
                </a:gridCol>
                <a:gridCol w="847761">
                  <a:extLst>
                    <a:ext uri="{9D8B030D-6E8A-4147-A177-3AD203B41FA5}">
                      <a16:colId xmlns:a16="http://schemas.microsoft.com/office/drawing/2014/main" val="20002"/>
                    </a:ext>
                  </a:extLst>
                </a:gridCol>
                <a:gridCol w="1918059">
                  <a:extLst>
                    <a:ext uri="{9D8B030D-6E8A-4147-A177-3AD203B41FA5}">
                      <a16:colId xmlns:a16="http://schemas.microsoft.com/office/drawing/2014/main" val="20003"/>
                    </a:ext>
                  </a:extLst>
                </a:gridCol>
                <a:gridCol w="784179">
                  <a:extLst>
                    <a:ext uri="{9D8B030D-6E8A-4147-A177-3AD203B41FA5}">
                      <a16:colId xmlns:a16="http://schemas.microsoft.com/office/drawing/2014/main" val="20004"/>
                    </a:ext>
                  </a:extLst>
                </a:gridCol>
                <a:gridCol w="1992238">
                  <a:extLst>
                    <a:ext uri="{9D8B030D-6E8A-4147-A177-3AD203B41FA5}">
                      <a16:colId xmlns:a16="http://schemas.microsoft.com/office/drawing/2014/main" val="20005"/>
                    </a:ext>
                  </a:extLst>
                </a:gridCol>
                <a:gridCol w="762985">
                  <a:extLst>
                    <a:ext uri="{9D8B030D-6E8A-4147-A177-3AD203B41FA5}">
                      <a16:colId xmlns:a16="http://schemas.microsoft.com/office/drawing/2014/main" val="20006"/>
                    </a:ext>
                  </a:extLst>
                </a:gridCol>
                <a:gridCol w="2849841">
                  <a:extLst>
                    <a:ext uri="{9D8B030D-6E8A-4147-A177-3AD203B41FA5}">
                      <a16:colId xmlns:a16="http://schemas.microsoft.com/office/drawing/2014/main" val="20007"/>
                    </a:ext>
                  </a:extLst>
                </a:gridCol>
              </a:tblGrid>
              <a:tr h="15663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dirty="0">
                          <a:latin typeface="Calibri" panose="020F0502020204030204" pitchFamily="34" charset="0"/>
                        </a:rPr>
                        <a:t>Initiative </a:t>
                      </a:r>
                      <a:r>
                        <a:rPr lang="en-GB" sz="900" baseline="0" dirty="0">
                          <a:latin typeface="Calibri" panose="020F0502020204030204" pitchFamily="34" charset="0"/>
                        </a:rPr>
                        <a:t>Sponsor</a:t>
                      </a:r>
                      <a:endParaRPr lang="en-GB" sz="900" b="1"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kern="1200" dirty="0">
                          <a:solidFill>
                            <a:schemeClr val="tx1"/>
                          </a:solidFill>
                          <a:latin typeface="Calibri" panose="020F0502020204030204" pitchFamily="34" charset="0"/>
                          <a:ea typeface="+mn-ea"/>
                          <a:cs typeface="Arial" panose="020B0604020202020204" pitchFamily="34" charset="0"/>
                        </a:rPr>
                        <a:t>Vinit</a:t>
                      </a:r>
                      <a:r>
                        <a:rPr lang="en-AU" sz="900" b="0" i="1" kern="1200" baseline="0" dirty="0">
                          <a:solidFill>
                            <a:schemeClr val="tx1"/>
                          </a:solidFill>
                          <a:latin typeface="Calibri" panose="020F0502020204030204" pitchFamily="34" charset="0"/>
                          <a:ea typeface="+mn-ea"/>
                          <a:cs typeface="Arial" panose="020B0604020202020204" pitchFamily="34" charset="0"/>
                        </a:rPr>
                        <a:t> Dhall</a:t>
                      </a:r>
                      <a:endParaRPr lang="en-AU" sz="900" b="0" i="1" kern="120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a:solidFill>
                            <a:schemeClr val="bg1"/>
                          </a:solidFill>
                          <a:latin typeface="Calibri" panose="020F0502020204030204" pitchFamily="34" charset="0"/>
                        </a:rPr>
                        <a:t>Initiative </a:t>
                      </a:r>
                      <a:r>
                        <a:rPr lang="en-GB" sz="900" b="1" baseline="0" dirty="0">
                          <a:solidFill>
                            <a:schemeClr val="bg1"/>
                          </a:solidFill>
                          <a:latin typeface="Calibri" panose="020F0502020204030204" pitchFamily="34" charset="0"/>
                        </a:rPr>
                        <a:t>Lead</a:t>
                      </a:r>
                      <a:endParaRPr lang="en-GB" sz="900" b="1" dirty="0">
                        <a:solidFill>
                          <a:schemeClr val="bg1"/>
                        </a:solidFill>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kern="1200" dirty="0">
                          <a:solidFill>
                            <a:schemeClr val="tx1"/>
                          </a:solidFill>
                          <a:latin typeface="Calibri" panose="020F0502020204030204" pitchFamily="34" charset="0"/>
                          <a:ea typeface="+mn-ea"/>
                          <a:cs typeface="Arial" panose="020B0604020202020204" pitchFamily="34" charset="0"/>
                        </a:rPr>
                        <a:t>Devashish Poudel</a:t>
                      </a:r>
                      <a:endParaRPr lang="en-AU" sz="900" b="0" i="1" kern="1200" baseline="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i="0" baseline="0" dirty="0">
                          <a:solidFill>
                            <a:schemeClr val="bg1"/>
                          </a:solidFill>
                          <a:latin typeface="Calibri" panose="020F0502020204030204" pitchFamily="34" charset="0"/>
                        </a:rPr>
                        <a:t>Process </a:t>
                      </a:r>
                    </a:p>
                    <a:p>
                      <a:pPr marL="0" marR="0" indent="0" algn="l" defTabSz="914400" rtl="0" eaLnBrk="1" fontAlgn="auto" latinLnBrk="0" hangingPunct="1">
                        <a:lnSpc>
                          <a:spcPct val="100000"/>
                        </a:lnSpc>
                        <a:spcBef>
                          <a:spcPts val="0"/>
                        </a:spcBef>
                        <a:spcAft>
                          <a:spcPts val="0"/>
                        </a:spcAft>
                        <a:buClrTx/>
                        <a:buSzTx/>
                        <a:buFontTx/>
                        <a:buNone/>
                        <a:tabLst/>
                        <a:defRPr/>
                      </a:pPr>
                      <a:r>
                        <a:rPr lang="en-GB" sz="900" b="1" i="0" baseline="0" dirty="0">
                          <a:solidFill>
                            <a:schemeClr val="bg1"/>
                          </a:solidFill>
                          <a:latin typeface="Calibri" panose="020F0502020204030204" pitchFamily="34" charset="0"/>
                        </a:rPr>
                        <a:t>Owner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1" dirty="0">
                          <a:solidFill>
                            <a:schemeClr val="tx1"/>
                          </a:solidFill>
                          <a:latin typeface="Calibri" panose="020F0502020204030204" pitchFamily="34" charset="0"/>
                          <a:cs typeface="Arial" panose="020B0604020202020204" pitchFamily="34" charset="0"/>
                        </a:rPr>
                        <a:t>John Thomas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1" kern="1200" dirty="0">
                          <a:solidFill>
                            <a:schemeClr val="bg1"/>
                          </a:solidFill>
                          <a:latin typeface="Calibri" panose="020F0502020204030204" pitchFamily="34" charset="0"/>
                          <a:ea typeface="+mn-ea"/>
                          <a:cs typeface="+mn-cs"/>
                        </a:rPr>
                        <a:t>Project Team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900" i="1" baseline="0" dirty="0">
                        <a:solidFill>
                          <a:schemeClr val="tx1"/>
                        </a:solidFill>
                        <a:latin typeface="Calibri" panose="020F050202020403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4672066"/>
              </p:ext>
            </p:extLst>
          </p:nvPr>
        </p:nvGraphicFramePr>
        <p:xfrm>
          <a:off x="132609" y="1123985"/>
          <a:ext cx="11703075" cy="2154494"/>
        </p:xfrm>
        <a:graphic>
          <a:graphicData uri="http://schemas.openxmlformats.org/drawingml/2006/table">
            <a:tbl>
              <a:tblPr firstCol="1" bandCol="1"/>
              <a:tblGrid>
                <a:gridCol w="1223387">
                  <a:extLst>
                    <a:ext uri="{9D8B030D-6E8A-4147-A177-3AD203B41FA5}">
                      <a16:colId xmlns:a16="http://schemas.microsoft.com/office/drawing/2014/main" val="20000"/>
                    </a:ext>
                  </a:extLst>
                </a:gridCol>
                <a:gridCol w="10479688">
                  <a:extLst>
                    <a:ext uri="{9D8B030D-6E8A-4147-A177-3AD203B41FA5}">
                      <a16:colId xmlns:a16="http://schemas.microsoft.com/office/drawing/2014/main" val="20001"/>
                    </a:ext>
                  </a:extLst>
                </a:gridCol>
              </a:tblGrid>
              <a:tr h="47325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Background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i="0" kern="1200" baseline="0" dirty="0">
                          <a:solidFill>
                            <a:schemeClr val="tx1"/>
                          </a:solidFill>
                          <a:latin typeface="Calibri" panose="020F0502020204030204" pitchFamily="34" charset="0"/>
                          <a:ea typeface="+mn-ea"/>
                          <a:cs typeface="+mn-cs"/>
                        </a:rPr>
                        <a:t>nbn™ is an Australian government entity providing Telecom infrastructure for Telecom operators across Australia. Access seekers place orders through different portals where it has been observed that access seekers are placing duplicate orders and there are no checks in place to avoid this.  This has resulted in wasted truck rolls and unnecessary workload for the tier 1 HFC Activations as technicians raise a callback just to cancel the orders.</a:t>
                      </a:r>
                      <a:endParaRPr lang="en-AU" sz="800" b="0" i="0" kern="1200" dirty="0">
                        <a:solidFill>
                          <a:schemeClr val="tx1"/>
                        </a:solidFill>
                        <a:latin typeface="Calibri" panose="020F0502020204030204" pitchFamily="34" charset="0"/>
                        <a:ea typeface="+mn-ea"/>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52487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kern="1200" dirty="0">
                          <a:solidFill>
                            <a:schemeClr val="lt1"/>
                          </a:solidFill>
                          <a:latin typeface="Calibri" panose="020F0502020204030204" pitchFamily="34" charset="0"/>
                          <a:ea typeface="+mn-ea"/>
                          <a:cs typeface="+mn-cs"/>
                        </a:rPr>
                        <a:t>Initiative Description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spcBef>
                          <a:spcPct val="20000"/>
                        </a:spcBef>
                        <a:buClr>
                          <a:srgbClr val="00B0F0"/>
                        </a:buClr>
                        <a:buFont typeface="Wingdings" pitchFamily="2" charset="2"/>
                        <a:buNone/>
                      </a:pPr>
                      <a:r>
                        <a:rPr lang="en-US" altLang="en-US" sz="800" i="0" kern="1200" baseline="0" dirty="0">
                          <a:solidFill>
                            <a:schemeClr val="tx1"/>
                          </a:solidFill>
                          <a:latin typeface="Calibri" panose="020F0502020204030204" pitchFamily="34" charset="0"/>
                          <a:ea typeface="+mn-ea"/>
                          <a:cs typeface="+mn-cs"/>
                        </a:rPr>
                        <a:t>This initiative will help in reducing the number of technician callbacks and unnecessary truck rolls thereby increasing completion percentage and the overall completion numbers.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08655">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Initiative Goal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spcAft>
                          <a:spcPts val="0"/>
                        </a:spcAft>
                        <a:buFont typeface="+mj-lt"/>
                        <a:buNone/>
                      </a:pPr>
                      <a:r>
                        <a:rPr lang="en-AU" sz="800" i="0" kern="1200" baseline="0" dirty="0">
                          <a:solidFill>
                            <a:schemeClr val="tx1"/>
                          </a:solidFill>
                          <a:latin typeface="Calibri" panose="020F0502020204030204" pitchFamily="34" charset="0"/>
                          <a:ea typeface="+mn-ea"/>
                          <a:cs typeface="+mn-cs"/>
                        </a:rPr>
                        <a:t>Reduce the number of technician call backs and wasted truck rolls.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90511">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rPr>
                        <a:t>Business</a:t>
                      </a:r>
                      <a:r>
                        <a:rPr lang="en-GB" sz="900" b="1" i="0" baseline="0" dirty="0">
                          <a:latin typeface="Calibri" panose="020F0502020204030204" pitchFamily="34" charset="0"/>
                        </a:rPr>
                        <a:t> Benefits</a:t>
                      </a:r>
                      <a:endParaRPr lang="en-GB" sz="900" b="1" i="0" dirty="0">
                        <a:latin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altLang="en-US" sz="800" i="0" kern="1200" baseline="0" dirty="0">
                          <a:solidFill>
                            <a:schemeClr val="tx1"/>
                          </a:solidFill>
                          <a:latin typeface="Calibri" panose="020F0502020204030204" pitchFamily="34" charset="0"/>
                          <a:ea typeface="+mn-ea"/>
                          <a:cs typeface="+mn-cs"/>
                        </a:rPr>
                        <a:t>Improving order completion percentage and overall completion numbers.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15114">
                <a:tc>
                  <a:txBody>
                    <a:bodyPr/>
                    <a:lstStyle/>
                    <a:p>
                      <a:r>
                        <a:rPr lang="en-GB" sz="900" b="1" i="0" kern="1200" baseline="0" dirty="0">
                          <a:solidFill>
                            <a:schemeClr val="lt1"/>
                          </a:solidFill>
                          <a:latin typeface="Calibri" panose="020F0502020204030204" pitchFamily="34" charset="0"/>
                          <a:ea typeface="+mn-ea"/>
                          <a:cs typeface="+mn-cs"/>
                        </a:rPr>
                        <a:t>In Scope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AU" sz="800" i="0" dirty="0">
                          <a:latin typeface="Calibri" panose="020F0502020204030204" pitchFamily="34" charset="0"/>
                        </a:rPr>
                        <a:t>HFC activations team</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215114">
                <a:tc>
                  <a:txBody>
                    <a:bodyPr/>
                    <a:lstStyle/>
                    <a:p>
                      <a:r>
                        <a:rPr lang="en-GB" sz="900" b="1" i="0" dirty="0">
                          <a:solidFill>
                            <a:schemeClr val="bg1"/>
                          </a:solidFill>
                          <a:latin typeface="Calibri" panose="020F0502020204030204" pitchFamily="34" charset="0"/>
                        </a:rPr>
                        <a:t>Out of </a:t>
                      </a:r>
                      <a:r>
                        <a:rPr lang="en-GB" sz="900" b="1" i="0" kern="1200" baseline="0" dirty="0">
                          <a:solidFill>
                            <a:schemeClr val="bg1"/>
                          </a:solidFill>
                          <a:latin typeface="Calibri" panose="020F0502020204030204" pitchFamily="34" charset="0"/>
                          <a:ea typeface="+mn-ea"/>
                          <a:cs typeface="+mn-cs"/>
                        </a:rPr>
                        <a:t>Scope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baseline="0" dirty="0">
                          <a:solidFill>
                            <a:schemeClr val="tx1"/>
                          </a:solidFill>
                          <a:latin typeface="Calibri" panose="020F0502020204030204" pitchFamily="34" charset="0"/>
                          <a:cs typeface="Arial" pitchFamily="34" charset="0"/>
                        </a:rPr>
                        <a:t>Other teams apart from the HFC Activations team</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2203547"/>
              </p:ext>
            </p:extLst>
          </p:nvPr>
        </p:nvGraphicFramePr>
        <p:xfrm>
          <a:off x="132612" y="3587184"/>
          <a:ext cx="11703074" cy="731520"/>
        </p:xfrm>
        <a:graphic>
          <a:graphicData uri="http://schemas.openxmlformats.org/drawingml/2006/table">
            <a:tbl>
              <a:tblPr firstRow="1" bandRow="1"/>
              <a:tblGrid>
                <a:gridCol w="4410059">
                  <a:extLst>
                    <a:ext uri="{9D8B030D-6E8A-4147-A177-3AD203B41FA5}">
                      <a16:colId xmlns:a16="http://schemas.microsoft.com/office/drawing/2014/main" val="20000"/>
                    </a:ext>
                  </a:extLst>
                </a:gridCol>
                <a:gridCol w="4730809">
                  <a:extLst>
                    <a:ext uri="{9D8B030D-6E8A-4147-A177-3AD203B41FA5}">
                      <a16:colId xmlns:a16="http://schemas.microsoft.com/office/drawing/2014/main" val="20001"/>
                    </a:ext>
                  </a:extLst>
                </a:gridCol>
                <a:gridCol w="2562206">
                  <a:extLst>
                    <a:ext uri="{9D8B030D-6E8A-4147-A177-3AD203B41FA5}">
                      <a16:colId xmlns:a16="http://schemas.microsoft.com/office/drawing/2014/main" val="20002"/>
                    </a:ext>
                  </a:extLst>
                </a:gridCol>
              </a:tblGrid>
              <a:tr h="15956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algn="ctr" defTabSz="457200" rtl="0" eaLnBrk="1" latinLnBrk="0" hangingPunct="1"/>
                      <a:r>
                        <a:rPr lang="en-AU" sz="900" b="1" i="0" kern="1200" baseline="0" dirty="0">
                          <a:solidFill>
                            <a:schemeClr val="lt1"/>
                          </a:solidFill>
                          <a:latin typeface="Calibri" panose="020F0502020204030204" pitchFamily="34" charset="0"/>
                          <a:ea typeface="+mn-ea"/>
                          <a:cs typeface="+mn-cs"/>
                        </a:rPr>
                        <a:t>Measure</a:t>
                      </a: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bg1"/>
                          </a:solidFill>
                          <a:latin typeface="Calibri" panose="020F0502020204030204" pitchFamily="34" charset="0"/>
                          <a:cs typeface="Arial" panose="020B0604020202020204" pitchFamily="34" charset="0"/>
                        </a:rPr>
                        <a:t>Baseline</a:t>
                      </a: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bg1"/>
                          </a:solidFill>
                          <a:latin typeface="Calibri" panose="020F0502020204030204" pitchFamily="34" charset="0"/>
                          <a:cs typeface="+mn-cs"/>
                        </a:rPr>
                        <a:t>Target</a:t>
                      </a:r>
                      <a:endParaRPr lang="en-AU" sz="900" b="1" i="0" dirty="0">
                        <a:solidFill>
                          <a:schemeClr val="bg1"/>
                        </a:solidFill>
                        <a:latin typeface="Calibri" panose="020F0502020204030204" pitchFamily="34" charset="0"/>
                        <a:cs typeface="Arial" panose="020B0604020202020204" pitchFamily="34" charset="0"/>
                      </a:endParaRPr>
                    </a:p>
                  </a:txBody>
                  <a:tcPr marL="84406" marR="84406"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1464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900" i="0" kern="1200" dirty="0">
                          <a:solidFill>
                            <a:schemeClr val="tx1"/>
                          </a:solidFill>
                          <a:latin typeface="Calibri" panose="020F0502020204030204" pitchFamily="34" charset="0"/>
                          <a:ea typeface="+mn-ea"/>
                          <a:cs typeface="+mn-cs"/>
                        </a:rPr>
                        <a:t>Reducing pushbacks from End User.</a:t>
                      </a: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sz="900" i="0" kern="1200" dirty="0">
                          <a:solidFill>
                            <a:schemeClr val="tx1"/>
                          </a:solidFill>
                          <a:latin typeface="Calibri" panose="020F0502020204030204" pitchFamily="34" charset="0"/>
                          <a:ea typeface="+mn-ea"/>
                          <a:cs typeface="+mn-cs"/>
                        </a:rPr>
                        <a:t>All orders cancelled between November 2018 and Apr 2019.</a:t>
                      </a: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sz="900" i="0" kern="1200" dirty="0">
                          <a:solidFill>
                            <a:schemeClr val="tx1"/>
                          </a:solidFill>
                          <a:latin typeface="Calibri" panose="020F0502020204030204" pitchFamily="34" charset="0"/>
                          <a:ea typeface="+mn-ea"/>
                          <a:cs typeface="+mn-cs"/>
                        </a:rPr>
                        <a:t>Proactively cancel orders/work orders before truck rolls are sent out where multiple orders are placed.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AU" sz="900" i="0" kern="1200" dirty="0">
                        <a:solidFill>
                          <a:schemeClr val="tx1"/>
                        </a:solidFill>
                        <a:latin typeface="Calibri" panose="020F0502020204030204" pitchFamily="34" charset="0"/>
                        <a:ea typeface="+mn-ea"/>
                        <a:cs typeface="+mn-cs"/>
                      </a:endParaRP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48255860"/>
              </p:ext>
            </p:extLst>
          </p:nvPr>
        </p:nvGraphicFramePr>
        <p:xfrm>
          <a:off x="124314" y="5684489"/>
          <a:ext cx="11703832" cy="853480"/>
        </p:xfrm>
        <a:graphic>
          <a:graphicData uri="http://schemas.openxmlformats.org/drawingml/2006/table">
            <a:tbl>
              <a:tblPr firstCol="1" bandCol="1"/>
              <a:tblGrid>
                <a:gridCol w="1043238">
                  <a:extLst>
                    <a:ext uri="{9D8B030D-6E8A-4147-A177-3AD203B41FA5}">
                      <a16:colId xmlns:a16="http://schemas.microsoft.com/office/drawing/2014/main" val="20000"/>
                    </a:ext>
                  </a:extLst>
                </a:gridCol>
                <a:gridCol w="1430597">
                  <a:extLst>
                    <a:ext uri="{9D8B030D-6E8A-4147-A177-3AD203B41FA5}">
                      <a16:colId xmlns:a16="http://schemas.microsoft.com/office/drawing/2014/main" val="20001"/>
                    </a:ext>
                  </a:extLst>
                </a:gridCol>
                <a:gridCol w="2045223">
                  <a:extLst>
                    <a:ext uri="{9D8B030D-6E8A-4147-A177-3AD203B41FA5}">
                      <a16:colId xmlns:a16="http://schemas.microsoft.com/office/drawing/2014/main" val="20002"/>
                    </a:ext>
                  </a:extLst>
                </a:gridCol>
                <a:gridCol w="4629969">
                  <a:extLst>
                    <a:ext uri="{9D8B030D-6E8A-4147-A177-3AD203B41FA5}">
                      <a16:colId xmlns:a16="http://schemas.microsoft.com/office/drawing/2014/main" val="20003"/>
                    </a:ext>
                  </a:extLst>
                </a:gridCol>
                <a:gridCol w="1196026">
                  <a:extLst>
                    <a:ext uri="{9D8B030D-6E8A-4147-A177-3AD203B41FA5}">
                      <a16:colId xmlns:a16="http://schemas.microsoft.com/office/drawing/2014/main" val="20004"/>
                    </a:ext>
                  </a:extLst>
                </a:gridCol>
                <a:gridCol w="1358779">
                  <a:extLst>
                    <a:ext uri="{9D8B030D-6E8A-4147-A177-3AD203B41FA5}">
                      <a16:colId xmlns:a16="http://schemas.microsoft.com/office/drawing/2014/main" val="20005"/>
                    </a:ext>
                  </a:extLst>
                </a:gridCol>
              </a:tblGrid>
              <a:tr h="282532">
                <a:tc rowSpan="3">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GB" sz="900" b="1" i="0" dirty="0">
                          <a:latin typeface="Calibri" panose="020F0502020204030204" pitchFamily="34" charset="0"/>
                          <a:ea typeface="Verdana" panose="020B0604030504040204" pitchFamily="34" charset="0"/>
                          <a:cs typeface="Verdana" panose="020B0604030504040204" pitchFamily="34" charset="0"/>
                        </a:rPr>
                        <a:t>Initiative </a:t>
                      </a:r>
                      <a:r>
                        <a:rPr lang="en-GB" sz="900" b="1" i="0">
                          <a:latin typeface="Calibri" panose="020F0502020204030204" pitchFamily="34" charset="0"/>
                          <a:ea typeface="Verdana" panose="020B0604030504040204" pitchFamily="34" charset="0"/>
                          <a:cs typeface="Verdana" panose="020B0604030504040204" pitchFamily="34" charset="0"/>
                        </a:rPr>
                        <a:t>Agreement Signoff</a:t>
                      </a:r>
                      <a:endParaRPr lang="en-GB" sz="900" b="1" i="0" dirty="0">
                        <a:latin typeface="Calibri" panose="020F0502020204030204" pitchFamily="34" charset="0"/>
                        <a:ea typeface="Verdana" panose="020B0604030504040204" pitchFamily="34" charset="0"/>
                        <a:cs typeface="Verdana" panose="020B060403050404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Initiative</a:t>
                      </a:r>
                      <a:r>
                        <a:rPr lang="en-US" sz="900" b="1" i="0" baseline="0" dirty="0">
                          <a:solidFill>
                            <a:schemeClr val="bg1"/>
                          </a:solidFill>
                          <a:latin typeface="Calibri" panose="020F0502020204030204" pitchFamily="34" charset="0"/>
                          <a:ea typeface="Verdana" panose="020B0604030504040204" pitchFamily="34" charset="0"/>
                          <a:cs typeface="Verdana" panose="020B0604030504040204" pitchFamily="34" charset="0"/>
                        </a:rPr>
                        <a:t> </a:t>
                      </a: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Sponsor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Sponsor signature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1"/>
                          </a:solidFill>
                          <a:latin typeface="Calibri" panose="020F0502020204030204" pitchFamily="34" charset="0"/>
                          <a:ea typeface="+mn-ea"/>
                          <a:cs typeface="Arial" panose="020B0604020202020204" pitchFamily="34" charset="0"/>
                        </a:rPr>
                        <a:t>Vinit Dhall &amp; Sriteja Bongu</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Date</a:t>
                      </a:r>
                      <a:r>
                        <a:rPr lang="en-US" sz="900" b="1" i="0" kern="1200" baseline="0" dirty="0">
                          <a:solidFill>
                            <a:schemeClr val="bg1"/>
                          </a:solidFill>
                          <a:latin typeface="Calibri" panose="020F0502020204030204" pitchFamily="34" charset="0"/>
                          <a:ea typeface="Verdana" panose="020B0604030504040204" pitchFamily="34" charset="0"/>
                          <a:cs typeface="Verdana" panose="020B0604030504040204" pitchFamily="34" charset="0"/>
                        </a:rPr>
                        <a:t> Agreed</a:t>
                      </a:r>
                      <a:endParaRPr lang="en-US"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85474">
                <a:tc vMerge="1">
                  <a:txBody>
                    <a:bodyPr/>
                    <a:lstStyle/>
                    <a:p>
                      <a:endParaRPr lang="en-GB" sz="900" b="1" dirty="0"/>
                    </a:p>
                  </a:txBody>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Initiative Lead</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Lead signature</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Date Agreed</a:t>
                      </a:r>
                    </a:p>
                  </a:txBody>
                  <a:tcPr marL="93820" marR="93820" marT="46910" marB="4691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85474">
                <a:tc vMerge="1">
                  <a:txBody>
                    <a:bodyPr/>
                    <a:lstStyle/>
                    <a:p>
                      <a:endParaRPr lang="en-GB" sz="800" b="1" dirty="0"/>
                    </a:p>
                  </a:txBody>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900" b="1" i="0" kern="1200" dirty="0">
                          <a:solidFill>
                            <a:schemeClr val="bg1"/>
                          </a:solidFill>
                          <a:latin typeface="Calibri" panose="020F0502020204030204" pitchFamily="34" charset="0"/>
                          <a:ea typeface="Verdana" panose="020B0604030504040204" pitchFamily="34" charset="0"/>
                          <a:cs typeface="Verdana" panose="020B0604030504040204" pitchFamily="34" charset="0"/>
                        </a:rPr>
                        <a:t>Process Owner</a:t>
                      </a: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Initiative </a:t>
                      </a:r>
                      <a:r>
                        <a:rPr lang="en-AU" sz="9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rPr>
                        <a:t>Owner signature</a:t>
                      </a: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rPr>
                        <a:t>John Thomas &amp; Abhishek</a:t>
                      </a:r>
                      <a:r>
                        <a:rPr lang="en-AU" sz="9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Mishra</a:t>
                      </a: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AU"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Date Agreed</a:t>
                      </a:r>
                    </a:p>
                  </a:txBody>
                  <a:tcPr marL="93820" marR="93820" marT="46910" marB="4691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AU" sz="9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19131227"/>
              </p:ext>
            </p:extLst>
          </p:nvPr>
        </p:nvGraphicFramePr>
        <p:xfrm>
          <a:off x="116018" y="4242849"/>
          <a:ext cx="11691720" cy="1322101"/>
        </p:xfrm>
        <a:graphic>
          <a:graphicData uri="http://schemas.openxmlformats.org/drawingml/2006/table">
            <a:tbl>
              <a:tblPr firstCol="1" bandCol="1"/>
              <a:tblGrid>
                <a:gridCol w="5262317">
                  <a:extLst>
                    <a:ext uri="{9D8B030D-6E8A-4147-A177-3AD203B41FA5}">
                      <a16:colId xmlns:a16="http://schemas.microsoft.com/office/drawing/2014/main" val="20000"/>
                    </a:ext>
                  </a:extLst>
                </a:gridCol>
                <a:gridCol w="3906981">
                  <a:extLst>
                    <a:ext uri="{9D8B030D-6E8A-4147-A177-3AD203B41FA5}">
                      <a16:colId xmlns:a16="http://schemas.microsoft.com/office/drawing/2014/main" val="20001"/>
                    </a:ext>
                  </a:extLst>
                </a:gridCol>
                <a:gridCol w="2522422">
                  <a:extLst>
                    <a:ext uri="{9D8B030D-6E8A-4147-A177-3AD203B41FA5}">
                      <a16:colId xmlns:a16="http://schemas.microsoft.com/office/drawing/2014/main" val="20002"/>
                    </a:ext>
                  </a:extLst>
                </a:gridCol>
              </a:tblGrid>
              <a:tr h="24578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Calibri" panose="020F0502020204030204" pitchFamily="34" charset="0"/>
                          <a:ea typeface="Verdana" panose="020B0604030504040204" pitchFamily="34" charset="0"/>
                          <a:cs typeface="Verdana" panose="020B0604030504040204" pitchFamily="34" charset="0"/>
                        </a:rPr>
                        <a:t>Estimated Schedule / Milestone Title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latin typeface="Calibri" panose="020F0502020204030204" pitchFamily="34" charset="0"/>
                          <a:ea typeface="Verdana" panose="020B0604030504040204" pitchFamily="34" charset="0"/>
                          <a:cs typeface="Verdana" panose="020B0604030504040204" pitchFamily="34" charset="0"/>
                        </a:rPr>
                        <a:t>Milestone Lead / Owner</a:t>
                      </a:r>
                      <a:endParaRPr lang="en-AU" sz="900" b="1"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AU" sz="900" b="1" i="0" dirty="0">
                          <a:solidFill>
                            <a:schemeClr val="lt1"/>
                          </a:solidFill>
                          <a:latin typeface="Calibri" panose="020F0502020204030204" pitchFamily="34" charset="0"/>
                          <a:ea typeface="Verdana" panose="020B0604030504040204" pitchFamily="34" charset="0"/>
                          <a:cs typeface="Verdana" panose="020B0604030504040204" pitchFamily="34" charset="0"/>
                        </a:rPr>
                        <a:t>Target End Date</a:t>
                      </a:r>
                      <a:endParaRPr lang="en-AU" sz="900" b="1"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Define - </a:t>
                      </a:r>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Develop charter with clear problem statement, goals and timeline. Complete stakeholder analysis.</a:t>
                      </a:r>
                      <a:endParaRPr lang="en-US" sz="8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a:buFont typeface="Arial" panose="020B0604020202020204" pitchFamily="34" charset="0"/>
                        <a:buNone/>
                      </a:pPr>
                      <a:endParaRPr lang="en-US" sz="800" b="0" i="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Measure – To measure the time consumed for work allocation &amp; impact if</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the order allocation is delayed</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Analyse – To identify the root cause,</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fallout priority pattern &amp; fallout clearance AHT</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Improve</a:t>
                      </a:r>
                      <a:r>
                        <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rPr>
                        <a:t>  - To develop a tool for work allocation</a:t>
                      </a:r>
                      <a:endPar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indent="0" algn="l">
                        <a:buFont typeface="Arial" panose="020B0604020202020204" pitchFamily="34" charset="0"/>
                        <a:buNone/>
                      </a:pPr>
                      <a:endPar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AU" sz="800" b="0" i="0" kern="1200" dirty="0">
                          <a:solidFill>
                            <a:schemeClr val="tx1"/>
                          </a:solidFill>
                          <a:latin typeface="Calibri" panose="020F0502020204030204" pitchFamily="34" charset="0"/>
                          <a:ea typeface="Verdana" panose="020B0604030504040204" pitchFamily="34" charset="0"/>
                          <a:cs typeface="Verdana" panose="020B0604030504040204" pitchFamily="34" charset="0"/>
                        </a:rPr>
                        <a:t>Control – Deploy the tool in production</a:t>
                      </a:r>
                    </a:p>
                  </a:txBody>
                  <a:tcPr marL="93820" marR="93820" marT="46910" marB="4691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AU" sz="800" b="0" i="0" dirty="0">
                          <a:solidFill>
                            <a:schemeClr val="tx1"/>
                          </a:solidFill>
                          <a:latin typeface="Calibri" panose="020F0502020204030204" pitchFamily="34" charset="0"/>
                          <a:ea typeface="Verdana" panose="020B0604030504040204" pitchFamily="34" charset="0"/>
                          <a:cs typeface="Verdana" panose="020B0604030504040204" pitchFamily="34" charset="0"/>
                        </a:rPr>
                        <a:t>Devashish Poudel</a:t>
                      </a:r>
                    </a:p>
                  </a:txBody>
                  <a:tcPr marL="84406" marR="8440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800" b="0" i="0" kern="1200" baseline="0" dirty="0">
                        <a:solidFill>
                          <a:schemeClr val="tx1"/>
                        </a:solidFill>
                        <a:latin typeface="Calibri" panose="020F0502020204030204" pitchFamily="34" charset="0"/>
                        <a:ea typeface="Verdana" panose="020B0604030504040204" pitchFamily="34" charset="0"/>
                        <a:cs typeface="Verdana" panose="020B0604030504040204" pitchFamily="34" charset="0"/>
                      </a:endParaRPr>
                    </a:p>
                  </a:txBody>
                  <a:tcPr marL="84406" marR="84406">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pic>
        <p:nvPicPr>
          <p:cNvPr id="9" name="Picture 8"/>
          <p:cNvPicPr>
            <a:picLocks noChangeAspect="1"/>
          </p:cNvPicPr>
          <p:nvPr/>
        </p:nvPicPr>
        <p:blipFill>
          <a:blip r:embed="rId2"/>
          <a:stretch>
            <a:fillRect/>
          </a:stretch>
        </p:blipFill>
        <p:spPr>
          <a:xfrm>
            <a:off x="116018" y="182084"/>
            <a:ext cx="1301918" cy="441972"/>
          </a:xfrm>
          <a:prstGeom prst="rect">
            <a:avLst/>
          </a:prstGeom>
        </p:spPr>
      </p:pic>
    </p:spTree>
    <p:extLst>
      <p:ext uri="{BB962C8B-B14F-4D97-AF65-F5344CB8AC3E}">
        <p14:creationId xmlns:p14="http://schemas.microsoft.com/office/powerpoint/2010/main" val="136957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ED17-88EC-4E40-A2DA-75E543946478}"/>
              </a:ext>
            </a:extLst>
          </p:cNvPr>
          <p:cNvSpPr>
            <a:spLocks noGrp="1"/>
          </p:cNvSpPr>
          <p:nvPr>
            <p:ph type="title"/>
          </p:nvPr>
        </p:nvSpPr>
        <p:spPr>
          <a:xfrm>
            <a:off x="477888" y="206763"/>
            <a:ext cx="11231512" cy="830997"/>
          </a:xfrm>
        </p:spPr>
        <p:txBody>
          <a:bodyPr/>
          <a:lstStyle/>
          <a:p>
            <a:r>
              <a:rPr lang="en-AU" dirty="0"/>
              <a:t>Summary (November 2018 – April 2019)</a:t>
            </a:r>
            <a:br>
              <a:rPr lang="en-AU" dirty="0"/>
            </a:br>
            <a:endParaRPr lang="en-AU" dirty="0"/>
          </a:p>
        </p:txBody>
      </p:sp>
      <p:graphicFrame>
        <p:nvGraphicFramePr>
          <p:cNvPr id="15" name="Table 14">
            <a:extLst>
              <a:ext uri="{FF2B5EF4-FFF2-40B4-BE49-F238E27FC236}">
                <a16:creationId xmlns:a16="http://schemas.microsoft.com/office/drawing/2014/main" id="{9D285936-5427-4688-9C43-6F5F24515E1E}"/>
              </a:ext>
            </a:extLst>
          </p:cNvPr>
          <p:cNvGraphicFramePr>
            <a:graphicFrameLocks noGrp="1"/>
          </p:cNvGraphicFramePr>
          <p:nvPr>
            <p:extLst>
              <p:ext uri="{D42A27DB-BD31-4B8C-83A1-F6EECF244321}">
                <p14:modId xmlns:p14="http://schemas.microsoft.com/office/powerpoint/2010/main" val="1692163527"/>
              </p:ext>
            </p:extLst>
          </p:nvPr>
        </p:nvGraphicFramePr>
        <p:xfrm>
          <a:off x="2734527" y="1929467"/>
          <a:ext cx="4513561" cy="1613924"/>
        </p:xfrm>
        <a:graphic>
          <a:graphicData uri="http://schemas.openxmlformats.org/drawingml/2006/table">
            <a:tbl>
              <a:tblPr>
                <a:tableStyleId>{69CF1AB2-1976-4502-BF36-3FF5EA218861}</a:tableStyleId>
              </a:tblPr>
              <a:tblGrid>
                <a:gridCol w="1252062">
                  <a:extLst>
                    <a:ext uri="{9D8B030D-6E8A-4147-A177-3AD203B41FA5}">
                      <a16:colId xmlns:a16="http://schemas.microsoft.com/office/drawing/2014/main" val="233641761"/>
                    </a:ext>
                  </a:extLst>
                </a:gridCol>
                <a:gridCol w="1252062">
                  <a:extLst>
                    <a:ext uri="{9D8B030D-6E8A-4147-A177-3AD203B41FA5}">
                      <a16:colId xmlns:a16="http://schemas.microsoft.com/office/drawing/2014/main" val="2505416601"/>
                    </a:ext>
                  </a:extLst>
                </a:gridCol>
                <a:gridCol w="1279595">
                  <a:extLst>
                    <a:ext uri="{9D8B030D-6E8A-4147-A177-3AD203B41FA5}">
                      <a16:colId xmlns:a16="http://schemas.microsoft.com/office/drawing/2014/main" val="1214047628"/>
                    </a:ext>
                  </a:extLst>
                </a:gridCol>
                <a:gridCol w="729842">
                  <a:extLst>
                    <a:ext uri="{9D8B030D-6E8A-4147-A177-3AD203B41FA5}">
                      <a16:colId xmlns:a16="http://schemas.microsoft.com/office/drawing/2014/main" val="3395374102"/>
                    </a:ext>
                  </a:extLst>
                </a:gridCol>
              </a:tblGrid>
              <a:tr h="403481">
                <a:tc>
                  <a:txBody>
                    <a:bodyPr/>
                    <a:lstStyle/>
                    <a:p>
                      <a:pPr algn="ctr"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Completed</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Cancelled</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b="1" u="none" strike="noStrike" dirty="0">
                          <a:effectLst/>
                        </a:rPr>
                        <a:t>Total</a:t>
                      </a:r>
                      <a:endParaRPr lang="en-AU"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5585015"/>
                  </a:ext>
                </a:extLst>
              </a:tr>
              <a:tr h="403481">
                <a:tc>
                  <a:txBody>
                    <a:bodyPr/>
                    <a:lstStyle/>
                    <a:p>
                      <a:pPr algn="ctr" fontAlgn="b"/>
                      <a:r>
                        <a:rPr lang="en-AU" sz="1100" b="1" u="none" strike="noStrike" dirty="0">
                          <a:effectLst/>
                        </a:rPr>
                        <a:t>Residential</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8869(43.57%)</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11490(56.43%)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20359</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263836"/>
                  </a:ext>
                </a:extLst>
              </a:tr>
              <a:tr h="403481">
                <a:tc>
                  <a:txBody>
                    <a:bodyPr/>
                    <a:lstStyle/>
                    <a:p>
                      <a:pPr algn="ctr" fontAlgn="b"/>
                      <a:r>
                        <a:rPr lang="en-AU" sz="1100" b="1" u="none" strike="noStrike" dirty="0">
                          <a:effectLst/>
                        </a:rPr>
                        <a:t>Business</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185(47.9%)</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202(52.1%)</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387</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224903"/>
                  </a:ext>
                </a:extLst>
              </a:tr>
              <a:tr h="403481">
                <a:tc>
                  <a:txBody>
                    <a:bodyPr/>
                    <a:lstStyle/>
                    <a:p>
                      <a:pPr algn="ctr" fontAlgn="b"/>
                      <a:r>
                        <a:rPr lang="en-AU" sz="1100" b="1" u="none" strike="noStrike" dirty="0">
                          <a:effectLst/>
                        </a:rPr>
                        <a:t>Total</a:t>
                      </a:r>
                      <a:endParaRPr lang="en-AU"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9054(43.65%)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a:effectLst/>
                        </a:rPr>
                        <a:t>11692(56.35%)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U" sz="1100" u="none" strike="noStrike" dirty="0">
                          <a:effectLst/>
                        </a:rPr>
                        <a:t>20746</a:t>
                      </a:r>
                      <a:endParaRPr lang="en-AU"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719469"/>
                  </a:ext>
                </a:extLst>
              </a:tr>
            </a:tbl>
          </a:graphicData>
        </a:graphic>
      </p:graphicFrame>
      <p:sp>
        <p:nvSpPr>
          <p:cNvPr id="16" name="TextBox 15">
            <a:extLst>
              <a:ext uri="{FF2B5EF4-FFF2-40B4-BE49-F238E27FC236}">
                <a16:creationId xmlns:a16="http://schemas.microsoft.com/office/drawing/2014/main" id="{C0C1F0FD-C9E0-41BB-A9A0-457448DD7B82}"/>
              </a:ext>
            </a:extLst>
          </p:cNvPr>
          <p:cNvSpPr txBox="1"/>
          <p:nvPr/>
        </p:nvSpPr>
        <p:spPr>
          <a:xfrm>
            <a:off x="343664" y="805814"/>
            <a:ext cx="11231512" cy="830997"/>
          </a:xfrm>
          <a:prstGeom prst="rect">
            <a:avLst/>
          </a:prstGeom>
          <a:noFill/>
        </p:spPr>
        <p:txBody>
          <a:bodyPr wrap="square" rtlCol="0">
            <a:spAutoFit/>
          </a:bodyPr>
          <a:lstStyle/>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More than 50% of orders are getting cancelled in locations where two or more orders are placed</a:t>
            </a:r>
          </a:p>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Out of 11692 orders cancelled most of the times technicians visit EU premises only to find out EU do not require additional NTD installation.</a:t>
            </a:r>
          </a:p>
          <a:p>
            <a:pPr marL="285750" indent="-285750">
              <a:buFont typeface="Arial" panose="020B0604020202020204" pitchFamily="34" charset="0"/>
              <a:buChar char="•"/>
            </a:pPr>
            <a:r>
              <a:rPr lang="en-AU" sz="1200" dirty="0">
                <a:latin typeface="Segoe UI Light" panose="020B0502040204020203" pitchFamily="34" charset="0"/>
                <a:cs typeface="Segoe UI Light" panose="020B0502040204020203" pitchFamily="34" charset="0"/>
              </a:rPr>
              <a:t>Proactively cancelling work orders where more than one orders are placed can save truck rolls and decrease the unnecessary work load for tier 1 activations. This can also increase the OTD activated orders. </a:t>
            </a:r>
            <a:endParaRPr lang="en-AU" dirty="0"/>
          </a:p>
        </p:txBody>
      </p:sp>
    </p:spTree>
    <p:extLst>
      <p:ext uri="{BB962C8B-B14F-4D97-AF65-F5344CB8AC3E}">
        <p14:creationId xmlns:p14="http://schemas.microsoft.com/office/powerpoint/2010/main" val="656460750"/>
      </p:ext>
    </p:extLst>
  </p:cSld>
  <p:clrMapOvr>
    <a:masterClrMapping/>
  </p:clrMapOvr>
</p:sld>
</file>

<file path=ppt/theme/theme1.xml><?xml version="1.0" encoding="utf-8"?>
<a:theme xmlns:a="http://schemas.openxmlformats.org/drawingml/2006/main" name="PresentationTemplate_BMS000529">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Sub Page Master">
  <a:themeElements>
    <a:clrScheme name="NBN Co Brand Colours">
      <a:dk1>
        <a:sysClr val="windowText" lastClr="000000"/>
      </a:dk1>
      <a:lt1>
        <a:sysClr val="window" lastClr="FFFFFF"/>
      </a:lt1>
      <a:dk2>
        <a:srgbClr val="3D4044"/>
      </a:dk2>
      <a:lt2>
        <a:srgbClr val="D9E9B8"/>
      </a:lt2>
      <a:accent1>
        <a:srgbClr val="7EBA31"/>
      </a:accent1>
      <a:accent2>
        <a:srgbClr val="C42D21"/>
      </a:accent2>
      <a:accent3>
        <a:srgbClr val="E06821"/>
      </a:accent3>
      <a:accent4>
        <a:srgbClr val="0083BC"/>
      </a:accent4>
      <a:accent5>
        <a:srgbClr val="BAD783"/>
      </a:accent5>
      <a:accent6>
        <a:srgbClr val="7FB8D9"/>
      </a:accent6>
      <a:hlink>
        <a:srgbClr val="E6AF6F"/>
      </a:hlink>
      <a:folHlink>
        <a:srgbClr val="82848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800" dirty="0" smtClean="0">
            <a:solidFill>
              <a:srgbClr val="44484F"/>
            </a:solidFill>
            <a:latin typeface="Arial"/>
            <a:cs typeface="Arial"/>
          </a:defRPr>
        </a:defPPr>
      </a:lstStyle>
    </a:txDef>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Powerpoint_Standard_4-3">
  <a:themeElements>
    <a:clrScheme name="nbn">
      <a:dk1>
        <a:srgbClr val="000000"/>
      </a:dk1>
      <a:lt1>
        <a:srgbClr val="FFFFFF"/>
      </a:lt1>
      <a:dk2>
        <a:srgbClr val="009FE3"/>
      </a:dk2>
      <a:lt2>
        <a:srgbClr val="192268"/>
      </a:lt2>
      <a:accent1>
        <a:srgbClr val="009FE3"/>
      </a:accent1>
      <a:accent2>
        <a:srgbClr val="A2C617"/>
      </a:accent2>
      <a:accent3>
        <a:srgbClr val="FECA33"/>
      </a:accent3>
      <a:accent4>
        <a:srgbClr val="777877"/>
      </a:accent4>
      <a:accent5>
        <a:srgbClr val="002856"/>
      </a:accent5>
      <a:accent6>
        <a:srgbClr val="FFFFFF"/>
      </a:accent6>
      <a:hlink>
        <a:srgbClr val="000000"/>
      </a:hlink>
      <a:folHlink>
        <a:srgbClr val="777877"/>
      </a:folHlink>
    </a:clrScheme>
    <a:fontScheme name="Nbn">
      <a:majorFont>
        <a:latin typeface="Verdana"/>
        <a:ea typeface=""/>
        <a:cs typeface=""/>
      </a:majorFont>
      <a:minorFont>
        <a:latin typeface="Verdana"/>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8067244a-a769-4252-8712-1aa938f876ec" ContentTypeId="0x0101008ED9163B77ADC14A84317C1DD19518EF" PreviousValue="false"/>
</file>

<file path=customXml/item2.xml><?xml version="1.0" encoding="utf-8"?>
<ct:contentTypeSchema xmlns:ct="http://schemas.microsoft.com/office/2006/metadata/contentType" xmlns:ma="http://schemas.microsoft.com/office/2006/metadata/properties/metaAttributes" ct:_="" ma:_="" ma:contentTypeName="Controlled" ma:contentTypeID="0x0101008ED9163B77ADC14A84317C1DD19518EF00EEBEA6E82688D24B877CABCD35039B7A" ma:contentTypeVersion="13" ma:contentTypeDescription="Create a new document." ma:contentTypeScope="" ma:versionID="9a047d5b50c9def3b309f09bc93d453b">
  <xsd:schema xmlns:xsd="http://www.w3.org/2001/XMLSchema" xmlns:xs="http://www.w3.org/2001/XMLSchema" xmlns:p="http://schemas.microsoft.com/office/2006/metadata/properties" xmlns:ns2="69176555-1062-4e6e-99d7-d437b51bbc65" xmlns:ns4="62e14409-1bad-4ff4-a9ac-2de6033a2107" xmlns:ns5="http://schemas.microsoft.com/sharepoint/v4" targetNamespace="http://schemas.microsoft.com/office/2006/metadata/properties" ma:root="true" ma:fieldsID="c973d5c7aaeea4c8dd04ce92e3490fdd" ns2:_="" ns4:_="" ns5:_="">
    <xsd:import namespace="69176555-1062-4e6e-99d7-d437b51bbc65"/>
    <xsd:import namespace="62e14409-1bad-4ff4-a9ac-2de6033a2107"/>
    <xsd:import namespace="http://schemas.microsoft.com/sharepoint/v4"/>
    <xsd:element name="properties">
      <xsd:complexType>
        <xsd:sequence>
          <xsd:element name="documentManagement">
            <xsd:complexType>
              <xsd:all>
                <xsd:element ref="ns2:NBNCoAlternateDocID" minOccurs="0"/>
                <xsd:element ref="ns2:Revision" minOccurs="0"/>
                <xsd:element ref="ns2:RevisionDate" minOccurs="0"/>
                <xsd:element ref="ns2:Owner" minOccurs="0"/>
                <xsd:element ref="ns2:DistributionDetails" minOccurs="0"/>
                <xsd:element ref="ns2:SecurityClassificationTaxHTField0" minOccurs="0"/>
                <xsd:element ref="ns2:TaxCatchAll" minOccurs="0"/>
                <xsd:element ref="ns2:TaxCatchAllLabel" minOccurs="0"/>
                <xsd:element ref="ns2:NBNCoDocumentCategoryTaxHTField0" minOccurs="0"/>
                <xsd:element ref="ns2:DocumentStatusTaxHTField0" minOccurs="0"/>
                <xsd:element ref="ns2:FeedbackLog" minOccurs="0"/>
                <xsd:element ref="ns4:_dlc_DocId" minOccurs="0"/>
                <xsd:element ref="ns4:_dlc_DocIdUrl" minOccurs="0"/>
                <xsd:element ref="ns4:_dlc_DocIdPersistId"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176555-1062-4e6e-99d7-d437b51bbc65" elementFormDefault="qualified">
    <xsd:import namespace="http://schemas.microsoft.com/office/2006/documentManagement/types"/>
    <xsd:import namespace="http://schemas.microsoft.com/office/infopath/2007/PartnerControls"/>
    <xsd:element name="NBNCoAlternateDocID" ma:index="1" nillable="true" ma:displayName="Alternate Doc ID" ma:description="" ma:internalName="NBNCoAlternateDocID" ma:readOnly="false">
      <xsd:simpleType>
        <xsd:restriction base="dms:Text"/>
      </xsd:simpleType>
    </xsd:element>
    <xsd:element name="Revision" ma:index="3" nillable="true" ma:displayName="Revision" ma:default="1" ma:internalName="Revision" ma:readOnly="false">
      <xsd:simpleType>
        <xsd:restriction base="dms:Text">
          <xsd:maxLength value="255"/>
        </xsd:restriction>
      </xsd:simpleType>
    </xsd:element>
    <xsd:element name="RevisionDate" ma:index="4" nillable="true" ma:displayName="Revision Date" ma:default="[today]" ma:format="DateOnly" ma:internalName="RevisionDate" ma:readOnly="false">
      <xsd:simpleType>
        <xsd:restriction base="dms:DateTime"/>
      </xsd:simpleType>
    </xsd:element>
    <xsd:element name="Owner" ma:index="6" nillable="true" ma:displayName="Owner" ma:default="Chief Executive Officer" ma:internalName="Owner">
      <xsd:simpleType>
        <xsd:restriction base="dms:Text">
          <xsd:maxLength value="255"/>
        </xsd:restriction>
      </xsd:simpleType>
    </xsd:element>
    <xsd:element name="DistributionDetails" ma:index="9" nillable="true" ma:displayName="Distribution Details" ma:internalName="DistributionDetails" ma:readOnly="false">
      <xsd:simpleType>
        <xsd:restriction base="dms:Note">
          <xsd:maxLength value="255"/>
        </xsd:restriction>
      </xsd:simpleType>
    </xsd:element>
    <xsd:element name="SecurityClassificationTaxHTField0" ma:index="16" ma:taxonomy="true" ma:internalName="SecurityClassificationTaxHTField0" ma:taxonomyFieldName="SecurityClassification" ma:displayName="Security Classification" ma:default="29;#nbn-Confidential: Commercial|3b4ae9a1-9eee-4a06-9e1a-a6d0f8c51bde" ma:fieldId="{10ed9546-aeb2-4a15-9054-93f48bc7df44}" ma:sspId="8067244a-a769-4252-8712-1aa938f876ec" ma:termSetId="4feda2dd-37d4-4ff2-ae14-8eeee4f5883b"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e5e152e8-670c-4f31-8c86-47535ad372e5}" ma:internalName="TaxCatchAll" ma:showField="CatchAllData" ma:web="62e14409-1bad-4ff4-a9ac-2de6033a2107">
      <xsd:complexType>
        <xsd:complexContent>
          <xsd:extension base="dms:MultiChoiceLookup">
            <xsd:sequence>
              <xsd:element name="Value" type="dms:Lookup" maxOccurs="unbounded" minOccurs="0" nillable="true"/>
            </xsd:sequence>
          </xsd:extension>
        </xsd:complexContent>
      </xsd:complexType>
    </xsd:element>
    <xsd:element name="TaxCatchAllLabel" ma:index="18" nillable="true" ma:displayName="Taxonomy Catch All Column1" ma:hidden="true" ma:list="{e5e152e8-670c-4f31-8c86-47535ad372e5}" ma:internalName="TaxCatchAllLabel" ma:readOnly="true" ma:showField="CatchAllDataLabel" ma:web="62e14409-1bad-4ff4-a9ac-2de6033a2107">
      <xsd:complexType>
        <xsd:complexContent>
          <xsd:extension base="dms:MultiChoiceLookup">
            <xsd:sequence>
              <xsd:element name="Value" type="dms:Lookup" maxOccurs="unbounded" minOccurs="0" nillable="true"/>
            </xsd:sequence>
          </xsd:extension>
        </xsd:complexContent>
      </xsd:complexType>
    </xsd:element>
    <xsd:element name="NBNCoDocumentCategoryTaxHTField0" ma:index="19" ma:taxonomy="true" ma:internalName="NBNCoDocumentCategoryTaxHTField0" ma:taxonomyFieldName="NBNCoDocumentCategory" ma:displayName="Document Category" ma:default="7;#Report|b8525556-51f0-4cb4-9928-26f7dea0b945" ma:fieldId="{b6449e9c-10b0-462a-bb48-a319890ed618}" ma:sspId="8067244a-a769-4252-8712-1aa938f876ec" ma:termSetId="93e5f3f7-c2c3-4a0c-809e-1ce523f9ee6f" ma:anchorId="00000000-0000-0000-0000-000000000000" ma:open="false" ma:isKeyword="false">
      <xsd:complexType>
        <xsd:sequence>
          <xsd:element ref="pc:Terms" minOccurs="0" maxOccurs="1"/>
        </xsd:sequence>
      </xsd:complexType>
    </xsd:element>
    <xsd:element name="DocumentStatusTaxHTField0" ma:index="20" ma:taxonomy="true" ma:internalName="DocumentStatusTaxHTField0" ma:taxonomyFieldName="DocumentStatus" ma:displayName="Document Status" ma:readOnly="false" ma:default="2;#Draft|f242d34b-bcce-4bff-83fd-49d2f671e3ed" ma:fieldId="{198eb521-3894-42a9-b19a-4aba35100297}" ma:sspId="8067244a-a769-4252-8712-1aa938f876ec" ma:termSetId="68790a65-46a9-4c10-a82e-c3677ff09ad1" ma:anchorId="00000000-0000-0000-0000-000000000000" ma:open="false" ma:isKeyword="false">
      <xsd:complexType>
        <xsd:sequence>
          <xsd:element ref="pc:Terms" minOccurs="0" maxOccurs="1"/>
        </xsd:sequence>
      </xsd:complexType>
    </xsd:element>
    <xsd:element name="FeedbackLog" ma:index="22" nillable="true" ma:displayName="Feedback Log" ma:format="Hyperlink" ma:hidden="true" ma:internalName="FeedbackLog"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2e14409-1bad-4ff4-a9ac-2de6033a2107" elementFormDefault="qualified">
    <xsd:import namespace="http://schemas.microsoft.com/office/2006/documentManagement/types"/>
    <xsd:import namespace="http://schemas.microsoft.com/office/infopath/2007/PartnerControls"/>
    <xsd:element name="_dlc_DocId" ma:index="23" nillable="true" ma:displayName="Document ID Value" ma:description="The value of the document ID assigned to this item."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Revision xmlns="69176555-1062-4e6e-99d7-d437b51bbc65">1.0</Revision>
    <SecurityClassificationTaxHTField0 xmlns="69176555-1062-4e6e-99d7-d437b51bbc65">
      <Terms xmlns="http://schemas.microsoft.com/office/infopath/2007/PartnerControls">
        <TermInfo xmlns="http://schemas.microsoft.com/office/infopath/2007/PartnerControls">
          <TermName xmlns="http://schemas.microsoft.com/office/infopath/2007/PartnerControls">nbn-Confidential: INTERNAL + RESTRICTED ACCESS ONLY</TermName>
          <TermId xmlns="http://schemas.microsoft.com/office/infopath/2007/PartnerControls">22cbbf42-0a81-4045-a1f6-f54c5d36c77a</TermId>
        </TermInfo>
      </Terms>
    </SecurityClassificationTaxHTField0>
    <TaxCatchAll xmlns="69176555-1062-4e6e-99d7-d437b51bbc65">
      <Value>6</Value>
      <Value>30</Value>
      <Value>2</Value>
    </TaxCatchAll>
    <DistributionDetails xmlns="69176555-1062-4e6e-99d7-d437b51bbc65" xsi:nil="true"/>
    <DocumentStatusTaxHTField0 xmlns="69176555-1062-4e6e-99d7-d437b51bbc65">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f242d34b-bcce-4bff-83fd-49d2f671e3ed</TermId>
        </TermInfo>
      </Terms>
    </DocumentStatusTaxHTField0>
    <Owner xmlns="69176555-1062-4e6e-99d7-d437b51bbc65">Andrew Hogan</Owner>
    <RevisionDate xmlns="69176555-1062-4e6e-99d7-d437b51bbc65">2015-08-30T14:00:00+00:00</RevisionDate>
    <NBNCoDocumentCategoryTaxHTField0 xmlns="69176555-1062-4e6e-99d7-d437b51bbc65">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8268183d-c973-458c-946c-03680ef92566</TermId>
        </TermInfo>
      </Terms>
    </NBNCoDocumentCategoryTaxHTField0>
    <NBNCoAlternateDocID xmlns="69176555-1062-4e6e-99d7-d437b51bbc65" xsi:nil="true"/>
    <FeedbackLog xmlns="69176555-1062-4e6e-99d7-d437b51bbc65">
      <Url xsi:nil="true"/>
      <Description xsi:nil="true"/>
    </FeedbackLog>
    <_dlc_DocId xmlns="62e14409-1bad-4ff4-a9ac-2de6033a2107">S0010-4-14</_dlc_DocId>
    <_dlc_DocIdUrl xmlns="62e14409-1bad-4ff4-a9ac-2de6033a2107">
      <Url>https://docs.nbnco.net.au/Shared/S0010/_layouts/15/DocIdRedir.aspx?ID=S0010-4-14</Url>
      <Description>S0010-4-14</Description>
    </_dlc_DocIdUrl>
    <IconOverlay xmlns="http://schemas.microsoft.com/sharepoint/v4" xsi:nil="true"/>
  </documentManagement>
</p:properties>
</file>

<file path=customXml/itemProps1.xml><?xml version="1.0" encoding="utf-8"?>
<ds:datastoreItem xmlns:ds="http://schemas.openxmlformats.org/officeDocument/2006/customXml" ds:itemID="{FC1F139A-875D-4B7E-8EDE-14449240A61E}">
  <ds:schemaRefs>
    <ds:schemaRef ds:uri="Microsoft.SharePoint.Taxonomy.ContentTypeSync"/>
  </ds:schemaRefs>
</ds:datastoreItem>
</file>

<file path=customXml/itemProps2.xml><?xml version="1.0" encoding="utf-8"?>
<ds:datastoreItem xmlns:ds="http://schemas.openxmlformats.org/officeDocument/2006/customXml" ds:itemID="{EA461746-7FEE-4D7F-9D59-97DE2CC59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176555-1062-4e6e-99d7-d437b51bbc65"/>
    <ds:schemaRef ds:uri="62e14409-1bad-4ff4-a9ac-2de6033a210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CDEDB4-FC3E-4FC7-846B-596BE2FE655C}">
  <ds:schemaRefs>
    <ds:schemaRef ds:uri="http://schemas.microsoft.com/sharepoint/events"/>
  </ds:schemaRefs>
</ds:datastoreItem>
</file>

<file path=customXml/itemProps4.xml><?xml version="1.0" encoding="utf-8"?>
<ds:datastoreItem xmlns:ds="http://schemas.openxmlformats.org/officeDocument/2006/customXml" ds:itemID="{20BEAA3B-3459-475A-A22B-48E6B160738F}">
  <ds:schemaRefs>
    <ds:schemaRef ds:uri="http://schemas.microsoft.com/sharepoint/v3/contenttype/forms"/>
  </ds:schemaRefs>
</ds:datastoreItem>
</file>

<file path=customXml/itemProps5.xml><?xml version="1.0" encoding="utf-8"?>
<ds:datastoreItem xmlns:ds="http://schemas.openxmlformats.org/officeDocument/2006/customXml" ds:itemID="{141A04EF-0EFA-4E68-BBB1-CF1332632D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2e14409-1bad-4ff4-a9ac-2de6033a2107"/>
    <ds:schemaRef ds:uri="69176555-1062-4e6e-99d7-d437b51bbc65"/>
    <ds:schemaRef ds:uri="http://schemas.microsoft.com/sharepoint/v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PresentationTemplate_BMS000529</Template>
  <TotalTime>32790</TotalTime>
  <Words>433</Words>
  <Application>Microsoft Office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vt:i4>
      </vt:variant>
    </vt:vector>
  </HeadingPairs>
  <TitlesOfParts>
    <vt:vector size="15" baseType="lpstr">
      <vt:lpstr>Arial</vt:lpstr>
      <vt:lpstr>Arial Rounded MT Bold</vt:lpstr>
      <vt:lpstr>Calibri</vt:lpstr>
      <vt:lpstr>Helvetica</vt:lpstr>
      <vt:lpstr>Segoe UI Light</vt:lpstr>
      <vt:lpstr>Verdana</vt:lpstr>
      <vt:lpstr>Wingdings</vt:lpstr>
      <vt:lpstr>PresentationTemplate_BMS000529</vt:lpstr>
      <vt:lpstr>Custom Design</vt:lpstr>
      <vt:lpstr>1_Custom Design</vt:lpstr>
      <vt:lpstr>1_Sub Page Master</vt:lpstr>
      <vt:lpstr>2_Custom Design</vt:lpstr>
      <vt:lpstr>Powerpoint_Standard_4-3</vt:lpstr>
      <vt:lpstr>Initiative Charter – (Wasted Truck Roll Reduction )</vt:lpstr>
      <vt:lpstr>Summary (November 2018 – April 2019) </vt:lpstr>
    </vt:vector>
  </TitlesOfParts>
  <Company>NBNCo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Initiative Charter template</dc:title>
  <dc:creator>sabrinatoh</dc:creator>
  <cp:lastModifiedBy>Devashish Poudel</cp:lastModifiedBy>
  <cp:revision>236</cp:revision>
  <cp:lastPrinted>2014-11-24T03:21:16Z</cp:lastPrinted>
  <dcterms:created xsi:type="dcterms:W3CDTF">2014-08-21T04:17:09Z</dcterms:created>
  <dcterms:modified xsi:type="dcterms:W3CDTF">2019-04-08T05:46:01Z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0x0101008ED9163B77ADC14A84317C1DD19518EF00EEBEA6E82688D24B877CABCD35039B7A</vt:lpwstr>
  </property>
  <property fmtid="{D5CDD505-2E9C-101B-9397-08002B2CF9AE}" pid="3" name="_dlc_DocIdItemGuid">
    <vt:lpwstr>4005b23f-8f71-49a8-a72a-12f4014f9aec</vt:lpwstr>
  </property>
  <property fmtid="{D5CDD505-2E9C-101B-9397-08002B2CF9AE}" pid="4" name="DocumentStatus">
    <vt:lpwstr>2;#Draft|f242d34b-bcce-4bff-83fd-49d2f671e3ed</vt:lpwstr>
  </property>
  <property fmtid="{D5CDD505-2E9C-101B-9397-08002B2CF9AE}" pid="5" name="NBNCoDocumentCategory">
    <vt:lpwstr>6;#Template|8268183d-c973-458c-946c-03680ef92566</vt:lpwstr>
  </property>
  <property fmtid="{D5CDD505-2E9C-101B-9397-08002B2CF9AE}" pid="6" name="SecurityClassification">
    <vt:lpwstr>30;#nbn-Confidential: INTERNAL + RESTRICTED ACCESS ONLY|22cbbf42-0a81-4045-a1f6-f54c5d36c77a</vt:lpwstr>
  </property>
  <property fmtid="{D5CDD505-2E9C-101B-9397-08002B2CF9AE}" pid="7" name="RecordPoint_WorkflowType">
    <vt:lpwstr>ActiveSubmitStub</vt:lpwstr>
  </property>
  <property fmtid="{D5CDD505-2E9C-101B-9397-08002B2CF9AE}" pid="8" name="RecordPoint_ActiveItemUniqueId">
    <vt:lpwstr>{4005b23f-8f71-49a8-a72a-12f4014f9aec}</vt:lpwstr>
  </property>
  <property fmtid="{D5CDD505-2E9C-101B-9397-08002B2CF9AE}" pid="9" name="RecordPoint_ActiveItemWebId">
    <vt:lpwstr>{62e14409-1bad-4ff4-a9ac-2de6033a2107}</vt:lpwstr>
  </property>
  <property fmtid="{D5CDD505-2E9C-101B-9397-08002B2CF9AE}" pid="10" name="RecordPoint_ActiveItemSiteId">
    <vt:lpwstr>{6382c4c3-a701-4bd3-aa29-e49de048a4ad}</vt:lpwstr>
  </property>
  <property fmtid="{D5CDD505-2E9C-101B-9397-08002B2CF9AE}" pid="11" name="RecordPoint_ActiveItemListId">
    <vt:lpwstr>{19b6923e-e9ac-49e0-85f3-861f519d7f21}</vt:lpwstr>
  </property>
  <property fmtid="{D5CDD505-2E9C-101B-9397-08002B2CF9AE}" pid="12" name="RecordPoint_SubmissionDate">
    <vt:lpwstr/>
  </property>
  <property fmtid="{D5CDD505-2E9C-101B-9397-08002B2CF9AE}" pid="13" name="RecordPoint_RecordNumberSubmitted">
    <vt:lpwstr>S0010-4-14</vt:lpwstr>
  </property>
  <property fmtid="{D5CDD505-2E9C-101B-9397-08002B2CF9AE}" pid="14" name="RecordPoint_ActiveItemMoved">
    <vt:lpwstr/>
  </property>
  <property fmtid="{D5CDD505-2E9C-101B-9397-08002B2CF9AE}" pid="15" name="RecordPoint_RecordFormat">
    <vt:lpwstr/>
  </property>
  <property fmtid="{D5CDD505-2E9C-101B-9397-08002B2CF9AE}" pid="16" name="RecordPoint_SubmissionCompleted">
    <vt:lpwstr>2017-07-31T15:49:46.5888436+10:00</vt:lpwstr>
  </property>
</Properties>
</file>