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96B4-9158-4095-B676-AFE8403DC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Moody Data Puzzle – pattern I injected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A0DF-765E-4169-83C5-C6736EAE7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2249-B787-4375-B753-A4EC0485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942F-E773-4209-B548-28FE7DF1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moody1&lt;-moody[</a:t>
            </a:r>
            <a:r>
              <a:rPr lang="en-US" dirty="0" err="1"/>
              <a:t>moody$DOZES_OFF</a:t>
            </a:r>
            <a:r>
              <a:rPr lang="en-US" dirty="0"/>
              <a:t>=='always'|</a:t>
            </a:r>
            <a:r>
              <a:rPr lang="en-US" dirty="0" err="1"/>
              <a:t>moody$TEXTING_IN_CLASS</a:t>
            </a:r>
            <a:r>
              <a:rPr lang="en-US" dirty="0"/>
              <a:t>=='always',]</a:t>
            </a:r>
          </a:p>
          <a:p>
            <a:r>
              <a:rPr lang="en-US" dirty="0"/>
              <a:t>boxplot(moody1$SCORE ~ moody1$GRADE, main = 'Distribution of Scores by Grade for sleepers and </a:t>
            </a:r>
            <a:r>
              <a:rPr lang="en-US" dirty="0" err="1"/>
              <a:t>textters</a:t>
            </a:r>
            <a:r>
              <a:rPr lang="en-US" dirty="0"/>
              <a:t>', </a:t>
            </a:r>
            <a:r>
              <a:rPr lang="en-US" dirty="0" err="1"/>
              <a:t>ylab</a:t>
            </a:r>
            <a:r>
              <a:rPr lang="en-US" dirty="0"/>
              <a:t> ='Score (out of 100)', </a:t>
            </a:r>
            <a:r>
              <a:rPr lang="en-US" dirty="0" err="1"/>
              <a:t>xlab</a:t>
            </a:r>
            <a:r>
              <a:rPr lang="en-US" dirty="0"/>
              <a:t> = 'Letter Grade', col = c("blue", "green", "yellow", "orange", "red"))</a:t>
            </a:r>
          </a:p>
          <a:p>
            <a:r>
              <a:rPr lang="en-US" dirty="0"/>
              <a:t>boxplot(</a:t>
            </a:r>
            <a:r>
              <a:rPr lang="en-US" dirty="0" err="1"/>
              <a:t>moody$SCORE</a:t>
            </a:r>
            <a:r>
              <a:rPr lang="en-US" dirty="0"/>
              <a:t> ~ </a:t>
            </a:r>
            <a:r>
              <a:rPr lang="en-US" dirty="0" err="1"/>
              <a:t>moody$GRADE</a:t>
            </a:r>
            <a:r>
              <a:rPr lang="en-US" dirty="0"/>
              <a:t>, main = 'Distribution of Scores by Grade for all', </a:t>
            </a:r>
            <a:r>
              <a:rPr lang="en-US" dirty="0" err="1"/>
              <a:t>ylab</a:t>
            </a:r>
            <a:r>
              <a:rPr lang="en-US" dirty="0"/>
              <a:t> ='Score (out of 100)', </a:t>
            </a:r>
            <a:r>
              <a:rPr lang="en-US" dirty="0" err="1"/>
              <a:t>xlab</a:t>
            </a:r>
            <a:r>
              <a:rPr lang="en-US" dirty="0"/>
              <a:t> = 'Letter Grade', col = c("blue", "green", "yellow", "orange", "red"))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0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83D3-38FD-43B2-AAEC-006590C4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Sleepers and texters: boxes Separated.  </a:t>
            </a:r>
            <a:r>
              <a:rPr lang="en-US"/>
              <a:t>Higher cut points</a:t>
            </a:r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55B0BF-6839-4DCD-8846-0EA103D88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026" y="2016125"/>
            <a:ext cx="5746272" cy="3449638"/>
          </a:xfrm>
        </p:spPr>
      </p:pic>
    </p:spTree>
    <p:extLst>
      <p:ext uri="{BB962C8B-B14F-4D97-AF65-F5344CB8AC3E}">
        <p14:creationId xmlns:p14="http://schemas.microsoft.com/office/powerpoint/2010/main" val="377416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94B3-8E8D-40F2-AE70-80C43864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All: poor separation.  Lower cut points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C00A79F-4BE1-4567-A261-BE1908ED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026" y="2016125"/>
            <a:ext cx="5746272" cy="3449638"/>
          </a:xfrm>
        </p:spPr>
      </p:pic>
    </p:spTree>
    <p:extLst>
      <p:ext uri="{BB962C8B-B14F-4D97-AF65-F5344CB8AC3E}">
        <p14:creationId xmlns:p14="http://schemas.microsoft.com/office/powerpoint/2010/main" val="21946794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1381</TotalTime>
  <Words>151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Moody Data Puzzle – pattern I injected </vt:lpstr>
      <vt:lpstr>PowerPoint Presentation</vt:lpstr>
      <vt:lpstr>Sleepers and texters: boxes Separated.  Higher cut points</vt:lpstr>
      <vt:lpstr>All: poor separation.  Lower cut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Moody -solution</dc:title>
  <dc:creator>Tomasz Imielinski</dc:creator>
  <cp:lastModifiedBy>Tomasz Imielinski</cp:lastModifiedBy>
  <cp:revision>4</cp:revision>
  <dcterms:created xsi:type="dcterms:W3CDTF">2022-02-18T23:28:43Z</dcterms:created>
  <dcterms:modified xsi:type="dcterms:W3CDTF">2022-04-19T00:42:03Z</dcterms:modified>
</cp:coreProperties>
</file>