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C77B-5049-459A-86DC-1005B8DF6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9B804-642D-4613-912D-20942DEF2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6F4D1-A59B-48F4-A8A4-C010BA3B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00A2-4B07-4933-834D-4EE6ED6268B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0D665-DB62-48EA-8F43-73DC1E69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5EC3-A098-444A-8CF8-BDFE8116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1055-51B1-49E1-A003-C9CBF73F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8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D7B4-20EA-4E0A-BA61-26E7AAC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E53B0-552A-4653-B650-4F42A4CD5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45F4A-220E-4BDA-8D64-CF4B012E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00A2-4B07-4933-834D-4EE6ED6268B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0B9B4-0AD7-4883-85E6-76C5577E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23ECC-7D3B-4837-94B9-EF4E270C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1055-51B1-49E1-A003-C9CBF73F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0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B2615-5CF3-4CD0-BD74-C13D16C7E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0D411-A45F-4F0D-985F-FC14CBD1A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1E455-8767-45A0-8511-F3997A3E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00A2-4B07-4933-834D-4EE6ED6268B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370A2-3772-4554-9D7D-E1FAAC15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DB128-5E1C-41EB-993D-94AFB579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1055-51B1-49E1-A003-C9CBF73F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0B37-19F6-4EA4-93A4-1D77DBB8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1622-5DB1-411E-928B-295DC8C88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0C59-E424-4BE7-A15A-D4A955F7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00A2-4B07-4933-834D-4EE6ED6268B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E1AFA-5E82-4E0A-959E-DD0F794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F73D3-8BA4-4220-B301-19498BD7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1055-51B1-49E1-A003-C9CBF73F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38D0-A238-4CD8-8DAE-95A59771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8304D-62AA-4A5F-86EF-4160D5E32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49AC4-5D03-496F-8FF0-F196D070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00A2-4B07-4933-834D-4EE6ED6268B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A7863-33CF-4AE2-A52E-CFD586CC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06C96-530B-462B-9384-937CA35C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1055-51B1-49E1-A003-C9CBF73F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3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31A7-7E1F-4196-A150-67E7896D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F566-DA57-4CD3-95B3-F41F550BA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6F937-ADC2-4146-871E-96512DDA3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241AE-2C72-4496-B9BC-E2E84974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00A2-4B07-4933-834D-4EE6ED6268B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A2B59-A41D-4645-AE9B-97D90CE1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A35C4-EF08-419F-9EEC-4626C655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1055-51B1-49E1-A003-C9CBF73F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2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2A70-1854-473E-A620-D35D8947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138A9-5062-4FFB-84AB-AB0A07D1E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773EC-C0CF-4499-935D-309D5A64F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79ABE-F5C4-407F-AA8E-9500DF47F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19CE7-AEDA-4974-9B70-302823EA2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AFA2B-AAEB-418B-B071-983662FC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00A2-4B07-4933-834D-4EE6ED6268B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73117-FBF6-4913-A35D-517F78C4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EE373-DFB9-4499-981E-8BFF8689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1055-51B1-49E1-A003-C9CBF73F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6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4499-AF7F-46DF-BCD7-19DB5931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3E647-4C72-48EF-925C-6588CDE3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00A2-4B07-4933-834D-4EE6ED6268B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0C829-B1FE-45BA-9A31-6DBD7617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B04CD-C625-4997-AC65-25BE95DD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1055-51B1-49E1-A003-C9CBF73F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2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71562-02DB-4F48-9524-448916A2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00A2-4B07-4933-834D-4EE6ED6268B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656E8-2BB3-468B-9D5C-AFA75AD3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D89C0-4B08-47ED-85E2-DBF2C9E8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1055-51B1-49E1-A003-C9CBF73F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2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8E92-77F3-436E-A1AD-D4B232F6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6093-58AB-4374-AE1A-EE36D6494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22D08-EC7F-4381-BECB-0DD6BE654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705A1-02F6-4142-8830-FD053FB7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00A2-4B07-4933-834D-4EE6ED6268B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76D88-A1DC-44BD-A167-43741148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ED99B-DE47-40F7-9076-819504C4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1055-51B1-49E1-A003-C9CBF73F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7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02EF-9E75-4352-9C5E-006A56C3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E8108-E5F9-4D0C-B3B8-AB3CF72D8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2C3B1-C0F7-4BB2-9E55-8CCD15EAD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F2B8E-85DB-42F1-B788-EB99C9FB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00A2-4B07-4933-834D-4EE6ED6268B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0A0D7-E2EE-4CB3-8C3A-9308E0AE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AC142-1650-4A72-9C99-C857AE92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1055-51B1-49E1-A003-C9CBF73F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5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58FE7-F255-44ED-AFED-740C17D0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DD7AC-8025-497F-9659-6D3CE46EE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AF895-3020-40BC-A35A-AF999BDAF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00A2-4B07-4933-834D-4EE6ED6268B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67C1C-461E-47BE-BC5C-3DFE83C4F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0EB03-1883-464F-8222-7298AC230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E1055-51B1-49E1-A003-C9CBF73F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4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B7C1-0B9A-4978-99D2-5205A4F7B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All About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ECDB-3C1F-4241-8B73-10B49BFDC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Andrew Fasano</a:t>
            </a:r>
          </a:p>
        </p:txBody>
      </p:sp>
    </p:spTree>
    <p:extLst>
      <p:ext uri="{BB962C8B-B14F-4D97-AF65-F5344CB8AC3E}">
        <p14:creationId xmlns:p14="http://schemas.microsoft.com/office/powerpoint/2010/main" val="386024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9C91-B887-417E-81F3-F5790A6C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Our Main Focuses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BAD6-5874-4540-9322-B641602D6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will focus on the </a:t>
            </a:r>
            <a:r>
              <a:rPr lang="en-US" b="0" i="0" dirty="0">
                <a:effectLst/>
                <a:latin typeface="Lato Extended"/>
              </a:rPr>
              <a:t>three top categories that show the relation to IMDB scores:</a:t>
            </a:r>
          </a:p>
          <a:p>
            <a:pPr lvl="1"/>
            <a:r>
              <a:rPr lang="en-US" dirty="0">
                <a:latin typeface="Lato Extended"/>
              </a:rPr>
              <a:t>Budget</a:t>
            </a:r>
          </a:p>
          <a:p>
            <a:pPr lvl="1"/>
            <a:r>
              <a:rPr lang="en-US" dirty="0">
                <a:latin typeface="Lato Extended"/>
              </a:rPr>
              <a:t>Genre</a:t>
            </a:r>
          </a:p>
          <a:p>
            <a:pPr lvl="1"/>
            <a:r>
              <a:rPr lang="en-US" dirty="0">
                <a:latin typeface="Lato Extended"/>
              </a:rPr>
              <a:t>Gross Pay</a:t>
            </a:r>
          </a:p>
          <a:p>
            <a:pPr marL="457200" lvl="1" indent="0">
              <a:buNone/>
            </a:pPr>
            <a:r>
              <a:rPr lang="en-US" dirty="0">
                <a:latin typeface="Lato Extended"/>
              </a:rPr>
              <a:t>With evidence presented in the form of plots, it will be clear what categories influence good or bad IMDB scores</a:t>
            </a:r>
          </a:p>
          <a:p>
            <a:pPr marL="457200" lvl="1" indent="0">
              <a:buNone/>
            </a:pPr>
            <a:endParaRPr lang="en-US" dirty="0">
              <a:solidFill>
                <a:srgbClr val="2D3B45"/>
              </a:solidFill>
              <a:latin typeface="Lato Extend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D884C-4C80-42DF-B4DB-EE2CAECA7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079" y="487773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7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F183-AC73-43D0-BA9C-92AF4176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893"/>
          </a:xfrm>
        </p:spPr>
        <p:txBody>
          <a:bodyPr/>
          <a:lstStyle/>
          <a:p>
            <a:r>
              <a:rPr lang="en-US" dirty="0"/>
              <a:t>Breaking down Budget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37B29C-3FC0-4268-A681-536B72967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3093" y="92363"/>
            <a:ext cx="4848907" cy="3537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ECE751-FD63-472A-8883-384B39B2B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255" y="3562920"/>
            <a:ext cx="4516582" cy="3295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7F22B6-6E83-4B19-9802-030BDE95B0C8}"/>
              </a:ext>
            </a:extLst>
          </p:cNvPr>
          <p:cNvSpPr txBox="1"/>
          <p:nvPr/>
        </p:nvSpPr>
        <p:spPr>
          <a:xfrm>
            <a:off x="489527" y="1256145"/>
            <a:ext cx="63453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From the plots shown we can see that having a </a:t>
            </a:r>
            <a:r>
              <a:rPr lang="en-US" sz="2800" b="1" dirty="0"/>
              <a:t>high</a:t>
            </a:r>
            <a:r>
              <a:rPr lang="en-US" sz="2800" dirty="0"/>
              <a:t> is always best for good IMDB scores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IMDB scores range from 1-10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Low budget movies have higher IMDB score ranges compared to the High and Medium Budget Movies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When the mean is calculated, the Low Budget Mean is still higher compared to the High and Medium Mean IMDB scores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078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279A-5A99-43A7-B6F9-DF246D0A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125"/>
            <a:ext cx="10515600" cy="1102948"/>
          </a:xfrm>
        </p:spPr>
        <p:txBody>
          <a:bodyPr/>
          <a:lstStyle/>
          <a:p>
            <a:r>
              <a:rPr lang="en-US" b="1" u="sng" dirty="0"/>
              <a:t>Breaking down Genre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070B92-F329-417D-82FC-00189A4C6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3295" y="0"/>
            <a:ext cx="4896459" cy="3572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1C4A9F-F5BC-4D5F-8C30-215AAAC0B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042" y="3429000"/>
            <a:ext cx="4812570" cy="3511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6C61F-D3CF-46D7-AC91-09C7D2066242}"/>
              </a:ext>
            </a:extLst>
          </p:cNvPr>
          <p:cNvSpPr txBox="1"/>
          <p:nvPr/>
        </p:nvSpPr>
        <p:spPr>
          <a:xfrm>
            <a:off x="654340" y="1317073"/>
            <a:ext cx="603509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Plots show the varying genres and how they ranges and mean IMDB score relate to each other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History Genre has the highest range of IMDB score compared to Action, Comedy, Drama, Family, and Sci-Fi.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History is the only Range that achieved any IMDB scores of 10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With Family have the lowest Mean and Range in IMDB scores, it correlates and shows that History is the best in terms of Mean IMDB score as well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All other Genres Average around the same Mean and Range of IMDB</a:t>
            </a:r>
          </a:p>
          <a:p>
            <a:pPr lvl="1"/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852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AAE9-A18B-498B-9614-D5CC7933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6" y="264457"/>
            <a:ext cx="10515600" cy="1077781"/>
          </a:xfrm>
        </p:spPr>
        <p:txBody>
          <a:bodyPr/>
          <a:lstStyle/>
          <a:p>
            <a:r>
              <a:rPr lang="en-US" b="1" u="sng" dirty="0"/>
              <a:t>Breaking down Gross Sales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12F109-C616-4E1A-9013-59F858107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7103" y="0"/>
            <a:ext cx="4856037" cy="3542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CC66C9-7212-406F-8C50-7BA08AED0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193" y="3421183"/>
            <a:ext cx="4710863" cy="3436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8E18A0-36B8-45AF-B614-772F53798F78}"/>
              </a:ext>
            </a:extLst>
          </p:cNvPr>
          <p:cNvSpPr txBox="1"/>
          <p:nvPr/>
        </p:nvSpPr>
        <p:spPr>
          <a:xfrm>
            <a:off x="703976" y="1342238"/>
            <a:ext cx="59366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We see the ranges and mean IMDB scores of gross pay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Once again Low Gross Pay Movies get higher IMDB ranges and overall mean than the high and medium ranges and mean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Although, some High Gross movies do achieve a better IMDB score than the top of the Low Gross Pay Range.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But those small portion of High Gross movies isn’t enough to raise the mean and range passed the Low Gross mean and range</a:t>
            </a:r>
          </a:p>
        </p:txBody>
      </p:sp>
    </p:spTree>
    <p:extLst>
      <p:ext uri="{BB962C8B-B14F-4D97-AF65-F5344CB8AC3E}">
        <p14:creationId xmlns:p14="http://schemas.microsoft.com/office/powerpoint/2010/main" val="36466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78C7-0596-429C-8848-450AAD6B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Movies Have the Best IMDB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D2DF9-B64E-4F25-872B-AAE200F14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will be the alternate hypothesis that allow movies to have IMDB scores</a:t>
            </a:r>
          </a:p>
          <a:p>
            <a:pPr lvl="1"/>
            <a:r>
              <a:rPr lang="en-US" dirty="0"/>
              <a:t>Keeping a </a:t>
            </a:r>
            <a:r>
              <a:rPr lang="en-US" u="sng" dirty="0"/>
              <a:t>Low Budget</a:t>
            </a:r>
            <a:r>
              <a:rPr lang="en-US" dirty="0"/>
              <a:t>! With a low budget the movie has a better chance to score in a higher IMDB range </a:t>
            </a:r>
          </a:p>
          <a:p>
            <a:pPr lvl="1"/>
            <a:r>
              <a:rPr lang="en-US" dirty="0"/>
              <a:t>Being in the </a:t>
            </a:r>
            <a:r>
              <a:rPr lang="en-US" u="sng" dirty="0"/>
              <a:t>History Genre!</a:t>
            </a:r>
            <a:r>
              <a:rPr lang="en-US" dirty="0"/>
              <a:t> History was the leading genre for mean IMDB and achieved the highest score out of any other movie genre</a:t>
            </a:r>
          </a:p>
          <a:p>
            <a:pPr lvl="1"/>
            <a:r>
              <a:rPr lang="en-US" dirty="0"/>
              <a:t>If the Movie </a:t>
            </a:r>
            <a:r>
              <a:rPr lang="en-US" u="sng" dirty="0"/>
              <a:t>Gross Sales are Low</a:t>
            </a:r>
            <a:r>
              <a:rPr lang="en-US" dirty="0"/>
              <a:t>, then the movie is more likely to score higher in the IMDB scale</a:t>
            </a:r>
          </a:p>
          <a:p>
            <a:r>
              <a:rPr lang="en-US" dirty="0"/>
              <a:t>With these three candidates, and the plots that prove that they preform better on the IMDB: it makes them the most promising alternative hypothesis</a:t>
            </a:r>
          </a:p>
          <a:p>
            <a:pPr lvl="1"/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2666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Lato Extended</vt:lpstr>
      <vt:lpstr>Wingdings</vt:lpstr>
      <vt:lpstr>Office Theme</vt:lpstr>
      <vt:lpstr>All About Movies</vt:lpstr>
      <vt:lpstr>Our Main Focuses and Hypothesis</vt:lpstr>
      <vt:lpstr>Breaking down Budget</vt:lpstr>
      <vt:lpstr>Breaking down Genre</vt:lpstr>
      <vt:lpstr>Breaking down Gross Sales</vt:lpstr>
      <vt:lpstr>What Movies Have the Best IMDB Scores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Movies</dc:title>
  <dc:creator>Andrew Fasano</dc:creator>
  <cp:lastModifiedBy>Tomasz Imielinski</cp:lastModifiedBy>
  <cp:revision>1</cp:revision>
  <dcterms:created xsi:type="dcterms:W3CDTF">2022-02-16T19:12:56Z</dcterms:created>
  <dcterms:modified xsi:type="dcterms:W3CDTF">2022-02-28T15:26:46Z</dcterms:modified>
</cp:coreProperties>
</file>