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Barlow Semi Condensed" panose="020B0604020202020204" charset="0"/>
      <p:regular r:id="rId16"/>
      <p:bold r:id="rId17"/>
      <p:italic r:id="rId18"/>
      <p:boldItalic r:id="rId19"/>
    </p:embeddedFont>
    <p:embeddedFont>
      <p:font typeface="Knewav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1264e41d8d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1264e41d8d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4"/>
        <p:cNvGrpSpPr/>
        <p:nvPr/>
      </p:nvGrpSpPr>
      <p:grpSpPr>
        <a:xfrm>
          <a:off x="0" y="0"/>
          <a:ext cx="0" cy="0"/>
          <a:chOff x="0" y="0"/>
          <a:chExt cx="0" cy="0"/>
        </a:xfrm>
      </p:grpSpPr>
      <p:sp>
        <p:nvSpPr>
          <p:cNvPr id="2485" name="Google Shape;2485;g1264e41d8d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6" name="Google Shape;2486;g1264e41d8d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0"/>
        <p:cNvGrpSpPr/>
        <p:nvPr/>
      </p:nvGrpSpPr>
      <p:grpSpPr>
        <a:xfrm>
          <a:off x="0" y="0"/>
          <a:ext cx="0" cy="0"/>
          <a:chOff x="0" y="0"/>
          <a:chExt cx="0" cy="0"/>
        </a:xfrm>
      </p:grpSpPr>
      <p:sp>
        <p:nvSpPr>
          <p:cNvPr id="2491" name="Google Shape;2491;g1264e41d8d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2" name="Google Shape;2492;g1264e41d8d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7"/>
        <p:cNvGrpSpPr/>
        <p:nvPr/>
      </p:nvGrpSpPr>
      <p:grpSpPr>
        <a:xfrm>
          <a:off x="0" y="0"/>
          <a:ext cx="0" cy="0"/>
          <a:chOff x="0" y="0"/>
          <a:chExt cx="0" cy="0"/>
        </a:xfrm>
      </p:grpSpPr>
      <p:sp>
        <p:nvSpPr>
          <p:cNvPr id="2498" name="Google Shape;2498;g121200ac15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9" name="Google Shape;2499;g121200ac15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ab98393b64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ab98393b6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1264e41d8d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1264e41d8d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121200ac15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121200ac15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5"/>
        <p:cNvGrpSpPr/>
        <p:nvPr/>
      </p:nvGrpSpPr>
      <p:grpSpPr>
        <a:xfrm>
          <a:off x="0" y="0"/>
          <a:ext cx="0" cy="0"/>
          <a:chOff x="0" y="0"/>
          <a:chExt cx="0" cy="0"/>
        </a:xfrm>
      </p:grpSpPr>
      <p:sp>
        <p:nvSpPr>
          <p:cNvPr id="2446" name="Google Shape;2446;g1264e41d8d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7" name="Google Shape;2447;g1264e41d8d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1"/>
        <p:cNvGrpSpPr/>
        <p:nvPr/>
      </p:nvGrpSpPr>
      <p:grpSpPr>
        <a:xfrm>
          <a:off x="0" y="0"/>
          <a:ext cx="0" cy="0"/>
          <a:chOff x="0" y="0"/>
          <a:chExt cx="0" cy="0"/>
        </a:xfrm>
      </p:grpSpPr>
      <p:sp>
        <p:nvSpPr>
          <p:cNvPr id="2452" name="Google Shape;2452;g121200ac15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3" name="Google Shape;2453;g121200ac15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1264e41d8d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1264e41d8d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g1264e41d8d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6" name="Google Shape;2466;g1264e41d8d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1"/>
        <p:cNvGrpSpPr/>
        <p:nvPr/>
      </p:nvGrpSpPr>
      <p:grpSpPr>
        <a:xfrm>
          <a:off x="0" y="0"/>
          <a:ext cx="0" cy="0"/>
          <a:chOff x="0" y="0"/>
          <a:chExt cx="0" cy="0"/>
        </a:xfrm>
      </p:grpSpPr>
      <p:sp>
        <p:nvSpPr>
          <p:cNvPr id="2472" name="Google Shape;2472;g1264e41d8d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3" name="Google Shape;2473;g1264e41d8d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832525" y="-307850"/>
            <a:ext cx="4073168" cy="2580424"/>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832528" y="3297075"/>
            <a:ext cx="3961554" cy="2580377"/>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48025" y="-228600"/>
            <a:ext cx="4073209" cy="2443449"/>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803850" y="3432725"/>
            <a:ext cx="3961554" cy="2309078"/>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7278531">
            <a:off x="-243140" y="3839708"/>
            <a:ext cx="2590764" cy="1109833"/>
            <a:chOff x="3260100" y="4040200"/>
            <a:chExt cx="1579600" cy="893550"/>
          </a:xfrm>
        </p:grpSpPr>
        <p:sp>
          <p:nvSpPr>
            <p:cNvPr id="14" name="Google Shape;14;p2"/>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txBox="1">
            <a:spLocks noGrp="1"/>
          </p:cNvSpPr>
          <p:nvPr>
            <p:ph type="ctrTitle"/>
          </p:nvPr>
        </p:nvSpPr>
        <p:spPr>
          <a:xfrm>
            <a:off x="2535450" y="1290123"/>
            <a:ext cx="4073100" cy="21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5200"/>
              <a:buNone/>
              <a:defRPr sz="5200">
                <a:solidFill>
                  <a:schemeClr val="accent1"/>
                </a:solidFill>
              </a:defRPr>
            </a:lvl2pPr>
            <a:lvl3pPr lvl="2" algn="ctr" rtl="0">
              <a:spcBef>
                <a:spcPts val="0"/>
              </a:spcBef>
              <a:spcAft>
                <a:spcPts val="0"/>
              </a:spcAft>
              <a:buClr>
                <a:schemeClr val="accent1"/>
              </a:buClr>
              <a:buSzPts val="5200"/>
              <a:buNone/>
              <a:defRPr sz="5200">
                <a:solidFill>
                  <a:schemeClr val="accent1"/>
                </a:solidFill>
              </a:defRPr>
            </a:lvl3pPr>
            <a:lvl4pPr lvl="3" algn="ctr" rtl="0">
              <a:spcBef>
                <a:spcPts val="0"/>
              </a:spcBef>
              <a:spcAft>
                <a:spcPts val="0"/>
              </a:spcAft>
              <a:buClr>
                <a:schemeClr val="accent1"/>
              </a:buClr>
              <a:buSzPts val="5200"/>
              <a:buNone/>
              <a:defRPr sz="5200">
                <a:solidFill>
                  <a:schemeClr val="accent1"/>
                </a:solidFill>
              </a:defRPr>
            </a:lvl4pPr>
            <a:lvl5pPr lvl="4" algn="ctr" rtl="0">
              <a:spcBef>
                <a:spcPts val="0"/>
              </a:spcBef>
              <a:spcAft>
                <a:spcPts val="0"/>
              </a:spcAft>
              <a:buClr>
                <a:schemeClr val="accent1"/>
              </a:buClr>
              <a:buSzPts val="5200"/>
              <a:buNone/>
              <a:defRPr sz="5200">
                <a:solidFill>
                  <a:schemeClr val="accent1"/>
                </a:solidFill>
              </a:defRPr>
            </a:lvl5pPr>
            <a:lvl6pPr lvl="5" algn="ctr" rtl="0">
              <a:spcBef>
                <a:spcPts val="0"/>
              </a:spcBef>
              <a:spcAft>
                <a:spcPts val="0"/>
              </a:spcAft>
              <a:buClr>
                <a:schemeClr val="accent1"/>
              </a:buClr>
              <a:buSzPts val="5200"/>
              <a:buNone/>
              <a:defRPr sz="5200">
                <a:solidFill>
                  <a:schemeClr val="accent1"/>
                </a:solidFill>
              </a:defRPr>
            </a:lvl6pPr>
            <a:lvl7pPr lvl="6" algn="ctr" rtl="0">
              <a:spcBef>
                <a:spcPts val="0"/>
              </a:spcBef>
              <a:spcAft>
                <a:spcPts val="0"/>
              </a:spcAft>
              <a:buClr>
                <a:schemeClr val="accent1"/>
              </a:buClr>
              <a:buSzPts val="5200"/>
              <a:buNone/>
              <a:defRPr sz="5200">
                <a:solidFill>
                  <a:schemeClr val="accent1"/>
                </a:solidFill>
              </a:defRPr>
            </a:lvl7pPr>
            <a:lvl8pPr lvl="7" algn="ctr" rtl="0">
              <a:spcBef>
                <a:spcPts val="0"/>
              </a:spcBef>
              <a:spcAft>
                <a:spcPts val="0"/>
              </a:spcAft>
              <a:buClr>
                <a:schemeClr val="accent1"/>
              </a:buClr>
              <a:buSzPts val="5200"/>
              <a:buNone/>
              <a:defRPr sz="5200">
                <a:solidFill>
                  <a:schemeClr val="accent1"/>
                </a:solidFill>
              </a:defRPr>
            </a:lvl8pPr>
            <a:lvl9pPr lvl="8" algn="ctr" rtl="0">
              <a:spcBef>
                <a:spcPts val="0"/>
              </a:spcBef>
              <a:spcAft>
                <a:spcPts val="0"/>
              </a:spcAft>
              <a:buClr>
                <a:schemeClr val="accent1"/>
              </a:buClr>
              <a:buSzPts val="5200"/>
              <a:buNone/>
              <a:defRPr sz="5200">
                <a:solidFill>
                  <a:schemeClr val="accent1"/>
                </a:solidFill>
              </a:defRPr>
            </a:lvl9pPr>
          </a:lstStyle>
          <a:p>
            <a:endParaRPr/>
          </a:p>
        </p:txBody>
      </p:sp>
      <p:sp>
        <p:nvSpPr>
          <p:cNvPr id="42" name="Google Shape;42;p2"/>
          <p:cNvSpPr txBox="1">
            <a:spLocks noGrp="1"/>
          </p:cNvSpPr>
          <p:nvPr>
            <p:ph type="subTitle" idx="1"/>
          </p:nvPr>
        </p:nvSpPr>
        <p:spPr>
          <a:xfrm>
            <a:off x="2535450" y="3430077"/>
            <a:ext cx="4073100" cy="42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8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grpSp>
        <p:nvGrpSpPr>
          <p:cNvPr id="43" name="Google Shape;43;p2"/>
          <p:cNvGrpSpPr/>
          <p:nvPr/>
        </p:nvGrpSpPr>
        <p:grpSpPr>
          <a:xfrm rot="1310010">
            <a:off x="6740051" y="329146"/>
            <a:ext cx="1507401" cy="1355932"/>
            <a:chOff x="3495050" y="1152875"/>
            <a:chExt cx="1082275" cy="881498"/>
          </a:xfrm>
        </p:grpSpPr>
        <p:sp>
          <p:nvSpPr>
            <p:cNvPr id="44" name="Google Shape;44;p2"/>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50888" y="1844127"/>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342837" y="1953823"/>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70046" y="3779335"/>
            <a:ext cx="756400" cy="688304"/>
            <a:chOff x="853450" y="2614875"/>
            <a:chExt cx="654325" cy="595625"/>
          </a:xfrm>
        </p:grpSpPr>
        <p:sp>
          <p:nvSpPr>
            <p:cNvPr id="53" name="Google Shape;53;p2"/>
            <p:cNvSpPr/>
            <p:nvPr/>
          </p:nvSpPr>
          <p:spPr>
            <a:xfrm>
              <a:off x="853450" y="2614875"/>
              <a:ext cx="654325" cy="595625"/>
            </a:xfrm>
            <a:custGeom>
              <a:avLst/>
              <a:gdLst/>
              <a:ahLst/>
              <a:cxnLst/>
              <a:rect l="l" t="t" r="r" b="b"/>
              <a:pathLst>
                <a:path w="26173" h="23825" extrusionOk="0">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23825" y="2677650"/>
              <a:ext cx="518800" cy="471900"/>
            </a:xfrm>
            <a:custGeom>
              <a:avLst/>
              <a:gdLst/>
              <a:ahLst/>
              <a:cxnLst/>
              <a:rect l="l" t="t" r="r" b="b"/>
              <a:pathLst>
                <a:path w="20752" h="18876" extrusionOk="0">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112825" y="2883475"/>
              <a:ext cx="217925" cy="169225"/>
            </a:xfrm>
            <a:custGeom>
              <a:avLst/>
              <a:gdLst/>
              <a:ahLst/>
              <a:cxnLst/>
              <a:rect l="l" t="t" r="r" b="b"/>
              <a:pathLst>
                <a:path w="8717" h="6769" extrusionOk="0">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7660301" y="3459623"/>
            <a:ext cx="421308" cy="1448042"/>
            <a:chOff x="4871700" y="1797250"/>
            <a:chExt cx="319900" cy="1099500"/>
          </a:xfrm>
        </p:grpSpPr>
        <p:sp>
          <p:nvSpPr>
            <p:cNvPr id="57" name="Google Shape;57;p2"/>
            <p:cNvSpPr/>
            <p:nvPr/>
          </p:nvSpPr>
          <p:spPr>
            <a:xfrm>
              <a:off x="4871700" y="2253700"/>
              <a:ext cx="271050" cy="643050"/>
            </a:xfrm>
            <a:custGeom>
              <a:avLst/>
              <a:gdLst/>
              <a:ahLst/>
              <a:cxnLst/>
              <a:rect l="l" t="t" r="r" b="b"/>
              <a:pathLst>
                <a:path w="10842" h="25722" extrusionOk="0">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895550" y="2310800"/>
              <a:ext cx="225675" cy="78525"/>
            </a:xfrm>
            <a:custGeom>
              <a:avLst/>
              <a:gdLst/>
              <a:ahLst/>
              <a:cxnLst/>
              <a:rect l="l" t="t" r="r" b="b"/>
              <a:pathLst>
                <a:path w="9027" h="3141" extrusionOk="0">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932175" y="2489925"/>
              <a:ext cx="174500" cy="41300"/>
            </a:xfrm>
            <a:custGeom>
              <a:avLst/>
              <a:gdLst/>
              <a:ahLst/>
              <a:cxnLst/>
              <a:rect l="l" t="t" r="r" b="b"/>
              <a:pathLst>
                <a:path w="6980" h="1652" extrusionOk="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49050" y="2599250"/>
              <a:ext cx="126225" cy="37000"/>
            </a:xfrm>
            <a:custGeom>
              <a:avLst/>
              <a:gdLst/>
              <a:ahLst/>
              <a:cxnLst/>
              <a:rect l="l" t="t" r="r" b="b"/>
              <a:pathLst>
                <a:path w="5049" h="1480" extrusionOk="0">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53700" y="2737100"/>
              <a:ext cx="77950" cy="34325"/>
            </a:xfrm>
            <a:custGeom>
              <a:avLst/>
              <a:gdLst/>
              <a:ahLst/>
              <a:cxnLst/>
              <a:rect l="l" t="t" r="r" b="b"/>
              <a:pathLst>
                <a:path w="3118" h="1373" extrusionOk="0">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9275241">
            <a:off x="7200004" y="4165993"/>
            <a:ext cx="2176608" cy="909045"/>
            <a:chOff x="2915775" y="2073500"/>
            <a:chExt cx="874750" cy="365333"/>
          </a:xfrm>
        </p:grpSpPr>
        <p:sp>
          <p:nvSpPr>
            <p:cNvPr id="72" name="Google Shape;72;p2"/>
            <p:cNvSpPr/>
            <p:nvPr/>
          </p:nvSpPr>
          <p:spPr>
            <a:xfrm>
              <a:off x="3004557" y="2399858"/>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134334" y="2346583"/>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94872" y="2268209"/>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241721" y="2268481"/>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410726">
            <a:off x="8306109" y="926375"/>
            <a:ext cx="671663" cy="673538"/>
            <a:chOff x="1474000" y="3672875"/>
            <a:chExt cx="492050" cy="495800"/>
          </a:xfrm>
        </p:grpSpPr>
        <p:sp>
          <p:nvSpPr>
            <p:cNvPr id="93" name="Google Shape;93;p2"/>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
          <p:cNvGrpSpPr/>
          <p:nvPr/>
        </p:nvGrpSpPr>
        <p:grpSpPr>
          <a:xfrm rot="-789270">
            <a:off x="189870" y="117652"/>
            <a:ext cx="783145" cy="1083726"/>
            <a:chOff x="5709775" y="2441350"/>
            <a:chExt cx="700850" cy="908350"/>
          </a:xfrm>
        </p:grpSpPr>
        <p:sp>
          <p:nvSpPr>
            <p:cNvPr id="103" name="Google Shape;103;p2"/>
            <p:cNvSpPr/>
            <p:nvPr/>
          </p:nvSpPr>
          <p:spPr>
            <a:xfrm>
              <a:off x="6044200" y="2441350"/>
              <a:ext cx="366425" cy="341725"/>
            </a:xfrm>
            <a:custGeom>
              <a:avLst/>
              <a:gdLst/>
              <a:ahLst/>
              <a:cxnLst/>
              <a:rect l="l" t="t" r="r" b="b"/>
              <a:pathLst>
                <a:path w="14657" h="13669" extrusionOk="0">
                  <a:moveTo>
                    <a:pt x="8510" y="1"/>
                  </a:moveTo>
                  <a:cubicBezTo>
                    <a:pt x="8081" y="1"/>
                    <a:pt x="7753" y="439"/>
                    <a:pt x="7561" y="780"/>
                  </a:cubicBezTo>
                  <a:cubicBezTo>
                    <a:pt x="6700" y="2339"/>
                    <a:pt x="5816" y="3781"/>
                    <a:pt x="4955" y="5340"/>
                  </a:cubicBezTo>
                  <a:cubicBezTo>
                    <a:pt x="4955" y="4479"/>
                    <a:pt x="5048" y="3502"/>
                    <a:pt x="5048" y="2618"/>
                  </a:cubicBezTo>
                  <a:cubicBezTo>
                    <a:pt x="5005" y="2614"/>
                    <a:pt x="4962" y="2612"/>
                    <a:pt x="4919" y="2612"/>
                  </a:cubicBezTo>
                  <a:cubicBezTo>
                    <a:pt x="4004" y="2612"/>
                    <a:pt x="3291" y="3545"/>
                    <a:pt x="3024" y="4479"/>
                  </a:cubicBezTo>
                  <a:cubicBezTo>
                    <a:pt x="2815" y="5433"/>
                    <a:pt x="2908" y="6410"/>
                    <a:pt x="2815" y="7387"/>
                  </a:cubicBezTo>
                  <a:cubicBezTo>
                    <a:pt x="2815" y="7666"/>
                    <a:pt x="2722" y="7969"/>
                    <a:pt x="2536" y="7969"/>
                  </a:cubicBezTo>
                  <a:cubicBezTo>
                    <a:pt x="2484" y="7993"/>
                    <a:pt x="2433" y="8004"/>
                    <a:pt x="2386" y="8004"/>
                  </a:cubicBezTo>
                  <a:cubicBezTo>
                    <a:pt x="2073" y="8004"/>
                    <a:pt x="1874" y="7521"/>
                    <a:pt x="1954" y="7178"/>
                  </a:cubicBezTo>
                  <a:cubicBezTo>
                    <a:pt x="2047" y="6898"/>
                    <a:pt x="2233" y="6410"/>
                    <a:pt x="2047" y="6107"/>
                  </a:cubicBezTo>
                  <a:cubicBezTo>
                    <a:pt x="1913" y="5900"/>
                    <a:pt x="1704" y="5804"/>
                    <a:pt x="1489" y="5804"/>
                  </a:cubicBezTo>
                  <a:cubicBezTo>
                    <a:pt x="1222" y="5804"/>
                    <a:pt x="946" y="5953"/>
                    <a:pt x="791" y="6224"/>
                  </a:cubicBezTo>
                  <a:cubicBezTo>
                    <a:pt x="489" y="6596"/>
                    <a:pt x="489" y="7085"/>
                    <a:pt x="489" y="7573"/>
                  </a:cubicBezTo>
                  <a:cubicBezTo>
                    <a:pt x="489" y="9411"/>
                    <a:pt x="0" y="11923"/>
                    <a:pt x="489" y="13668"/>
                  </a:cubicBezTo>
                  <a:cubicBezTo>
                    <a:pt x="1163" y="13575"/>
                    <a:pt x="1861" y="13389"/>
                    <a:pt x="2536" y="13389"/>
                  </a:cubicBezTo>
                  <a:cubicBezTo>
                    <a:pt x="3232" y="13464"/>
                    <a:pt x="3883" y="13601"/>
                    <a:pt x="4513" y="13601"/>
                  </a:cubicBezTo>
                  <a:cubicBezTo>
                    <a:pt x="4661" y="13601"/>
                    <a:pt x="4809" y="13593"/>
                    <a:pt x="4955" y="13575"/>
                  </a:cubicBezTo>
                  <a:cubicBezTo>
                    <a:pt x="5723" y="13482"/>
                    <a:pt x="6514" y="13087"/>
                    <a:pt x="6886" y="12412"/>
                  </a:cubicBezTo>
                  <a:cubicBezTo>
                    <a:pt x="7189" y="11644"/>
                    <a:pt x="6700" y="10667"/>
                    <a:pt x="5932" y="10574"/>
                  </a:cubicBezTo>
                  <a:cubicBezTo>
                    <a:pt x="5630" y="10574"/>
                    <a:pt x="5234" y="10760"/>
                    <a:pt x="4955" y="10877"/>
                  </a:cubicBezTo>
                  <a:cubicBezTo>
                    <a:pt x="4560" y="10877"/>
                    <a:pt x="4188" y="10760"/>
                    <a:pt x="4071" y="10481"/>
                  </a:cubicBezTo>
                  <a:cubicBezTo>
                    <a:pt x="3978" y="10295"/>
                    <a:pt x="4071" y="9993"/>
                    <a:pt x="4281" y="9806"/>
                  </a:cubicBezTo>
                  <a:cubicBezTo>
                    <a:pt x="4798" y="8986"/>
                    <a:pt x="5767" y="8507"/>
                    <a:pt x="6716" y="8507"/>
                  </a:cubicBezTo>
                  <a:cubicBezTo>
                    <a:pt x="7004" y="8507"/>
                    <a:pt x="7290" y="8551"/>
                    <a:pt x="7561" y="8643"/>
                  </a:cubicBezTo>
                  <a:cubicBezTo>
                    <a:pt x="8259" y="8829"/>
                    <a:pt x="8724" y="9225"/>
                    <a:pt x="9422" y="9318"/>
                  </a:cubicBezTo>
                  <a:cubicBezTo>
                    <a:pt x="9479" y="9327"/>
                    <a:pt x="9538" y="9331"/>
                    <a:pt x="9598" y="9331"/>
                  </a:cubicBezTo>
                  <a:cubicBezTo>
                    <a:pt x="10148" y="9331"/>
                    <a:pt x="10780" y="8958"/>
                    <a:pt x="10864" y="8434"/>
                  </a:cubicBezTo>
                  <a:cubicBezTo>
                    <a:pt x="10957" y="7759"/>
                    <a:pt x="10190" y="7271"/>
                    <a:pt x="9608" y="7085"/>
                  </a:cubicBezTo>
                  <a:cubicBezTo>
                    <a:pt x="8933" y="6898"/>
                    <a:pt x="8142" y="6689"/>
                    <a:pt x="7956" y="6107"/>
                  </a:cubicBezTo>
                  <a:cubicBezTo>
                    <a:pt x="9422" y="5921"/>
                    <a:pt x="10957" y="5642"/>
                    <a:pt x="12516" y="5433"/>
                  </a:cubicBezTo>
                  <a:cubicBezTo>
                    <a:pt x="13098" y="5433"/>
                    <a:pt x="13679" y="5247"/>
                    <a:pt x="14075" y="4851"/>
                  </a:cubicBezTo>
                  <a:cubicBezTo>
                    <a:pt x="14656" y="4084"/>
                    <a:pt x="13958" y="2827"/>
                    <a:pt x="13098" y="2525"/>
                  </a:cubicBezTo>
                  <a:cubicBezTo>
                    <a:pt x="12814" y="2444"/>
                    <a:pt x="12532" y="2410"/>
                    <a:pt x="12253" y="2410"/>
                  </a:cubicBezTo>
                  <a:cubicBezTo>
                    <a:pt x="11572" y="2410"/>
                    <a:pt x="10910" y="2613"/>
                    <a:pt x="10283" y="2827"/>
                  </a:cubicBezTo>
                  <a:cubicBezTo>
                    <a:pt x="9515" y="3106"/>
                    <a:pt x="8840" y="3316"/>
                    <a:pt x="8049" y="3502"/>
                  </a:cubicBezTo>
                  <a:cubicBezTo>
                    <a:pt x="7863" y="2920"/>
                    <a:pt x="8445" y="2246"/>
                    <a:pt x="8840" y="1664"/>
                  </a:cubicBezTo>
                  <a:cubicBezTo>
                    <a:pt x="9306" y="1176"/>
                    <a:pt x="9306" y="105"/>
                    <a:pt x="8631" y="12"/>
                  </a:cubicBezTo>
                  <a:cubicBezTo>
                    <a:pt x="8590" y="5"/>
                    <a:pt x="8550" y="1"/>
                    <a:pt x="85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709775" y="2465725"/>
              <a:ext cx="342000" cy="301325"/>
            </a:xfrm>
            <a:custGeom>
              <a:avLst/>
              <a:gdLst/>
              <a:ahLst/>
              <a:cxnLst/>
              <a:rect l="l" t="t" r="r" b="b"/>
              <a:pathLst>
                <a:path w="13680" h="12053" extrusionOk="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833650" y="2608575"/>
              <a:ext cx="218125" cy="271625"/>
            </a:xfrm>
            <a:custGeom>
              <a:avLst/>
              <a:gdLst/>
              <a:ahLst/>
              <a:cxnLst/>
              <a:rect l="l" t="t" r="r" b="b"/>
              <a:pathLst>
                <a:path w="8725" h="10865" extrusionOk="0">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39550" y="2550400"/>
              <a:ext cx="220450" cy="329800"/>
            </a:xfrm>
            <a:custGeom>
              <a:avLst/>
              <a:gdLst/>
              <a:ahLst/>
              <a:cxnLst/>
              <a:rect l="l" t="t" r="r" b="b"/>
              <a:pathLst>
                <a:path w="8818" h="13192" extrusionOk="0">
                  <a:moveTo>
                    <a:pt x="8817" y="1"/>
                  </a:moveTo>
                  <a:lnTo>
                    <a:pt x="8817" y="1"/>
                  </a:lnTo>
                  <a:cubicBezTo>
                    <a:pt x="7468" y="303"/>
                    <a:pt x="6118" y="1071"/>
                    <a:pt x="5048" y="1955"/>
                  </a:cubicBezTo>
                  <a:cubicBezTo>
                    <a:pt x="3885" y="2816"/>
                    <a:pt x="2908" y="3886"/>
                    <a:pt x="2140" y="5049"/>
                  </a:cubicBezTo>
                  <a:cubicBezTo>
                    <a:pt x="1349" y="6305"/>
                    <a:pt x="768" y="7678"/>
                    <a:pt x="489" y="9027"/>
                  </a:cubicBezTo>
                  <a:cubicBezTo>
                    <a:pt x="93" y="10376"/>
                    <a:pt x="0" y="11842"/>
                    <a:pt x="186" y="13191"/>
                  </a:cubicBezTo>
                  <a:cubicBezTo>
                    <a:pt x="489" y="11842"/>
                    <a:pt x="884" y="10586"/>
                    <a:pt x="1349" y="9306"/>
                  </a:cubicBezTo>
                  <a:cubicBezTo>
                    <a:pt x="1838" y="8050"/>
                    <a:pt x="2419" y="6794"/>
                    <a:pt x="3094" y="5724"/>
                  </a:cubicBezTo>
                  <a:cubicBezTo>
                    <a:pt x="3885" y="4560"/>
                    <a:pt x="4746" y="3607"/>
                    <a:pt x="5630" y="2630"/>
                  </a:cubicBezTo>
                  <a:cubicBezTo>
                    <a:pt x="6584" y="1652"/>
                    <a:pt x="7654" y="792"/>
                    <a:pt x="8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867375" y="2810250"/>
              <a:ext cx="346675" cy="539450"/>
            </a:xfrm>
            <a:custGeom>
              <a:avLst/>
              <a:gdLst/>
              <a:ahLst/>
              <a:cxnLst/>
              <a:rect l="l" t="t" r="r" b="b"/>
              <a:pathLst>
                <a:path w="13867" h="21578" extrusionOk="0">
                  <a:moveTo>
                    <a:pt x="6909" y="0"/>
                  </a:moveTo>
                  <a:cubicBezTo>
                    <a:pt x="4470" y="0"/>
                    <a:pt x="2052" y="1119"/>
                    <a:pt x="978" y="3379"/>
                  </a:cubicBezTo>
                  <a:cubicBezTo>
                    <a:pt x="1" y="5426"/>
                    <a:pt x="303" y="7939"/>
                    <a:pt x="1746" y="9683"/>
                  </a:cubicBezTo>
                  <a:cubicBezTo>
                    <a:pt x="3211" y="11335"/>
                    <a:pt x="5631" y="12103"/>
                    <a:pt x="7283" y="13568"/>
                  </a:cubicBezTo>
                  <a:cubicBezTo>
                    <a:pt x="6887" y="16569"/>
                    <a:pt x="6119" y="19850"/>
                    <a:pt x="9306" y="21501"/>
                  </a:cubicBezTo>
                  <a:cubicBezTo>
                    <a:pt x="9411" y="21554"/>
                    <a:pt x="9516" y="21577"/>
                    <a:pt x="9616" y="21577"/>
                  </a:cubicBezTo>
                  <a:cubicBezTo>
                    <a:pt x="10272" y="21577"/>
                    <a:pt x="10748" y="20576"/>
                    <a:pt x="9981" y="20152"/>
                  </a:cubicBezTo>
                  <a:cubicBezTo>
                    <a:pt x="8143" y="19268"/>
                    <a:pt x="8143" y="16849"/>
                    <a:pt x="8446" y="15104"/>
                  </a:cubicBezTo>
                  <a:cubicBezTo>
                    <a:pt x="8539" y="14732"/>
                    <a:pt x="8632" y="14429"/>
                    <a:pt x="8632" y="14150"/>
                  </a:cubicBezTo>
                  <a:cubicBezTo>
                    <a:pt x="10190" y="12684"/>
                    <a:pt x="11726" y="11126"/>
                    <a:pt x="12703" y="9288"/>
                  </a:cubicBezTo>
                  <a:cubicBezTo>
                    <a:pt x="13773" y="7171"/>
                    <a:pt x="13866" y="4542"/>
                    <a:pt x="12517" y="2611"/>
                  </a:cubicBezTo>
                  <a:cubicBezTo>
                    <a:pt x="11240" y="875"/>
                    <a:pt x="9066" y="0"/>
                    <a:pt x="6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877275" y="2926125"/>
              <a:ext cx="276275" cy="55850"/>
            </a:xfrm>
            <a:custGeom>
              <a:avLst/>
              <a:gdLst/>
              <a:ahLst/>
              <a:cxnLst/>
              <a:rect l="l" t="t" r="r" b="b"/>
              <a:pathLst>
                <a:path w="11051" h="2234" extrusionOk="0">
                  <a:moveTo>
                    <a:pt x="11051" y="0"/>
                  </a:moveTo>
                  <a:lnTo>
                    <a:pt x="11051" y="0"/>
                  </a:lnTo>
                  <a:cubicBezTo>
                    <a:pt x="10074" y="303"/>
                    <a:pt x="9213" y="582"/>
                    <a:pt x="8236" y="791"/>
                  </a:cubicBezTo>
                  <a:cubicBezTo>
                    <a:pt x="7375" y="884"/>
                    <a:pt x="6491" y="977"/>
                    <a:pt x="5514" y="1070"/>
                  </a:cubicBezTo>
                  <a:cubicBezTo>
                    <a:pt x="4653" y="1070"/>
                    <a:pt x="3676" y="977"/>
                    <a:pt x="2815" y="884"/>
                  </a:cubicBezTo>
                  <a:cubicBezTo>
                    <a:pt x="1838" y="791"/>
                    <a:pt x="977" y="489"/>
                    <a:pt x="0" y="303"/>
                  </a:cubicBezTo>
                  <a:lnTo>
                    <a:pt x="0" y="303"/>
                  </a:lnTo>
                  <a:cubicBezTo>
                    <a:pt x="675" y="977"/>
                    <a:pt x="1652" y="1466"/>
                    <a:pt x="2606" y="1745"/>
                  </a:cubicBezTo>
                  <a:cubicBezTo>
                    <a:pt x="3490" y="2047"/>
                    <a:pt x="4560" y="2233"/>
                    <a:pt x="5514" y="2233"/>
                  </a:cubicBezTo>
                  <a:cubicBezTo>
                    <a:pt x="6584" y="2140"/>
                    <a:pt x="7561" y="1954"/>
                    <a:pt x="8538" y="1652"/>
                  </a:cubicBezTo>
                  <a:cubicBezTo>
                    <a:pt x="9492" y="1256"/>
                    <a:pt x="10376" y="675"/>
                    <a:pt x="1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032550" y="2974975"/>
              <a:ext cx="171600" cy="75050"/>
            </a:xfrm>
            <a:custGeom>
              <a:avLst/>
              <a:gdLst/>
              <a:ahLst/>
              <a:cxnLst/>
              <a:rect l="l" t="t" r="r" b="b"/>
              <a:pathLst>
                <a:path w="6864" h="3002" extrusionOk="0">
                  <a:moveTo>
                    <a:pt x="6771" y="0"/>
                  </a:moveTo>
                  <a:cubicBezTo>
                    <a:pt x="6398" y="582"/>
                    <a:pt x="5910" y="954"/>
                    <a:pt x="5421" y="1257"/>
                  </a:cubicBezTo>
                  <a:cubicBezTo>
                    <a:pt x="4933" y="1443"/>
                    <a:pt x="4351" y="1629"/>
                    <a:pt x="3770" y="1745"/>
                  </a:cubicBezTo>
                  <a:cubicBezTo>
                    <a:pt x="2606" y="2024"/>
                    <a:pt x="1257" y="2117"/>
                    <a:pt x="1" y="2606"/>
                  </a:cubicBezTo>
                  <a:cubicBezTo>
                    <a:pt x="676" y="2792"/>
                    <a:pt x="1350" y="2908"/>
                    <a:pt x="2025" y="3001"/>
                  </a:cubicBezTo>
                  <a:cubicBezTo>
                    <a:pt x="2606" y="3001"/>
                    <a:pt x="3281" y="3001"/>
                    <a:pt x="4072" y="2908"/>
                  </a:cubicBezTo>
                  <a:cubicBezTo>
                    <a:pt x="4747" y="2792"/>
                    <a:pt x="5421" y="2420"/>
                    <a:pt x="6003" y="1931"/>
                  </a:cubicBezTo>
                  <a:cubicBezTo>
                    <a:pt x="6491" y="1443"/>
                    <a:pt x="6864" y="675"/>
                    <a:pt x="6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925550" y="3054650"/>
              <a:ext cx="167525" cy="45975"/>
            </a:xfrm>
            <a:custGeom>
              <a:avLst/>
              <a:gdLst/>
              <a:ahLst/>
              <a:cxnLst/>
              <a:rect l="l" t="t" r="r" b="b"/>
              <a:pathLst>
                <a:path w="6701" h="1839" extrusionOk="0">
                  <a:moveTo>
                    <a:pt x="0" y="0"/>
                  </a:moveTo>
                  <a:lnTo>
                    <a:pt x="0" y="0"/>
                  </a:lnTo>
                  <a:cubicBezTo>
                    <a:pt x="303" y="582"/>
                    <a:pt x="791" y="1071"/>
                    <a:pt x="1373" y="1350"/>
                  </a:cubicBezTo>
                  <a:cubicBezTo>
                    <a:pt x="1954" y="1652"/>
                    <a:pt x="2629" y="1838"/>
                    <a:pt x="3304" y="1838"/>
                  </a:cubicBezTo>
                  <a:cubicBezTo>
                    <a:pt x="3978" y="1838"/>
                    <a:pt x="4653" y="1745"/>
                    <a:pt x="5235" y="1466"/>
                  </a:cubicBezTo>
                  <a:cubicBezTo>
                    <a:pt x="5816" y="1164"/>
                    <a:pt x="6398" y="675"/>
                    <a:pt x="6700" y="93"/>
                  </a:cubicBezTo>
                  <a:lnTo>
                    <a:pt x="6700" y="93"/>
                  </a:lnTo>
                  <a:cubicBezTo>
                    <a:pt x="6026" y="303"/>
                    <a:pt x="5537" y="489"/>
                    <a:pt x="4956" y="582"/>
                  </a:cubicBezTo>
                  <a:cubicBezTo>
                    <a:pt x="4374" y="675"/>
                    <a:pt x="3885" y="675"/>
                    <a:pt x="3304" y="675"/>
                  </a:cubicBezTo>
                  <a:cubicBezTo>
                    <a:pt x="2815" y="675"/>
                    <a:pt x="2234" y="675"/>
                    <a:pt x="1745" y="489"/>
                  </a:cubicBezTo>
                  <a:cubicBezTo>
                    <a:pt x="1163" y="396"/>
                    <a:pt x="582" y="18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
          <p:cNvGrpSpPr/>
          <p:nvPr/>
        </p:nvGrpSpPr>
        <p:grpSpPr>
          <a:xfrm>
            <a:off x="8396394" y="2026541"/>
            <a:ext cx="771411" cy="827102"/>
            <a:chOff x="1721175" y="2665325"/>
            <a:chExt cx="809625" cy="868075"/>
          </a:xfrm>
        </p:grpSpPr>
        <p:sp>
          <p:nvSpPr>
            <p:cNvPr id="112" name="Google Shape;112;p2"/>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2"/>
          <p:cNvGrpSpPr/>
          <p:nvPr/>
        </p:nvGrpSpPr>
        <p:grpSpPr>
          <a:xfrm rot="-84533">
            <a:off x="211572" y="561200"/>
            <a:ext cx="1765237" cy="1267436"/>
            <a:chOff x="3095850" y="2740875"/>
            <a:chExt cx="1972838" cy="1216700"/>
          </a:xfrm>
        </p:grpSpPr>
        <p:sp>
          <p:nvSpPr>
            <p:cNvPr id="119" name="Google Shape;119;p2"/>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2"/>
          <p:cNvGrpSpPr/>
          <p:nvPr/>
        </p:nvGrpSpPr>
        <p:grpSpPr>
          <a:xfrm rot="196141">
            <a:off x="73217" y="1769085"/>
            <a:ext cx="395606" cy="599652"/>
            <a:chOff x="2525525" y="689125"/>
            <a:chExt cx="298400" cy="452275"/>
          </a:xfrm>
        </p:grpSpPr>
        <p:sp>
          <p:nvSpPr>
            <p:cNvPr id="125" name="Google Shape;125;p2"/>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6"/>
        </a:solidFill>
        <a:effectLst/>
      </p:bgPr>
    </p:bg>
    <p:spTree>
      <p:nvGrpSpPr>
        <p:cNvPr id="1" name="Shape 716"/>
        <p:cNvGrpSpPr/>
        <p:nvPr/>
      </p:nvGrpSpPr>
      <p:grpSpPr>
        <a:xfrm>
          <a:off x="0" y="0"/>
          <a:ext cx="0" cy="0"/>
          <a:chOff x="0" y="0"/>
          <a:chExt cx="0" cy="0"/>
        </a:xfrm>
      </p:grpSpPr>
      <p:sp>
        <p:nvSpPr>
          <p:cNvPr id="717" name="Google Shape;717;p11"/>
          <p:cNvSpPr txBox="1">
            <a:spLocks noGrp="1"/>
          </p:cNvSpPr>
          <p:nvPr>
            <p:ph type="title" hasCustomPrompt="1"/>
          </p:nvPr>
        </p:nvSpPr>
        <p:spPr>
          <a:xfrm>
            <a:off x="1621475" y="1162550"/>
            <a:ext cx="5570100" cy="1907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718" name="Google Shape;718;p11"/>
          <p:cNvSpPr txBox="1">
            <a:spLocks noGrp="1"/>
          </p:cNvSpPr>
          <p:nvPr>
            <p:ph type="subTitle" idx="1"/>
          </p:nvPr>
        </p:nvSpPr>
        <p:spPr>
          <a:xfrm>
            <a:off x="2500950" y="2924725"/>
            <a:ext cx="41421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1600"/>
              </a:spcBef>
              <a:spcAft>
                <a:spcPts val="0"/>
              </a:spcAft>
              <a:buClr>
                <a:schemeClr val="accent1"/>
              </a:buClr>
              <a:buSzPts val="1800"/>
              <a:buNone/>
              <a:defRPr sz="1800">
                <a:solidFill>
                  <a:schemeClr val="accent1"/>
                </a:solidFill>
              </a:defRPr>
            </a:lvl3pPr>
            <a:lvl4pPr lvl="3" algn="ctr" rtl="0">
              <a:spcBef>
                <a:spcPts val="1600"/>
              </a:spcBef>
              <a:spcAft>
                <a:spcPts val="0"/>
              </a:spcAft>
              <a:buClr>
                <a:schemeClr val="accent1"/>
              </a:buClr>
              <a:buSzPts val="1800"/>
              <a:buNone/>
              <a:defRPr sz="1800">
                <a:solidFill>
                  <a:schemeClr val="accent1"/>
                </a:solidFill>
              </a:defRPr>
            </a:lvl4pPr>
            <a:lvl5pPr lvl="4" algn="ctr" rtl="0">
              <a:spcBef>
                <a:spcPts val="1600"/>
              </a:spcBef>
              <a:spcAft>
                <a:spcPts val="0"/>
              </a:spcAft>
              <a:buClr>
                <a:schemeClr val="accent1"/>
              </a:buClr>
              <a:buSzPts val="1800"/>
              <a:buNone/>
              <a:defRPr sz="1800">
                <a:solidFill>
                  <a:schemeClr val="accent1"/>
                </a:solidFill>
              </a:defRPr>
            </a:lvl5pPr>
            <a:lvl6pPr lvl="5" algn="ctr" rtl="0">
              <a:spcBef>
                <a:spcPts val="1600"/>
              </a:spcBef>
              <a:spcAft>
                <a:spcPts val="0"/>
              </a:spcAft>
              <a:buClr>
                <a:schemeClr val="accent1"/>
              </a:buClr>
              <a:buSzPts val="1800"/>
              <a:buNone/>
              <a:defRPr sz="1800">
                <a:solidFill>
                  <a:schemeClr val="accent1"/>
                </a:solidFill>
              </a:defRPr>
            </a:lvl6pPr>
            <a:lvl7pPr lvl="6" algn="ctr" rtl="0">
              <a:spcBef>
                <a:spcPts val="1600"/>
              </a:spcBef>
              <a:spcAft>
                <a:spcPts val="0"/>
              </a:spcAft>
              <a:buClr>
                <a:schemeClr val="accent1"/>
              </a:buClr>
              <a:buSzPts val="1800"/>
              <a:buNone/>
              <a:defRPr sz="1800">
                <a:solidFill>
                  <a:schemeClr val="accent1"/>
                </a:solidFill>
              </a:defRPr>
            </a:lvl7pPr>
            <a:lvl8pPr lvl="7" algn="ctr" rtl="0">
              <a:spcBef>
                <a:spcPts val="1600"/>
              </a:spcBef>
              <a:spcAft>
                <a:spcPts val="0"/>
              </a:spcAft>
              <a:buClr>
                <a:schemeClr val="accent1"/>
              </a:buClr>
              <a:buSzPts val="1800"/>
              <a:buNone/>
              <a:defRPr sz="1800">
                <a:solidFill>
                  <a:schemeClr val="accent1"/>
                </a:solidFill>
              </a:defRPr>
            </a:lvl8pPr>
            <a:lvl9pPr lvl="8" algn="ctr" rtl="0">
              <a:spcBef>
                <a:spcPts val="1600"/>
              </a:spcBef>
              <a:spcAft>
                <a:spcPts val="1600"/>
              </a:spcAft>
              <a:buClr>
                <a:schemeClr val="accent1"/>
              </a:buClr>
              <a:buSzPts val="1800"/>
              <a:buNone/>
              <a:defRPr sz="1800">
                <a:solidFill>
                  <a:schemeClr val="accent1"/>
                </a:solidFill>
              </a:defRPr>
            </a:lvl9pPr>
          </a:lstStyle>
          <a:p>
            <a:endParaRPr/>
          </a:p>
        </p:txBody>
      </p:sp>
      <p:grpSp>
        <p:nvGrpSpPr>
          <p:cNvPr id="719" name="Google Shape;719;p11"/>
          <p:cNvGrpSpPr/>
          <p:nvPr/>
        </p:nvGrpSpPr>
        <p:grpSpPr>
          <a:xfrm>
            <a:off x="8232294" y="2203164"/>
            <a:ext cx="792206" cy="866467"/>
            <a:chOff x="5164825" y="3105675"/>
            <a:chExt cx="569400" cy="622775"/>
          </a:xfrm>
        </p:grpSpPr>
        <p:sp>
          <p:nvSpPr>
            <p:cNvPr id="720" name="Google Shape;720;p11"/>
            <p:cNvSpPr/>
            <p:nvPr/>
          </p:nvSpPr>
          <p:spPr>
            <a:xfrm>
              <a:off x="5239850" y="3284950"/>
              <a:ext cx="458325" cy="443500"/>
            </a:xfrm>
            <a:custGeom>
              <a:avLst/>
              <a:gdLst/>
              <a:ahLst/>
              <a:cxnLst/>
              <a:rect l="l" t="t" r="r" b="b"/>
              <a:pathLst>
                <a:path w="18333" h="17740" extrusionOk="0">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1"/>
            <p:cNvSpPr/>
            <p:nvPr/>
          </p:nvSpPr>
          <p:spPr>
            <a:xfrm>
              <a:off x="5329400" y="3355325"/>
              <a:ext cx="143100" cy="285600"/>
            </a:xfrm>
            <a:custGeom>
              <a:avLst/>
              <a:gdLst/>
              <a:ahLst/>
              <a:cxnLst/>
              <a:rect l="l" t="t" r="r" b="b"/>
              <a:pathLst>
                <a:path w="5724" h="11424" extrusionOk="0">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1"/>
            <p:cNvSpPr/>
            <p:nvPr/>
          </p:nvSpPr>
          <p:spPr>
            <a:xfrm>
              <a:off x="5547500" y="3304150"/>
              <a:ext cx="60525" cy="315250"/>
            </a:xfrm>
            <a:custGeom>
              <a:avLst/>
              <a:gdLst/>
              <a:ahLst/>
              <a:cxnLst/>
              <a:rect l="l" t="t" r="r" b="b"/>
              <a:pathLst>
                <a:path w="2421" h="12610" extrusionOk="0">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1"/>
            <p:cNvSpPr/>
            <p:nvPr/>
          </p:nvSpPr>
          <p:spPr>
            <a:xfrm>
              <a:off x="5465500" y="3350100"/>
              <a:ext cx="50625" cy="317575"/>
            </a:xfrm>
            <a:custGeom>
              <a:avLst/>
              <a:gdLst/>
              <a:ahLst/>
              <a:cxnLst/>
              <a:rect l="l" t="t" r="r" b="b"/>
              <a:pathLst>
                <a:path w="2025" h="12703" extrusionOk="0">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1"/>
            <p:cNvSpPr/>
            <p:nvPr/>
          </p:nvSpPr>
          <p:spPr>
            <a:xfrm>
              <a:off x="5164825" y="3105675"/>
              <a:ext cx="569400" cy="454375"/>
            </a:xfrm>
            <a:custGeom>
              <a:avLst/>
              <a:gdLst/>
              <a:ahLst/>
              <a:cxnLst/>
              <a:rect l="l" t="t" r="r" b="b"/>
              <a:pathLst>
                <a:path w="22776" h="18175" extrusionOk="0">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1"/>
            <p:cNvSpPr/>
            <p:nvPr/>
          </p:nvSpPr>
          <p:spPr>
            <a:xfrm>
              <a:off x="5356150" y="3226800"/>
              <a:ext cx="65750" cy="159975"/>
            </a:xfrm>
            <a:custGeom>
              <a:avLst/>
              <a:gdLst/>
              <a:ahLst/>
              <a:cxnLst/>
              <a:rect l="l" t="t" r="r" b="b"/>
              <a:pathLst>
                <a:path w="2630" h="6399" extrusionOk="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1"/>
            <p:cNvSpPr/>
            <p:nvPr/>
          </p:nvSpPr>
          <p:spPr>
            <a:xfrm>
              <a:off x="5545175" y="3267650"/>
              <a:ext cx="75050" cy="133650"/>
            </a:xfrm>
            <a:custGeom>
              <a:avLst/>
              <a:gdLst/>
              <a:ahLst/>
              <a:cxnLst/>
              <a:rect l="l" t="t" r="r" b="b"/>
              <a:pathLst>
                <a:path w="3002" h="5346" extrusionOk="0">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1"/>
          <p:cNvGrpSpPr/>
          <p:nvPr/>
        </p:nvGrpSpPr>
        <p:grpSpPr>
          <a:xfrm>
            <a:off x="6988652" y="3353125"/>
            <a:ext cx="562398" cy="884275"/>
            <a:chOff x="6381525" y="2911575"/>
            <a:chExt cx="404225" cy="635575"/>
          </a:xfrm>
        </p:grpSpPr>
        <p:sp>
          <p:nvSpPr>
            <p:cNvPr id="728" name="Google Shape;728;p11"/>
            <p:cNvSpPr/>
            <p:nvPr/>
          </p:nvSpPr>
          <p:spPr>
            <a:xfrm>
              <a:off x="6412925" y="2911575"/>
              <a:ext cx="285575" cy="305975"/>
            </a:xfrm>
            <a:custGeom>
              <a:avLst/>
              <a:gdLst/>
              <a:ahLst/>
              <a:cxnLst/>
              <a:rect l="l" t="t" r="r" b="b"/>
              <a:pathLst>
                <a:path w="11423" h="12239" extrusionOk="0">
                  <a:moveTo>
                    <a:pt x="6887" y="1"/>
                  </a:moveTo>
                  <a:cubicBezTo>
                    <a:pt x="5235" y="2909"/>
                    <a:pt x="4653" y="6491"/>
                    <a:pt x="5328" y="9795"/>
                  </a:cubicBezTo>
                  <a:cubicBezTo>
                    <a:pt x="3872" y="9387"/>
                    <a:pt x="2351" y="9190"/>
                    <a:pt x="874" y="9190"/>
                  </a:cubicBezTo>
                  <a:cubicBezTo>
                    <a:pt x="581" y="9190"/>
                    <a:pt x="289" y="9198"/>
                    <a:pt x="0" y="9213"/>
                  </a:cubicBezTo>
                  <a:cubicBezTo>
                    <a:pt x="1365" y="9851"/>
                    <a:pt x="5082" y="12238"/>
                    <a:pt x="6799" y="12238"/>
                  </a:cubicBezTo>
                  <a:cubicBezTo>
                    <a:pt x="6897" y="12238"/>
                    <a:pt x="6988" y="12230"/>
                    <a:pt x="7073" y="12214"/>
                  </a:cubicBezTo>
                  <a:cubicBezTo>
                    <a:pt x="8483" y="11850"/>
                    <a:pt x="9915" y="7951"/>
                    <a:pt x="11326" y="7951"/>
                  </a:cubicBezTo>
                  <a:cubicBezTo>
                    <a:pt x="11359" y="7951"/>
                    <a:pt x="11391" y="7953"/>
                    <a:pt x="11423" y="7957"/>
                  </a:cubicBezTo>
                  <a:cubicBezTo>
                    <a:pt x="11103" y="7897"/>
                    <a:pt x="10779" y="7869"/>
                    <a:pt x="10454" y="7869"/>
                  </a:cubicBezTo>
                  <a:cubicBezTo>
                    <a:pt x="9124" y="7869"/>
                    <a:pt x="7780" y="8353"/>
                    <a:pt x="6677" y="9213"/>
                  </a:cubicBezTo>
                  <a:cubicBezTo>
                    <a:pt x="6770" y="6119"/>
                    <a:pt x="6887" y="3118"/>
                    <a:pt x="68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1"/>
            <p:cNvSpPr/>
            <p:nvPr/>
          </p:nvSpPr>
          <p:spPr>
            <a:xfrm>
              <a:off x="6381525" y="3187650"/>
              <a:ext cx="404225" cy="359500"/>
            </a:xfrm>
            <a:custGeom>
              <a:avLst/>
              <a:gdLst/>
              <a:ahLst/>
              <a:cxnLst/>
              <a:rect l="l" t="t" r="r" b="b"/>
              <a:pathLst>
                <a:path w="16169" h="14380" extrusionOk="0">
                  <a:moveTo>
                    <a:pt x="7942" y="0"/>
                  </a:moveTo>
                  <a:cubicBezTo>
                    <a:pt x="7260" y="0"/>
                    <a:pt x="6575" y="100"/>
                    <a:pt x="5909" y="310"/>
                  </a:cubicBezTo>
                  <a:lnTo>
                    <a:pt x="5607" y="1264"/>
                  </a:lnTo>
                  <a:cubicBezTo>
                    <a:pt x="5607" y="985"/>
                    <a:pt x="5700" y="683"/>
                    <a:pt x="5700" y="403"/>
                  </a:cubicBezTo>
                  <a:lnTo>
                    <a:pt x="5700" y="403"/>
                  </a:lnTo>
                  <a:cubicBezTo>
                    <a:pt x="2117" y="1660"/>
                    <a:pt x="0" y="5917"/>
                    <a:pt x="1256" y="9523"/>
                  </a:cubicBezTo>
                  <a:cubicBezTo>
                    <a:pt x="2278" y="12436"/>
                    <a:pt x="5283" y="14380"/>
                    <a:pt x="8296" y="14380"/>
                  </a:cubicBezTo>
                  <a:cubicBezTo>
                    <a:pt x="8989" y="14380"/>
                    <a:pt x="9683" y="14277"/>
                    <a:pt x="10353" y="14059"/>
                  </a:cubicBezTo>
                  <a:cubicBezTo>
                    <a:pt x="13958" y="12896"/>
                    <a:pt x="16169" y="8546"/>
                    <a:pt x="15005" y="4963"/>
                  </a:cubicBezTo>
                  <a:cubicBezTo>
                    <a:pt x="14053" y="2029"/>
                    <a:pt x="11026" y="0"/>
                    <a:pt x="7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11"/>
          <p:cNvGrpSpPr/>
          <p:nvPr/>
        </p:nvGrpSpPr>
        <p:grpSpPr>
          <a:xfrm rot="892097">
            <a:off x="-28388" y="-44709"/>
            <a:ext cx="1483212" cy="1168434"/>
            <a:chOff x="2533100" y="1212175"/>
            <a:chExt cx="1066075" cy="839825"/>
          </a:xfrm>
        </p:grpSpPr>
        <p:sp>
          <p:nvSpPr>
            <p:cNvPr id="731" name="Google Shape;731;p11"/>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1"/>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1"/>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1"/>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1"/>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1"/>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1"/>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1"/>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1"/>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1"/>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1"/>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1"/>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1"/>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1"/>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1"/>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1"/>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1"/>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1"/>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11"/>
          <p:cNvGrpSpPr/>
          <p:nvPr/>
        </p:nvGrpSpPr>
        <p:grpSpPr>
          <a:xfrm>
            <a:off x="7150266" y="1207293"/>
            <a:ext cx="565821" cy="908373"/>
            <a:chOff x="1054675" y="3219250"/>
            <a:chExt cx="332875" cy="534400"/>
          </a:xfrm>
        </p:grpSpPr>
        <p:sp>
          <p:nvSpPr>
            <p:cNvPr id="753" name="Google Shape;753;p11"/>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1"/>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1"/>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11"/>
          <p:cNvGrpSpPr/>
          <p:nvPr/>
        </p:nvGrpSpPr>
        <p:grpSpPr>
          <a:xfrm>
            <a:off x="4156755" y="163210"/>
            <a:ext cx="499546" cy="856136"/>
            <a:chOff x="1332275" y="1990950"/>
            <a:chExt cx="359050" cy="615350"/>
          </a:xfrm>
        </p:grpSpPr>
        <p:sp>
          <p:nvSpPr>
            <p:cNvPr id="757" name="Google Shape;757;p11"/>
            <p:cNvSpPr/>
            <p:nvPr/>
          </p:nvSpPr>
          <p:spPr>
            <a:xfrm>
              <a:off x="1374550" y="2220275"/>
              <a:ext cx="117875" cy="98300"/>
            </a:xfrm>
            <a:custGeom>
              <a:avLst/>
              <a:gdLst/>
              <a:ahLst/>
              <a:cxnLst/>
              <a:rect l="l" t="t" r="r" b="b"/>
              <a:pathLst>
                <a:path w="4715" h="3932" extrusionOk="0">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1"/>
            <p:cNvSpPr/>
            <p:nvPr/>
          </p:nvSpPr>
          <p:spPr>
            <a:xfrm>
              <a:off x="1474000" y="2220275"/>
              <a:ext cx="117875" cy="98300"/>
            </a:xfrm>
            <a:custGeom>
              <a:avLst/>
              <a:gdLst/>
              <a:ahLst/>
              <a:cxnLst/>
              <a:rect l="l" t="t" r="r" b="b"/>
              <a:pathLst>
                <a:path w="4715" h="3932" extrusionOk="0">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1"/>
            <p:cNvSpPr/>
            <p:nvPr/>
          </p:nvSpPr>
          <p:spPr>
            <a:xfrm>
              <a:off x="1573450" y="2220275"/>
              <a:ext cx="117825" cy="98300"/>
            </a:xfrm>
            <a:custGeom>
              <a:avLst/>
              <a:gdLst/>
              <a:ahLst/>
              <a:cxnLst/>
              <a:rect l="l" t="t" r="r" b="b"/>
              <a:pathLst>
                <a:path w="4713" h="3932" extrusionOk="0">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1374550" y="2314600"/>
              <a:ext cx="117925" cy="99750"/>
            </a:xfrm>
            <a:custGeom>
              <a:avLst/>
              <a:gdLst/>
              <a:ahLst/>
              <a:cxnLst/>
              <a:rect l="l" t="t" r="r" b="b"/>
              <a:pathLst>
                <a:path w="4717" h="3990" extrusionOk="0">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1474000" y="2314600"/>
              <a:ext cx="117925" cy="99750"/>
            </a:xfrm>
            <a:custGeom>
              <a:avLst/>
              <a:gdLst/>
              <a:ahLst/>
              <a:cxnLst/>
              <a:rect l="l" t="t" r="r" b="b"/>
              <a:pathLst>
                <a:path w="4717" h="3990" extrusionOk="0">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1573450" y="2314600"/>
              <a:ext cx="117875" cy="99750"/>
            </a:xfrm>
            <a:custGeom>
              <a:avLst/>
              <a:gdLst/>
              <a:ahLst/>
              <a:cxnLst/>
              <a:rect l="l" t="t" r="r" b="b"/>
              <a:pathLst>
                <a:path w="4715" h="3990" extrusionOk="0">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1374550" y="2413325"/>
              <a:ext cx="117675" cy="99325"/>
            </a:xfrm>
            <a:custGeom>
              <a:avLst/>
              <a:gdLst/>
              <a:ahLst/>
              <a:cxnLst/>
              <a:rect l="l" t="t" r="r" b="b"/>
              <a:pathLst>
                <a:path w="4707" h="3973" extrusionOk="0">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1474000" y="2413325"/>
              <a:ext cx="117675" cy="99325"/>
            </a:xfrm>
            <a:custGeom>
              <a:avLst/>
              <a:gdLst/>
              <a:ahLst/>
              <a:cxnLst/>
              <a:rect l="l" t="t" r="r" b="b"/>
              <a:pathLst>
                <a:path w="4707" h="3973" extrusionOk="0">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1573450" y="2413325"/>
              <a:ext cx="117625" cy="99325"/>
            </a:xfrm>
            <a:custGeom>
              <a:avLst/>
              <a:gdLst/>
              <a:ahLst/>
              <a:cxnLst/>
              <a:rect l="l" t="t" r="r" b="b"/>
              <a:pathLst>
                <a:path w="4705" h="3973" extrusionOk="0">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1474000" y="2508125"/>
              <a:ext cx="117675" cy="98175"/>
            </a:xfrm>
            <a:custGeom>
              <a:avLst/>
              <a:gdLst/>
              <a:ahLst/>
              <a:cxnLst/>
              <a:rect l="l" t="t" r="r" b="b"/>
              <a:pathLst>
                <a:path w="4707" h="3927" extrusionOk="0">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1507750" y="2012425"/>
              <a:ext cx="128550" cy="223350"/>
            </a:xfrm>
            <a:custGeom>
              <a:avLst/>
              <a:gdLst/>
              <a:ahLst/>
              <a:cxnLst/>
              <a:rect l="l" t="t" r="r" b="b"/>
              <a:pathLst>
                <a:path w="5142" h="8934" extrusionOk="0">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1332275" y="1990950"/>
              <a:ext cx="204575" cy="186675"/>
            </a:xfrm>
            <a:custGeom>
              <a:avLst/>
              <a:gdLst/>
              <a:ahLst/>
              <a:cxnLst/>
              <a:rect l="l" t="t" r="r" b="b"/>
              <a:pathLst>
                <a:path w="8183" h="7467" extrusionOk="0">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1532175" y="2079050"/>
              <a:ext cx="147750" cy="95200"/>
            </a:xfrm>
            <a:custGeom>
              <a:avLst/>
              <a:gdLst/>
              <a:ahLst/>
              <a:cxnLst/>
              <a:rect l="l" t="t" r="r" b="b"/>
              <a:pathLst>
                <a:path w="5910" h="3808" extrusionOk="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11"/>
          <p:cNvGrpSpPr/>
          <p:nvPr/>
        </p:nvGrpSpPr>
        <p:grpSpPr>
          <a:xfrm rot="3749597">
            <a:off x="1397532" y="4162184"/>
            <a:ext cx="877023" cy="883641"/>
            <a:chOff x="1474000" y="3672875"/>
            <a:chExt cx="492050" cy="495800"/>
          </a:xfrm>
        </p:grpSpPr>
        <p:sp>
          <p:nvSpPr>
            <p:cNvPr id="771" name="Google Shape;771;p11"/>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1"/>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1"/>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1"/>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11"/>
          <p:cNvGrpSpPr/>
          <p:nvPr/>
        </p:nvGrpSpPr>
        <p:grpSpPr>
          <a:xfrm>
            <a:off x="2102979" y="252026"/>
            <a:ext cx="667546" cy="678502"/>
            <a:chOff x="1980625" y="1091425"/>
            <a:chExt cx="479800" cy="487675"/>
          </a:xfrm>
        </p:grpSpPr>
        <p:sp>
          <p:nvSpPr>
            <p:cNvPr id="781" name="Google Shape;781;p11"/>
            <p:cNvSpPr/>
            <p:nvPr/>
          </p:nvSpPr>
          <p:spPr>
            <a:xfrm>
              <a:off x="2234725" y="1128400"/>
              <a:ext cx="90175" cy="40750"/>
            </a:xfrm>
            <a:custGeom>
              <a:avLst/>
              <a:gdLst/>
              <a:ahLst/>
              <a:cxnLst/>
              <a:rect l="l" t="t" r="r" b="b"/>
              <a:pathLst>
                <a:path w="3607" h="1630" extrusionOk="0">
                  <a:moveTo>
                    <a:pt x="2537" y="1"/>
                  </a:moveTo>
                  <a:cubicBezTo>
                    <a:pt x="2234" y="1"/>
                    <a:pt x="1862" y="1"/>
                    <a:pt x="1466" y="187"/>
                  </a:cubicBezTo>
                  <a:cubicBezTo>
                    <a:pt x="1164" y="280"/>
                    <a:pt x="792" y="466"/>
                    <a:pt x="489" y="675"/>
                  </a:cubicBezTo>
                  <a:cubicBezTo>
                    <a:pt x="303" y="954"/>
                    <a:pt x="117" y="1257"/>
                    <a:pt x="1" y="1629"/>
                  </a:cubicBezTo>
                  <a:cubicBezTo>
                    <a:pt x="303" y="1443"/>
                    <a:pt x="582" y="1350"/>
                    <a:pt x="885" y="1257"/>
                  </a:cubicBezTo>
                  <a:cubicBezTo>
                    <a:pt x="1164" y="1048"/>
                    <a:pt x="1466" y="954"/>
                    <a:pt x="1746" y="861"/>
                  </a:cubicBezTo>
                  <a:cubicBezTo>
                    <a:pt x="2048" y="768"/>
                    <a:pt x="2234" y="675"/>
                    <a:pt x="2630" y="675"/>
                  </a:cubicBezTo>
                  <a:cubicBezTo>
                    <a:pt x="2909" y="582"/>
                    <a:pt x="3211" y="466"/>
                    <a:pt x="3607" y="373"/>
                  </a:cubicBezTo>
                  <a:cubicBezTo>
                    <a:pt x="3304" y="187"/>
                    <a:pt x="2909" y="94"/>
                    <a:pt x="2537"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2155050" y="1091425"/>
              <a:ext cx="305375" cy="374525"/>
            </a:xfrm>
            <a:custGeom>
              <a:avLst/>
              <a:gdLst/>
              <a:ahLst/>
              <a:cxnLst/>
              <a:rect l="l" t="t" r="r" b="b"/>
              <a:pathLst>
                <a:path w="12215" h="14981" extrusionOk="0">
                  <a:moveTo>
                    <a:pt x="5865" y="0"/>
                  </a:moveTo>
                  <a:cubicBezTo>
                    <a:pt x="5389" y="0"/>
                    <a:pt x="4884" y="99"/>
                    <a:pt x="4351" y="316"/>
                  </a:cubicBezTo>
                  <a:cubicBezTo>
                    <a:pt x="1" y="1945"/>
                    <a:pt x="2234" y="7970"/>
                    <a:pt x="3676" y="10669"/>
                  </a:cubicBezTo>
                  <a:cubicBezTo>
                    <a:pt x="4165" y="11739"/>
                    <a:pt x="4747" y="12809"/>
                    <a:pt x="5631" y="13693"/>
                  </a:cubicBezTo>
                  <a:cubicBezTo>
                    <a:pt x="6393" y="14373"/>
                    <a:pt x="7393" y="14981"/>
                    <a:pt x="8421" y="14981"/>
                  </a:cubicBezTo>
                  <a:cubicBezTo>
                    <a:pt x="8553" y="14981"/>
                    <a:pt x="8685" y="14971"/>
                    <a:pt x="8818" y="14949"/>
                  </a:cubicBezTo>
                  <a:cubicBezTo>
                    <a:pt x="10283" y="14740"/>
                    <a:pt x="11447" y="13391"/>
                    <a:pt x="11819" y="11948"/>
                  </a:cubicBezTo>
                  <a:cubicBezTo>
                    <a:pt x="12214" y="10576"/>
                    <a:pt x="12028" y="9040"/>
                    <a:pt x="11726" y="7575"/>
                  </a:cubicBezTo>
                  <a:cubicBezTo>
                    <a:pt x="11135" y="4866"/>
                    <a:pt x="9207" y="0"/>
                    <a:pt x="5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2234725" y="1198200"/>
              <a:ext cx="92500" cy="44850"/>
            </a:xfrm>
            <a:custGeom>
              <a:avLst/>
              <a:gdLst/>
              <a:ahLst/>
              <a:cxnLst/>
              <a:rect l="l" t="t" r="r" b="b"/>
              <a:pathLst>
                <a:path w="3700" h="1794" extrusionOk="0">
                  <a:moveTo>
                    <a:pt x="3700" y="0"/>
                  </a:moveTo>
                  <a:lnTo>
                    <a:pt x="3700" y="0"/>
                  </a:lnTo>
                  <a:cubicBezTo>
                    <a:pt x="3397" y="210"/>
                    <a:pt x="3118" y="396"/>
                    <a:pt x="2816" y="489"/>
                  </a:cubicBezTo>
                  <a:cubicBezTo>
                    <a:pt x="2537" y="698"/>
                    <a:pt x="2234" y="791"/>
                    <a:pt x="1955" y="884"/>
                  </a:cubicBezTo>
                  <a:cubicBezTo>
                    <a:pt x="1653" y="977"/>
                    <a:pt x="1373" y="1070"/>
                    <a:pt x="1071" y="1163"/>
                  </a:cubicBezTo>
                  <a:cubicBezTo>
                    <a:pt x="792" y="1280"/>
                    <a:pt x="396" y="1280"/>
                    <a:pt x="1" y="1373"/>
                  </a:cubicBezTo>
                  <a:cubicBezTo>
                    <a:pt x="303" y="1559"/>
                    <a:pt x="699" y="1745"/>
                    <a:pt x="1071" y="1745"/>
                  </a:cubicBezTo>
                  <a:cubicBezTo>
                    <a:pt x="1189" y="1780"/>
                    <a:pt x="1308" y="1794"/>
                    <a:pt x="1425" y="1794"/>
                  </a:cubicBezTo>
                  <a:cubicBezTo>
                    <a:pt x="1701" y="1794"/>
                    <a:pt x="1973" y="1717"/>
                    <a:pt x="2234" y="1652"/>
                  </a:cubicBezTo>
                  <a:cubicBezTo>
                    <a:pt x="2537" y="1466"/>
                    <a:pt x="2909" y="1280"/>
                    <a:pt x="3211" y="977"/>
                  </a:cubicBezTo>
                  <a:cubicBezTo>
                    <a:pt x="3397" y="791"/>
                    <a:pt x="3700" y="396"/>
                    <a:pt x="3700" y="0"/>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2368500" y="1276125"/>
              <a:ext cx="55275" cy="43075"/>
            </a:xfrm>
            <a:custGeom>
              <a:avLst/>
              <a:gdLst/>
              <a:ahLst/>
              <a:cxnLst/>
              <a:rect l="l" t="t" r="r" b="b"/>
              <a:pathLst>
                <a:path w="2211" h="1723" extrusionOk="0">
                  <a:moveTo>
                    <a:pt x="2211" y="1"/>
                  </a:moveTo>
                  <a:lnTo>
                    <a:pt x="2211" y="1"/>
                  </a:lnTo>
                  <a:cubicBezTo>
                    <a:pt x="1931" y="94"/>
                    <a:pt x="1745" y="187"/>
                    <a:pt x="1536" y="373"/>
                  </a:cubicBezTo>
                  <a:cubicBezTo>
                    <a:pt x="1350" y="489"/>
                    <a:pt x="1164" y="582"/>
                    <a:pt x="954" y="768"/>
                  </a:cubicBezTo>
                  <a:cubicBezTo>
                    <a:pt x="768" y="861"/>
                    <a:pt x="675" y="954"/>
                    <a:pt x="466" y="1164"/>
                  </a:cubicBezTo>
                  <a:cubicBezTo>
                    <a:pt x="280" y="1257"/>
                    <a:pt x="94" y="1443"/>
                    <a:pt x="1" y="1652"/>
                  </a:cubicBezTo>
                  <a:cubicBezTo>
                    <a:pt x="94" y="1699"/>
                    <a:pt x="210" y="1722"/>
                    <a:pt x="341" y="1722"/>
                  </a:cubicBezTo>
                  <a:cubicBezTo>
                    <a:pt x="472" y="1722"/>
                    <a:pt x="617" y="1699"/>
                    <a:pt x="768" y="1652"/>
                  </a:cubicBezTo>
                  <a:cubicBezTo>
                    <a:pt x="954" y="1652"/>
                    <a:pt x="1257" y="1536"/>
                    <a:pt x="1443" y="1350"/>
                  </a:cubicBezTo>
                  <a:cubicBezTo>
                    <a:pt x="1629" y="1164"/>
                    <a:pt x="1838" y="954"/>
                    <a:pt x="1931" y="768"/>
                  </a:cubicBezTo>
                  <a:cubicBezTo>
                    <a:pt x="2118" y="582"/>
                    <a:pt x="2211" y="280"/>
                    <a:pt x="2211"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2305100" y="1387225"/>
              <a:ext cx="55875" cy="32000"/>
            </a:xfrm>
            <a:custGeom>
              <a:avLst/>
              <a:gdLst/>
              <a:ahLst/>
              <a:cxnLst/>
              <a:rect l="l" t="t" r="r" b="b"/>
              <a:pathLst>
                <a:path w="2235" h="1280" extrusionOk="0">
                  <a:moveTo>
                    <a:pt x="2234" y="0"/>
                  </a:moveTo>
                  <a:cubicBezTo>
                    <a:pt x="1955" y="0"/>
                    <a:pt x="1746" y="116"/>
                    <a:pt x="1652" y="209"/>
                  </a:cubicBezTo>
                  <a:cubicBezTo>
                    <a:pt x="1466" y="302"/>
                    <a:pt x="1257" y="302"/>
                    <a:pt x="1071" y="396"/>
                  </a:cubicBezTo>
                  <a:cubicBezTo>
                    <a:pt x="885" y="489"/>
                    <a:pt x="792" y="582"/>
                    <a:pt x="582" y="698"/>
                  </a:cubicBezTo>
                  <a:cubicBezTo>
                    <a:pt x="396" y="791"/>
                    <a:pt x="210" y="884"/>
                    <a:pt x="1" y="977"/>
                  </a:cubicBezTo>
                  <a:cubicBezTo>
                    <a:pt x="210" y="1163"/>
                    <a:pt x="489" y="1280"/>
                    <a:pt x="675" y="1280"/>
                  </a:cubicBezTo>
                  <a:cubicBezTo>
                    <a:pt x="978" y="1280"/>
                    <a:pt x="1164" y="1163"/>
                    <a:pt x="1466" y="1070"/>
                  </a:cubicBezTo>
                  <a:cubicBezTo>
                    <a:pt x="1652" y="977"/>
                    <a:pt x="1839" y="884"/>
                    <a:pt x="1955" y="698"/>
                  </a:cubicBezTo>
                  <a:cubicBezTo>
                    <a:pt x="2141" y="489"/>
                    <a:pt x="2234" y="209"/>
                    <a:pt x="2234" y="0"/>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2365600" y="1232500"/>
              <a:ext cx="24450" cy="21550"/>
            </a:xfrm>
            <a:custGeom>
              <a:avLst/>
              <a:gdLst/>
              <a:ahLst/>
              <a:cxnLst/>
              <a:rect l="l" t="t" r="r" b="b"/>
              <a:pathLst>
                <a:path w="978" h="862" extrusionOk="0">
                  <a:moveTo>
                    <a:pt x="884" y="1"/>
                  </a:moveTo>
                  <a:cubicBezTo>
                    <a:pt x="698" y="1"/>
                    <a:pt x="582" y="94"/>
                    <a:pt x="489" y="94"/>
                  </a:cubicBezTo>
                  <a:cubicBezTo>
                    <a:pt x="396" y="94"/>
                    <a:pt x="303" y="94"/>
                    <a:pt x="303" y="187"/>
                  </a:cubicBezTo>
                  <a:cubicBezTo>
                    <a:pt x="210" y="187"/>
                    <a:pt x="210" y="280"/>
                    <a:pt x="117" y="373"/>
                  </a:cubicBezTo>
                  <a:cubicBezTo>
                    <a:pt x="117" y="489"/>
                    <a:pt x="0" y="582"/>
                    <a:pt x="0" y="769"/>
                  </a:cubicBezTo>
                  <a:cubicBezTo>
                    <a:pt x="117" y="862"/>
                    <a:pt x="303" y="862"/>
                    <a:pt x="396" y="862"/>
                  </a:cubicBezTo>
                  <a:cubicBezTo>
                    <a:pt x="489" y="862"/>
                    <a:pt x="698" y="862"/>
                    <a:pt x="791" y="769"/>
                  </a:cubicBezTo>
                  <a:cubicBezTo>
                    <a:pt x="884" y="676"/>
                    <a:pt x="884" y="582"/>
                    <a:pt x="977" y="489"/>
                  </a:cubicBezTo>
                  <a:cubicBezTo>
                    <a:pt x="977" y="280"/>
                    <a:pt x="977" y="187"/>
                    <a:pt x="884"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2363275" y="1390125"/>
              <a:ext cx="58175" cy="44675"/>
            </a:xfrm>
            <a:custGeom>
              <a:avLst/>
              <a:gdLst/>
              <a:ahLst/>
              <a:cxnLst/>
              <a:rect l="l" t="t" r="r" b="b"/>
              <a:pathLst>
                <a:path w="2327" h="1787" extrusionOk="0">
                  <a:moveTo>
                    <a:pt x="2327" y="0"/>
                  </a:moveTo>
                  <a:lnTo>
                    <a:pt x="2327" y="0"/>
                  </a:lnTo>
                  <a:cubicBezTo>
                    <a:pt x="2047" y="93"/>
                    <a:pt x="1838" y="186"/>
                    <a:pt x="1652" y="373"/>
                  </a:cubicBezTo>
                  <a:cubicBezTo>
                    <a:pt x="1466" y="466"/>
                    <a:pt x="1256" y="582"/>
                    <a:pt x="1070" y="768"/>
                  </a:cubicBezTo>
                  <a:cubicBezTo>
                    <a:pt x="884" y="861"/>
                    <a:pt x="675" y="1047"/>
                    <a:pt x="489" y="1164"/>
                  </a:cubicBezTo>
                  <a:cubicBezTo>
                    <a:pt x="396" y="1350"/>
                    <a:pt x="210" y="1536"/>
                    <a:pt x="0" y="1745"/>
                  </a:cubicBezTo>
                  <a:cubicBezTo>
                    <a:pt x="101" y="1776"/>
                    <a:pt x="199" y="1787"/>
                    <a:pt x="293" y="1787"/>
                  </a:cubicBezTo>
                  <a:cubicBezTo>
                    <a:pt x="481" y="1787"/>
                    <a:pt x="652" y="1745"/>
                    <a:pt x="791" y="1745"/>
                  </a:cubicBezTo>
                  <a:cubicBezTo>
                    <a:pt x="1070" y="1629"/>
                    <a:pt x="1256" y="1536"/>
                    <a:pt x="1559" y="1350"/>
                  </a:cubicBezTo>
                  <a:cubicBezTo>
                    <a:pt x="1745" y="1164"/>
                    <a:pt x="1954" y="954"/>
                    <a:pt x="2047" y="768"/>
                  </a:cubicBezTo>
                  <a:cubicBezTo>
                    <a:pt x="2140" y="582"/>
                    <a:pt x="2327" y="280"/>
                    <a:pt x="2327" y="0"/>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1980625" y="1195650"/>
              <a:ext cx="242500" cy="383450"/>
            </a:xfrm>
            <a:custGeom>
              <a:avLst/>
              <a:gdLst/>
              <a:ahLst/>
              <a:cxnLst/>
              <a:rect l="l" t="t" r="r" b="b"/>
              <a:pathLst>
                <a:path w="9700" h="15338" extrusionOk="0">
                  <a:moveTo>
                    <a:pt x="4762" y="0"/>
                  </a:moveTo>
                  <a:cubicBezTo>
                    <a:pt x="467" y="0"/>
                    <a:pt x="1" y="6193"/>
                    <a:pt x="92" y="9222"/>
                  </a:cubicBezTo>
                  <a:cubicBezTo>
                    <a:pt x="185" y="10385"/>
                    <a:pt x="185" y="11641"/>
                    <a:pt x="673" y="12711"/>
                  </a:cubicBezTo>
                  <a:cubicBezTo>
                    <a:pt x="1069" y="13874"/>
                    <a:pt x="1929" y="14852"/>
                    <a:pt x="3093" y="15224"/>
                  </a:cubicBezTo>
                  <a:cubicBezTo>
                    <a:pt x="3360" y="15301"/>
                    <a:pt x="3634" y="15337"/>
                    <a:pt x="3909" y="15337"/>
                  </a:cubicBezTo>
                  <a:cubicBezTo>
                    <a:pt x="5043" y="15337"/>
                    <a:pt x="6191" y="14718"/>
                    <a:pt x="6978" y="13781"/>
                  </a:cubicBezTo>
                  <a:cubicBezTo>
                    <a:pt x="7955" y="12618"/>
                    <a:pt x="8327" y="11153"/>
                    <a:pt x="8722" y="9710"/>
                  </a:cubicBezTo>
                  <a:cubicBezTo>
                    <a:pt x="9490" y="6616"/>
                    <a:pt x="9700" y="312"/>
                    <a:pt x="5047" y="9"/>
                  </a:cubicBezTo>
                  <a:cubicBezTo>
                    <a:pt x="4950" y="3"/>
                    <a:pt x="4855"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2026525" y="1307525"/>
              <a:ext cx="97150" cy="29125"/>
            </a:xfrm>
            <a:custGeom>
              <a:avLst/>
              <a:gdLst/>
              <a:ahLst/>
              <a:cxnLst/>
              <a:rect l="l" t="t" r="r" b="b"/>
              <a:pathLst>
                <a:path w="3886" h="1165" extrusionOk="0">
                  <a:moveTo>
                    <a:pt x="0" y="1"/>
                  </a:moveTo>
                  <a:lnTo>
                    <a:pt x="0" y="1"/>
                  </a:lnTo>
                  <a:cubicBezTo>
                    <a:pt x="93" y="280"/>
                    <a:pt x="396" y="582"/>
                    <a:pt x="768" y="769"/>
                  </a:cubicBezTo>
                  <a:cubicBezTo>
                    <a:pt x="1071" y="978"/>
                    <a:pt x="1466" y="1071"/>
                    <a:pt x="1838" y="1164"/>
                  </a:cubicBezTo>
                  <a:cubicBezTo>
                    <a:pt x="2234" y="1164"/>
                    <a:pt x="2629" y="1071"/>
                    <a:pt x="3001" y="978"/>
                  </a:cubicBezTo>
                  <a:cubicBezTo>
                    <a:pt x="3304" y="862"/>
                    <a:pt x="3676" y="582"/>
                    <a:pt x="3885" y="280"/>
                  </a:cubicBezTo>
                  <a:cubicBezTo>
                    <a:pt x="3490" y="280"/>
                    <a:pt x="3211" y="396"/>
                    <a:pt x="2815" y="396"/>
                  </a:cubicBezTo>
                  <a:lnTo>
                    <a:pt x="1931" y="396"/>
                  </a:lnTo>
                  <a:cubicBezTo>
                    <a:pt x="1652" y="280"/>
                    <a:pt x="1257" y="280"/>
                    <a:pt x="977" y="187"/>
                  </a:cubicBezTo>
                  <a:cubicBezTo>
                    <a:pt x="675" y="187"/>
                    <a:pt x="396" y="94"/>
                    <a:pt x="0"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2109100" y="1423850"/>
              <a:ext cx="70400" cy="24450"/>
            </a:xfrm>
            <a:custGeom>
              <a:avLst/>
              <a:gdLst/>
              <a:ahLst/>
              <a:cxnLst/>
              <a:rect l="l" t="t" r="r" b="b"/>
              <a:pathLst>
                <a:path w="2816" h="978" extrusionOk="0">
                  <a:moveTo>
                    <a:pt x="2816" y="1"/>
                  </a:moveTo>
                  <a:cubicBezTo>
                    <a:pt x="2513" y="1"/>
                    <a:pt x="2234" y="1"/>
                    <a:pt x="2025" y="94"/>
                  </a:cubicBezTo>
                  <a:cubicBezTo>
                    <a:pt x="1839" y="94"/>
                    <a:pt x="1536" y="94"/>
                    <a:pt x="1350" y="187"/>
                  </a:cubicBezTo>
                  <a:cubicBezTo>
                    <a:pt x="1164" y="187"/>
                    <a:pt x="955" y="280"/>
                    <a:pt x="769" y="396"/>
                  </a:cubicBezTo>
                  <a:cubicBezTo>
                    <a:pt x="489" y="396"/>
                    <a:pt x="280" y="489"/>
                    <a:pt x="1" y="582"/>
                  </a:cubicBezTo>
                  <a:cubicBezTo>
                    <a:pt x="280" y="768"/>
                    <a:pt x="489" y="861"/>
                    <a:pt x="769" y="978"/>
                  </a:cubicBezTo>
                  <a:lnTo>
                    <a:pt x="1536" y="978"/>
                  </a:lnTo>
                  <a:cubicBezTo>
                    <a:pt x="1839" y="861"/>
                    <a:pt x="2025" y="768"/>
                    <a:pt x="2234" y="675"/>
                  </a:cubicBezTo>
                  <a:cubicBezTo>
                    <a:pt x="2420" y="489"/>
                    <a:pt x="2606" y="280"/>
                    <a:pt x="2816"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2014300" y="1496550"/>
              <a:ext cx="63425" cy="19225"/>
            </a:xfrm>
            <a:custGeom>
              <a:avLst/>
              <a:gdLst/>
              <a:ahLst/>
              <a:cxnLst/>
              <a:rect l="l" t="t" r="r" b="b"/>
              <a:pathLst>
                <a:path w="2537" h="769" extrusionOk="0">
                  <a:moveTo>
                    <a:pt x="1257" y="1"/>
                  </a:moveTo>
                  <a:cubicBezTo>
                    <a:pt x="1071" y="1"/>
                    <a:pt x="885" y="1"/>
                    <a:pt x="675" y="94"/>
                  </a:cubicBezTo>
                  <a:lnTo>
                    <a:pt x="1" y="94"/>
                  </a:lnTo>
                  <a:cubicBezTo>
                    <a:pt x="94" y="396"/>
                    <a:pt x="303" y="582"/>
                    <a:pt x="582" y="675"/>
                  </a:cubicBezTo>
                  <a:cubicBezTo>
                    <a:pt x="792" y="768"/>
                    <a:pt x="978" y="768"/>
                    <a:pt x="1257" y="768"/>
                  </a:cubicBezTo>
                  <a:cubicBezTo>
                    <a:pt x="1466" y="768"/>
                    <a:pt x="1746" y="768"/>
                    <a:pt x="1955" y="582"/>
                  </a:cubicBezTo>
                  <a:cubicBezTo>
                    <a:pt x="2141" y="489"/>
                    <a:pt x="2327" y="396"/>
                    <a:pt x="2537" y="94"/>
                  </a:cubicBezTo>
                  <a:cubicBezTo>
                    <a:pt x="2234" y="94"/>
                    <a:pt x="2048" y="94"/>
                    <a:pt x="1839"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2135850" y="1368025"/>
              <a:ext cx="29125" cy="18625"/>
            </a:xfrm>
            <a:custGeom>
              <a:avLst/>
              <a:gdLst/>
              <a:ahLst/>
              <a:cxnLst/>
              <a:rect l="l" t="t" r="r" b="b"/>
              <a:pathLst>
                <a:path w="1165" h="745" extrusionOk="0">
                  <a:moveTo>
                    <a:pt x="466" y="0"/>
                  </a:moveTo>
                  <a:cubicBezTo>
                    <a:pt x="373" y="0"/>
                    <a:pt x="373" y="0"/>
                    <a:pt x="280" y="93"/>
                  </a:cubicBezTo>
                  <a:cubicBezTo>
                    <a:pt x="187" y="186"/>
                    <a:pt x="94" y="186"/>
                    <a:pt x="1" y="396"/>
                  </a:cubicBezTo>
                  <a:cubicBezTo>
                    <a:pt x="94" y="582"/>
                    <a:pt x="187" y="675"/>
                    <a:pt x="280" y="675"/>
                  </a:cubicBezTo>
                  <a:cubicBezTo>
                    <a:pt x="373" y="722"/>
                    <a:pt x="449" y="745"/>
                    <a:pt x="513" y="745"/>
                  </a:cubicBezTo>
                  <a:cubicBezTo>
                    <a:pt x="577" y="745"/>
                    <a:pt x="629" y="722"/>
                    <a:pt x="676" y="675"/>
                  </a:cubicBezTo>
                  <a:cubicBezTo>
                    <a:pt x="769" y="675"/>
                    <a:pt x="955" y="582"/>
                    <a:pt x="955" y="489"/>
                  </a:cubicBezTo>
                  <a:cubicBezTo>
                    <a:pt x="1048" y="396"/>
                    <a:pt x="1164" y="303"/>
                    <a:pt x="1048" y="93"/>
                  </a:cubicBezTo>
                  <a:cubicBezTo>
                    <a:pt x="955" y="0"/>
                    <a:pt x="862" y="0"/>
                    <a:pt x="769" y="0"/>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2057925" y="1526925"/>
              <a:ext cx="70400" cy="24900"/>
            </a:xfrm>
            <a:custGeom>
              <a:avLst/>
              <a:gdLst/>
              <a:ahLst/>
              <a:cxnLst/>
              <a:rect l="l" t="t" r="r" b="b"/>
              <a:pathLst>
                <a:path w="2816" h="996" extrusionOk="0">
                  <a:moveTo>
                    <a:pt x="2554" y="1"/>
                  </a:moveTo>
                  <a:cubicBezTo>
                    <a:pt x="2389" y="1"/>
                    <a:pt x="2234" y="42"/>
                    <a:pt x="2048" y="42"/>
                  </a:cubicBezTo>
                  <a:cubicBezTo>
                    <a:pt x="1838" y="42"/>
                    <a:pt x="1652" y="135"/>
                    <a:pt x="1373" y="135"/>
                  </a:cubicBezTo>
                  <a:cubicBezTo>
                    <a:pt x="1164" y="228"/>
                    <a:pt x="978" y="228"/>
                    <a:pt x="792" y="344"/>
                  </a:cubicBezTo>
                  <a:cubicBezTo>
                    <a:pt x="489" y="437"/>
                    <a:pt x="303" y="530"/>
                    <a:pt x="1" y="717"/>
                  </a:cubicBezTo>
                  <a:cubicBezTo>
                    <a:pt x="303" y="810"/>
                    <a:pt x="489" y="926"/>
                    <a:pt x="792" y="926"/>
                  </a:cubicBezTo>
                  <a:cubicBezTo>
                    <a:pt x="931" y="972"/>
                    <a:pt x="1077" y="996"/>
                    <a:pt x="1210" y="996"/>
                  </a:cubicBezTo>
                  <a:cubicBezTo>
                    <a:pt x="1344" y="996"/>
                    <a:pt x="1466" y="972"/>
                    <a:pt x="1559" y="926"/>
                  </a:cubicBezTo>
                  <a:cubicBezTo>
                    <a:pt x="1838" y="810"/>
                    <a:pt x="2048" y="717"/>
                    <a:pt x="2327" y="623"/>
                  </a:cubicBezTo>
                  <a:cubicBezTo>
                    <a:pt x="2536" y="437"/>
                    <a:pt x="2722" y="228"/>
                    <a:pt x="2816" y="42"/>
                  </a:cubicBezTo>
                  <a:cubicBezTo>
                    <a:pt x="2722" y="11"/>
                    <a:pt x="2637" y="1"/>
                    <a:pt x="2554"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2050950" y="1230175"/>
              <a:ext cx="94250" cy="29100"/>
            </a:xfrm>
            <a:custGeom>
              <a:avLst/>
              <a:gdLst/>
              <a:ahLst/>
              <a:cxnLst/>
              <a:rect l="l" t="t" r="r" b="b"/>
              <a:pathLst>
                <a:path w="3770" h="1164" extrusionOk="0">
                  <a:moveTo>
                    <a:pt x="1931" y="1"/>
                  </a:moveTo>
                  <a:cubicBezTo>
                    <a:pt x="1652" y="1"/>
                    <a:pt x="1257" y="1"/>
                    <a:pt x="861" y="94"/>
                  </a:cubicBezTo>
                  <a:cubicBezTo>
                    <a:pt x="582" y="280"/>
                    <a:pt x="187" y="466"/>
                    <a:pt x="0" y="769"/>
                  </a:cubicBezTo>
                  <a:lnTo>
                    <a:pt x="1931" y="769"/>
                  </a:lnTo>
                  <a:cubicBezTo>
                    <a:pt x="2234" y="769"/>
                    <a:pt x="2513" y="862"/>
                    <a:pt x="2815" y="955"/>
                  </a:cubicBezTo>
                  <a:cubicBezTo>
                    <a:pt x="3095" y="955"/>
                    <a:pt x="3397" y="1048"/>
                    <a:pt x="3769" y="1164"/>
                  </a:cubicBezTo>
                  <a:cubicBezTo>
                    <a:pt x="3583" y="769"/>
                    <a:pt x="3281" y="582"/>
                    <a:pt x="3001" y="373"/>
                  </a:cubicBezTo>
                  <a:cubicBezTo>
                    <a:pt x="2699" y="187"/>
                    <a:pt x="2327" y="94"/>
                    <a:pt x="1931"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1"/>
          <p:cNvGrpSpPr/>
          <p:nvPr/>
        </p:nvGrpSpPr>
        <p:grpSpPr>
          <a:xfrm>
            <a:off x="2770537" y="3570919"/>
            <a:ext cx="681354" cy="678363"/>
            <a:chOff x="2302775" y="3407725"/>
            <a:chExt cx="489725" cy="487575"/>
          </a:xfrm>
        </p:grpSpPr>
        <p:sp>
          <p:nvSpPr>
            <p:cNvPr id="796" name="Google Shape;796;p11"/>
            <p:cNvSpPr/>
            <p:nvPr/>
          </p:nvSpPr>
          <p:spPr>
            <a:xfrm>
              <a:off x="2499350" y="3580400"/>
              <a:ext cx="293150" cy="314900"/>
            </a:xfrm>
            <a:custGeom>
              <a:avLst/>
              <a:gdLst/>
              <a:ahLst/>
              <a:cxnLst/>
              <a:rect l="l" t="t" r="r" b="b"/>
              <a:pathLst>
                <a:path w="11726" h="12596" extrusionOk="0">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2302775" y="3407725"/>
              <a:ext cx="431575" cy="370225"/>
            </a:xfrm>
            <a:custGeom>
              <a:avLst/>
              <a:gdLst/>
              <a:ahLst/>
              <a:cxnLst/>
              <a:rect l="l" t="t" r="r" b="b"/>
              <a:pathLst>
                <a:path w="17263" h="14809" extrusionOk="0">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11"/>
          <p:cNvGrpSpPr/>
          <p:nvPr/>
        </p:nvGrpSpPr>
        <p:grpSpPr>
          <a:xfrm>
            <a:off x="6233826" y="226473"/>
            <a:ext cx="562349" cy="729606"/>
            <a:chOff x="3650216" y="-19230"/>
            <a:chExt cx="600416" cy="778912"/>
          </a:xfrm>
        </p:grpSpPr>
        <p:sp>
          <p:nvSpPr>
            <p:cNvPr id="799" name="Google Shape;799;p11"/>
            <p:cNvSpPr/>
            <p:nvPr/>
          </p:nvSpPr>
          <p:spPr>
            <a:xfrm>
              <a:off x="3939870" y="-19230"/>
              <a:ext cx="184417" cy="296938"/>
            </a:xfrm>
            <a:custGeom>
              <a:avLst/>
              <a:gdLst/>
              <a:ahLst/>
              <a:cxnLst/>
              <a:rect l="l" t="t" r="r" b="b"/>
              <a:pathLst>
                <a:path w="5302" h="8537" extrusionOk="0">
                  <a:moveTo>
                    <a:pt x="4294" y="0"/>
                  </a:moveTo>
                  <a:cubicBezTo>
                    <a:pt x="4164" y="0"/>
                    <a:pt x="4024" y="45"/>
                    <a:pt x="3886" y="150"/>
                  </a:cubicBezTo>
                  <a:cubicBezTo>
                    <a:pt x="1466" y="1895"/>
                    <a:pt x="1" y="4710"/>
                    <a:pt x="210" y="7804"/>
                  </a:cubicBezTo>
                  <a:cubicBezTo>
                    <a:pt x="256" y="8293"/>
                    <a:pt x="640" y="8537"/>
                    <a:pt x="1013" y="8537"/>
                  </a:cubicBezTo>
                  <a:cubicBezTo>
                    <a:pt x="1385" y="8537"/>
                    <a:pt x="1745" y="8293"/>
                    <a:pt x="1745" y="7804"/>
                  </a:cubicBezTo>
                  <a:cubicBezTo>
                    <a:pt x="1559" y="5292"/>
                    <a:pt x="2629" y="2872"/>
                    <a:pt x="4653" y="1407"/>
                  </a:cubicBezTo>
                  <a:cubicBezTo>
                    <a:pt x="5302" y="930"/>
                    <a:pt x="4887" y="0"/>
                    <a:pt x="4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3650216" y="139961"/>
              <a:ext cx="600416" cy="619720"/>
            </a:xfrm>
            <a:custGeom>
              <a:avLst/>
              <a:gdLst/>
              <a:ahLst/>
              <a:cxnLst/>
              <a:rect l="l" t="t" r="r" b="b"/>
              <a:pathLst>
                <a:path w="17262" h="17817" extrusionOk="0">
                  <a:moveTo>
                    <a:pt x="5031" y="0"/>
                  </a:moveTo>
                  <a:cubicBezTo>
                    <a:pt x="3839" y="0"/>
                    <a:pt x="2590" y="894"/>
                    <a:pt x="1652" y="3134"/>
                  </a:cubicBezTo>
                  <a:cubicBezTo>
                    <a:pt x="0" y="6810"/>
                    <a:pt x="186" y="11276"/>
                    <a:pt x="2233" y="14859"/>
                  </a:cubicBezTo>
                  <a:cubicBezTo>
                    <a:pt x="2722" y="15650"/>
                    <a:pt x="3397" y="16511"/>
                    <a:pt x="4374" y="16697"/>
                  </a:cubicBezTo>
                  <a:cubicBezTo>
                    <a:pt x="4839" y="16697"/>
                    <a:pt x="5328" y="16604"/>
                    <a:pt x="5816" y="16232"/>
                  </a:cubicBezTo>
                  <a:cubicBezTo>
                    <a:pt x="6119" y="16999"/>
                    <a:pt x="6700" y="17488"/>
                    <a:pt x="7468" y="17488"/>
                  </a:cubicBezTo>
                  <a:cubicBezTo>
                    <a:pt x="7557" y="17505"/>
                    <a:pt x="7642" y="17512"/>
                    <a:pt x="7724" y="17512"/>
                  </a:cubicBezTo>
                  <a:cubicBezTo>
                    <a:pt x="8092" y="17512"/>
                    <a:pt x="8400" y="17357"/>
                    <a:pt x="8724" y="17185"/>
                  </a:cubicBezTo>
                  <a:cubicBezTo>
                    <a:pt x="9026" y="17488"/>
                    <a:pt x="9306" y="17674"/>
                    <a:pt x="9794" y="17767"/>
                  </a:cubicBezTo>
                  <a:cubicBezTo>
                    <a:pt x="9931" y="17800"/>
                    <a:pt x="10071" y="17816"/>
                    <a:pt x="10213" y="17816"/>
                  </a:cubicBezTo>
                  <a:cubicBezTo>
                    <a:pt x="10959" y="17816"/>
                    <a:pt x="11740" y="17380"/>
                    <a:pt x="12307" y="16813"/>
                  </a:cubicBezTo>
                  <a:cubicBezTo>
                    <a:pt x="15424" y="14184"/>
                    <a:pt x="17262" y="10113"/>
                    <a:pt x="16959" y="6042"/>
                  </a:cubicBezTo>
                  <a:cubicBezTo>
                    <a:pt x="16758" y="2974"/>
                    <a:pt x="15446" y="1767"/>
                    <a:pt x="13927" y="1767"/>
                  </a:cubicBezTo>
                  <a:cubicBezTo>
                    <a:pt x="13338" y="1767"/>
                    <a:pt x="12719" y="1948"/>
                    <a:pt x="12121" y="2273"/>
                  </a:cubicBezTo>
                  <a:cubicBezTo>
                    <a:pt x="11488" y="1324"/>
                    <a:pt x="10683" y="919"/>
                    <a:pt x="9845" y="919"/>
                  </a:cubicBezTo>
                  <a:cubicBezTo>
                    <a:pt x="9142" y="919"/>
                    <a:pt x="8415" y="1204"/>
                    <a:pt x="7747" y="1692"/>
                  </a:cubicBezTo>
                  <a:cubicBezTo>
                    <a:pt x="7038" y="660"/>
                    <a:pt x="6055" y="0"/>
                    <a:pt x="5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4024840" y="211714"/>
              <a:ext cx="114121" cy="455616"/>
            </a:xfrm>
            <a:custGeom>
              <a:avLst/>
              <a:gdLst/>
              <a:ahLst/>
              <a:cxnLst/>
              <a:rect l="l" t="t" r="r" b="b"/>
              <a:pathLst>
                <a:path w="3281" h="13099" extrusionOk="0">
                  <a:moveTo>
                    <a:pt x="1931" y="1"/>
                  </a:moveTo>
                  <a:lnTo>
                    <a:pt x="1931" y="1"/>
                  </a:lnTo>
                  <a:cubicBezTo>
                    <a:pt x="2117" y="1164"/>
                    <a:pt x="2210" y="2327"/>
                    <a:pt x="2210" y="3397"/>
                  </a:cubicBezTo>
                  <a:cubicBezTo>
                    <a:pt x="2210" y="4561"/>
                    <a:pt x="2117" y="5631"/>
                    <a:pt x="1931" y="6701"/>
                  </a:cubicBezTo>
                  <a:cubicBezTo>
                    <a:pt x="1838" y="7771"/>
                    <a:pt x="1536" y="8818"/>
                    <a:pt x="1257" y="9888"/>
                  </a:cubicBezTo>
                  <a:cubicBezTo>
                    <a:pt x="861" y="10958"/>
                    <a:pt x="466" y="12028"/>
                    <a:pt x="0" y="13098"/>
                  </a:cubicBezTo>
                  <a:cubicBezTo>
                    <a:pt x="861" y="12308"/>
                    <a:pt x="1536" y="11261"/>
                    <a:pt x="2024" y="10284"/>
                  </a:cubicBezTo>
                  <a:cubicBezTo>
                    <a:pt x="2606" y="9213"/>
                    <a:pt x="2908" y="8050"/>
                    <a:pt x="3094" y="6887"/>
                  </a:cubicBezTo>
                  <a:cubicBezTo>
                    <a:pt x="3280" y="5724"/>
                    <a:pt x="3280" y="4468"/>
                    <a:pt x="3094" y="3304"/>
                  </a:cubicBezTo>
                  <a:cubicBezTo>
                    <a:pt x="2908" y="2141"/>
                    <a:pt x="2513" y="107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3802312" y="363845"/>
              <a:ext cx="50226" cy="340695"/>
            </a:xfrm>
            <a:custGeom>
              <a:avLst/>
              <a:gdLst/>
              <a:ahLst/>
              <a:cxnLst/>
              <a:rect l="l" t="t" r="r" b="b"/>
              <a:pathLst>
                <a:path w="1444" h="9795" extrusionOk="0">
                  <a:moveTo>
                    <a:pt x="861" y="1"/>
                  </a:moveTo>
                  <a:cubicBezTo>
                    <a:pt x="466" y="768"/>
                    <a:pt x="280" y="1536"/>
                    <a:pt x="187" y="2420"/>
                  </a:cubicBezTo>
                  <a:cubicBezTo>
                    <a:pt x="94" y="3281"/>
                    <a:pt x="1" y="4072"/>
                    <a:pt x="94" y="4932"/>
                  </a:cubicBezTo>
                  <a:cubicBezTo>
                    <a:pt x="94" y="5817"/>
                    <a:pt x="280" y="6584"/>
                    <a:pt x="466" y="7468"/>
                  </a:cubicBezTo>
                  <a:cubicBezTo>
                    <a:pt x="675" y="8236"/>
                    <a:pt x="955" y="9004"/>
                    <a:pt x="1443" y="9795"/>
                  </a:cubicBezTo>
                  <a:cubicBezTo>
                    <a:pt x="1443" y="8911"/>
                    <a:pt x="1443" y="8143"/>
                    <a:pt x="1350" y="7259"/>
                  </a:cubicBezTo>
                  <a:lnTo>
                    <a:pt x="1257" y="4839"/>
                  </a:lnTo>
                  <a:lnTo>
                    <a:pt x="1048" y="2513"/>
                  </a:lnTo>
                  <a:cubicBezTo>
                    <a:pt x="1048" y="1652"/>
                    <a:pt x="955" y="861"/>
                    <a:pt x="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11"/>
          <p:cNvGrpSpPr/>
          <p:nvPr/>
        </p:nvGrpSpPr>
        <p:grpSpPr>
          <a:xfrm>
            <a:off x="4489171" y="4237410"/>
            <a:ext cx="1176553" cy="992101"/>
            <a:chOff x="2385375" y="4063625"/>
            <a:chExt cx="845650" cy="713075"/>
          </a:xfrm>
        </p:grpSpPr>
        <p:sp>
          <p:nvSpPr>
            <p:cNvPr id="804" name="Google Shape;804;p11"/>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11"/>
          <p:cNvGrpSpPr/>
          <p:nvPr/>
        </p:nvGrpSpPr>
        <p:grpSpPr>
          <a:xfrm>
            <a:off x="424403" y="2833477"/>
            <a:ext cx="910362" cy="828693"/>
            <a:chOff x="853450" y="2614875"/>
            <a:chExt cx="654325" cy="595625"/>
          </a:xfrm>
        </p:grpSpPr>
        <p:sp>
          <p:nvSpPr>
            <p:cNvPr id="809" name="Google Shape;809;p11"/>
            <p:cNvSpPr/>
            <p:nvPr/>
          </p:nvSpPr>
          <p:spPr>
            <a:xfrm>
              <a:off x="853450" y="2614875"/>
              <a:ext cx="654325" cy="595625"/>
            </a:xfrm>
            <a:custGeom>
              <a:avLst/>
              <a:gdLst/>
              <a:ahLst/>
              <a:cxnLst/>
              <a:rect l="l" t="t" r="r" b="b"/>
              <a:pathLst>
                <a:path w="26173" h="23825" extrusionOk="0">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923825" y="2677650"/>
              <a:ext cx="518800" cy="471900"/>
            </a:xfrm>
            <a:custGeom>
              <a:avLst/>
              <a:gdLst/>
              <a:ahLst/>
              <a:cxnLst/>
              <a:rect l="l" t="t" r="r" b="b"/>
              <a:pathLst>
                <a:path w="20752" h="18876" extrusionOk="0">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1112825" y="2883475"/>
              <a:ext cx="217925" cy="169225"/>
            </a:xfrm>
            <a:custGeom>
              <a:avLst/>
              <a:gdLst/>
              <a:ahLst/>
              <a:cxnLst/>
              <a:rect l="l" t="t" r="r" b="b"/>
              <a:pathLst>
                <a:path w="8717" h="6769" extrusionOk="0">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11"/>
          <p:cNvGrpSpPr/>
          <p:nvPr/>
        </p:nvGrpSpPr>
        <p:grpSpPr>
          <a:xfrm>
            <a:off x="62257" y="1281355"/>
            <a:ext cx="424868" cy="760241"/>
            <a:chOff x="478300" y="2547225"/>
            <a:chExt cx="305375" cy="546425"/>
          </a:xfrm>
        </p:grpSpPr>
        <p:sp>
          <p:nvSpPr>
            <p:cNvPr id="813" name="Google Shape;813;p11"/>
            <p:cNvSpPr/>
            <p:nvPr/>
          </p:nvSpPr>
          <p:spPr>
            <a:xfrm>
              <a:off x="478300" y="2547225"/>
              <a:ext cx="305375" cy="546425"/>
            </a:xfrm>
            <a:custGeom>
              <a:avLst/>
              <a:gdLst/>
              <a:ahLst/>
              <a:cxnLst/>
              <a:rect l="l" t="t" r="r" b="b"/>
              <a:pathLst>
                <a:path w="12215" h="21857" extrusionOk="0">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667325" y="2599075"/>
              <a:ext cx="94250" cy="87650"/>
            </a:xfrm>
            <a:custGeom>
              <a:avLst/>
              <a:gdLst/>
              <a:ahLst/>
              <a:cxnLst/>
              <a:rect l="l" t="t" r="r" b="b"/>
              <a:pathLst>
                <a:path w="3770" h="3506" extrusionOk="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613825" y="2695625"/>
              <a:ext cx="94250" cy="87725"/>
            </a:xfrm>
            <a:custGeom>
              <a:avLst/>
              <a:gdLst/>
              <a:ahLst/>
              <a:cxnLst/>
              <a:rect l="l" t="t" r="r" b="b"/>
              <a:pathLst>
                <a:path w="3770" h="3509" extrusionOk="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72525" y="2795250"/>
              <a:ext cx="91925" cy="89875"/>
            </a:xfrm>
            <a:custGeom>
              <a:avLst/>
              <a:gdLst/>
              <a:ahLst/>
              <a:cxnLst/>
              <a:rect l="l" t="t" r="r" b="b"/>
              <a:pathLst>
                <a:path w="3677" h="3595" extrusionOk="0">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19025" y="2884625"/>
              <a:ext cx="94825" cy="87750"/>
            </a:xfrm>
            <a:custGeom>
              <a:avLst/>
              <a:gdLst/>
              <a:ahLst/>
              <a:cxnLst/>
              <a:rect l="l" t="t" r="r" b="b"/>
              <a:pathLst>
                <a:path w="3793" h="3510" extrusionOk="0">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11"/>
          <p:cNvGrpSpPr/>
          <p:nvPr/>
        </p:nvGrpSpPr>
        <p:grpSpPr>
          <a:xfrm>
            <a:off x="1241632" y="1475924"/>
            <a:ext cx="940784" cy="1008703"/>
            <a:chOff x="1721175" y="2665325"/>
            <a:chExt cx="809625" cy="868075"/>
          </a:xfrm>
        </p:grpSpPr>
        <p:sp>
          <p:nvSpPr>
            <p:cNvPr id="819" name="Google Shape;819;p11"/>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11"/>
          <p:cNvGrpSpPr/>
          <p:nvPr/>
        </p:nvGrpSpPr>
        <p:grpSpPr>
          <a:xfrm>
            <a:off x="6943917" y="3644355"/>
            <a:ext cx="2744809" cy="1692795"/>
            <a:chOff x="3095850" y="2740875"/>
            <a:chExt cx="1972838" cy="1216700"/>
          </a:xfrm>
        </p:grpSpPr>
        <p:sp>
          <p:nvSpPr>
            <p:cNvPr id="826" name="Google Shape;826;p11"/>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2914635">
            <a:off x="-557317" y="4295724"/>
            <a:ext cx="1939071" cy="875466"/>
            <a:chOff x="2915775" y="2073500"/>
            <a:chExt cx="874750" cy="394925"/>
          </a:xfrm>
        </p:grpSpPr>
        <p:sp>
          <p:nvSpPr>
            <p:cNvPr id="832" name="Google Shape;832;p11"/>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11"/>
          <p:cNvGrpSpPr/>
          <p:nvPr/>
        </p:nvGrpSpPr>
        <p:grpSpPr>
          <a:xfrm rot="2914635">
            <a:off x="7658858" y="101774"/>
            <a:ext cx="1939071" cy="875466"/>
            <a:chOff x="2915775" y="2073500"/>
            <a:chExt cx="874750" cy="394925"/>
          </a:xfrm>
        </p:grpSpPr>
        <p:sp>
          <p:nvSpPr>
            <p:cNvPr id="853" name="Google Shape;853;p11"/>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3"/>
        <p:cNvGrpSpPr/>
        <p:nvPr/>
      </p:nvGrpSpPr>
      <p:grpSpPr>
        <a:xfrm>
          <a:off x="0" y="0"/>
          <a:ext cx="0" cy="0"/>
          <a:chOff x="0" y="0"/>
          <a:chExt cx="0" cy="0"/>
        </a:xfrm>
      </p:grpSpPr>
      <p:sp>
        <p:nvSpPr>
          <p:cNvPr id="874" name="Google Shape;87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1" name="Shape 875"/>
        <p:cNvGrpSpPr/>
        <p:nvPr/>
      </p:nvGrpSpPr>
      <p:grpSpPr>
        <a:xfrm>
          <a:off x="0" y="0"/>
          <a:ext cx="0" cy="0"/>
          <a:chOff x="0" y="0"/>
          <a:chExt cx="0" cy="0"/>
        </a:xfrm>
      </p:grpSpPr>
      <p:sp>
        <p:nvSpPr>
          <p:cNvPr id="876" name="Google Shape;876;p13"/>
          <p:cNvSpPr/>
          <p:nvPr/>
        </p:nvSpPr>
        <p:spPr>
          <a:xfrm>
            <a:off x="-449950" y="3906398"/>
            <a:ext cx="3074676" cy="1588153"/>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txBox="1">
            <a:spLocks noGrp="1"/>
          </p:cNvSpPr>
          <p:nvPr>
            <p:ph type="title"/>
          </p:nvPr>
        </p:nvSpPr>
        <p:spPr>
          <a:xfrm>
            <a:off x="2559450" y="539500"/>
            <a:ext cx="40251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878" name="Google Shape;878;p13"/>
          <p:cNvSpPr txBox="1">
            <a:spLocks noGrp="1"/>
          </p:cNvSpPr>
          <p:nvPr>
            <p:ph type="subTitle" idx="1"/>
          </p:nvPr>
        </p:nvSpPr>
        <p:spPr>
          <a:xfrm>
            <a:off x="1000884" y="2783225"/>
            <a:ext cx="1863900" cy="97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879" name="Google Shape;879;p13"/>
          <p:cNvSpPr txBox="1">
            <a:spLocks noGrp="1"/>
          </p:cNvSpPr>
          <p:nvPr>
            <p:ph type="subTitle" idx="2"/>
          </p:nvPr>
        </p:nvSpPr>
        <p:spPr>
          <a:xfrm>
            <a:off x="3640032" y="2783225"/>
            <a:ext cx="1863900" cy="97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880" name="Google Shape;880;p13"/>
          <p:cNvSpPr/>
          <p:nvPr/>
        </p:nvSpPr>
        <p:spPr>
          <a:xfrm rot="10800000" flipH="1">
            <a:off x="7183099" y="-318340"/>
            <a:ext cx="2402422" cy="1893966"/>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13"/>
          <p:cNvGrpSpPr/>
          <p:nvPr/>
        </p:nvGrpSpPr>
        <p:grpSpPr>
          <a:xfrm flipH="1">
            <a:off x="7234" y="4346059"/>
            <a:ext cx="1461604" cy="934385"/>
            <a:chOff x="3260100" y="4040200"/>
            <a:chExt cx="1579600" cy="893550"/>
          </a:xfrm>
        </p:grpSpPr>
        <p:sp>
          <p:nvSpPr>
            <p:cNvPr id="882" name="Google Shape;882;p13"/>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13"/>
          <p:cNvSpPr/>
          <p:nvPr/>
        </p:nvSpPr>
        <p:spPr>
          <a:xfrm flipH="1">
            <a:off x="6126255" y="3906400"/>
            <a:ext cx="3892945" cy="203326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10" name="Google Shape;910;p13"/>
          <p:cNvSpPr/>
          <p:nvPr/>
        </p:nvSpPr>
        <p:spPr>
          <a:xfrm flipH="1">
            <a:off x="-1080024" y="-262737"/>
            <a:ext cx="3074596" cy="1782756"/>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911" name="Google Shape;911;p13"/>
          <p:cNvGrpSpPr/>
          <p:nvPr/>
        </p:nvGrpSpPr>
        <p:grpSpPr>
          <a:xfrm rot="10800000">
            <a:off x="7612684" y="20302"/>
            <a:ext cx="1972838" cy="1216700"/>
            <a:chOff x="3095850" y="2740875"/>
            <a:chExt cx="1972838" cy="1216700"/>
          </a:xfrm>
        </p:grpSpPr>
        <p:sp>
          <p:nvSpPr>
            <p:cNvPr id="912" name="Google Shape;912;p13"/>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13"/>
          <p:cNvSpPr txBox="1">
            <a:spLocks noGrp="1"/>
          </p:cNvSpPr>
          <p:nvPr>
            <p:ph type="subTitle" idx="3"/>
          </p:nvPr>
        </p:nvSpPr>
        <p:spPr>
          <a:xfrm>
            <a:off x="948263" y="2706550"/>
            <a:ext cx="1969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algn="ctr" rtl="0">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a:endParaRPr/>
          </a:p>
        </p:txBody>
      </p:sp>
      <p:sp>
        <p:nvSpPr>
          <p:cNvPr id="918" name="Google Shape;918;p13"/>
          <p:cNvSpPr txBox="1">
            <a:spLocks noGrp="1"/>
          </p:cNvSpPr>
          <p:nvPr>
            <p:ph type="subTitle" idx="4"/>
          </p:nvPr>
        </p:nvSpPr>
        <p:spPr>
          <a:xfrm>
            <a:off x="3587411" y="2706550"/>
            <a:ext cx="1969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algn="ctr" rtl="0">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a:endParaRPr/>
          </a:p>
        </p:txBody>
      </p:sp>
      <p:sp>
        <p:nvSpPr>
          <p:cNvPr id="919" name="Google Shape;919;p13"/>
          <p:cNvSpPr txBox="1">
            <a:spLocks noGrp="1"/>
          </p:cNvSpPr>
          <p:nvPr>
            <p:ph type="subTitle" idx="5"/>
          </p:nvPr>
        </p:nvSpPr>
        <p:spPr>
          <a:xfrm>
            <a:off x="6279157" y="2783225"/>
            <a:ext cx="1863900" cy="97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920" name="Google Shape;920;p13"/>
          <p:cNvSpPr txBox="1">
            <a:spLocks noGrp="1"/>
          </p:cNvSpPr>
          <p:nvPr>
            <p:ph type="subTitle" idx="6"/>
          </p:nvPr>
        </p:nvSpPr>
        <p:spPr>
          <a:xfrm>
            <a:off x="6226536" y="2706550"/>
            <a:ext cx="1969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algn="ctr" rtl="0">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a:endParaRPr/>
          </a:p>
        </p:txBody>
      </p:sp>
      <p:sp>
        <p:nvSpPr>
          <p:cNvPr id="921" name="Google Shape;921;p13"/>
          <p:cNvSpPr txBox="1">
            <a:spLocks noGrp="1"/>
          </p:cNvSpPr>
          <p:nvPr>
            <p:ph type="title" idx="7" hasCustomPrompt="1"/>
          </p:nvPr>
        </p:nvSpPr>
        <p:spPr>
          <a:xfrm>
            <a:off x="1041225" y="2214875"/>
            <a:ext cx="1783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22" name="Google Shape;922;p13"/>
          <p:cNvSpPr txBox="1">
            <a:spLocks noGrp="1"/>
          </p:cNvSpPr>
          <p:nvPr>
            <p:ph type="title" idx="8" hasCustomPrompt="1"/>
          </p:nvPr>
        </p:nvSpPr>
        <p:spPr>
          <a:xfrm>
            <a:off x="3680400" y="2214875"/>
            <a:ext cx="1783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23" name="Google Shape;923;p13"/>
          <p:cNvSpPr txBox="1">
            <a:spLocks noGrp="1"/>
          </p:cNvSpPr>
          <p:nvPr>
            <p:ph type="title" idx="9" hasCustomPrompt="1"/>
          </p:nvPr>
        </p:nvSpPr>
        <p:spPr>
          <a:xfrm>
            <a:off x="6319575" y="2214875"/>
            <a:ext cx="1783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1">
    <p:spTree>
      <p:nvGrpSpPr>
        <p:cNvPr id="1" name="Shape 924"/>
        <p:cNvGrpSpPr/>
        <p:nvPr/>
      </p:nvGrpSpPr>
      <p:grpSpPr>
        <a:xfrm>
          <a:off x="0" y="0"/>
          <a:ext cx="0" cy="0"/>
          <a:chOff x="0" y="0"/>
          <a:chExt cx="0" cy="0"/>
        </a:xfrm>
      </p:grpSpPr>
      <p:sp>
        <p:nvSpPr>
          <p:cNvPr id="925" name="Google Shape;925;p14"/>
          <p:cNvSpPr txBox="1">
            <a:spLocks noGrp="1"/>
          </p:cNvSpPr>
          <p:nvPr>
            <p:ph type="title"/>
          </p:nvPr>
        </p:nvSpPr>
        <p:spPr>
          <a:xfrm>
            <a:off x="3345750"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26" name="Google Shape;926;p14"/>
          <p:cNvSpPr txBox="1">
            <a:spLocks noGrp="1"/>
          </p:cNvSpPr>
          <p:nvPr>
            <p:ph type="subTitle" idx="1"/>
          </p:nvPr>
        </p:nvSpPr>
        <p:spPr>
          <a:xfrm>
            <a:off x="3413100"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27" name="Google Shape;927;p14"/>
          <p:cNvSpPr txBox="1">
            <a:spLocks noGrp="1"/>
          </p:cNvSpPr>
          <p:nvPr>
            <p:ph type="title" idx="2"/>
          </p:nvPr>
        </p:nvSpPr>
        <p:spPr>
          <a:xfrm>
            <a:off x="5978275"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28" name="Google Shape;928;p14"/>
          <p:cNvSpPr txBox="1">
            <a:spLocks noGrp="1"/>
          </p:cNvSpPr>
          <p:nvPr>
            <p:ph type="subTitle" idx="3"/>
          </p:nvPr>
        </p:nvSpPr>
        <p:spPr>
          <a:xfrm>
            <a:off x="6045625"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29" name="Google Shape;929;p14"/>
          <p:cNvSpPr txBox="1">
            <a:spLocks noGrp="1"/>
          </p:cNvSpPr>
          <p:nvPr>
            <p:ph type="title" idx="4"/>
          </p:nvPr>
        </p:nvSpPr>
        <p:spPr>
          <a:xfrm>
            <a:off x="713225"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30" name="Google Shape;930;p14"/>
          <p:cNvSpPr txBox="1">
            <a:spLocks noGrp="1"/>
          </p:cNvSpPr>
          <p:nvPr>
            <p:ph type="subTitle" idx="5"/>
          </p:nvPr>
        </p:nvSpPr>
        <p:spPr>
          <a:xfrm>
            <a:off x="780575"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31" name="Google Shape;931;p14"/>
          <p:cNvSpPr/>
          <p:nvPr/>
        </p:nvSpPr>
        <p:spPr>
          <a:xfrm rot="-204181">
            <a:off x="-505960" y="-266075"/>
            <a:ext cx="2642324" cy="177208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7317650" y="3622899"/>
            <a:ext cx="2402422" cy="1781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txBox="1">
            <a:spLocks noGrp="1"/>
          </p:cNvSpPr>
          <p:nvPr>
            <p:ph type="title" idx="6"/>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934" name="Google Shape;934;p14"/>
          <p:cNvGrpSpPr/>
          <p:nvPr/>
        </p:nvGrpSpPr>
        <p:grpSpPr>
          <a:xfrm rot="10800000" flipH="1">
            <a:off x="7727318" y="4263686"/>
            <a:ext cx="2029420" cy="879814"/>
            <a:chOff x="2915775" y="2073500"/>
            <a:chExt cx="874750" cy="394925"/>
          </a:xfrm>
        </p:grpSpPr>
        <p:sp>
          <p:nvSpPr>
            <p:cNvPr id="935" name="Google Shape;935;p1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14"/>
          <p:cNvGrpSpPr/>
          <p:nvPr/>
        </p:nvGrpSpPr>
        <p:grpSpPr>
          <a:xfrm rot="10800000" flipH="1">
            <a:off x="157253" y="88361"/>
            <a:ext cx="2029458" cy="1216700"/>
            <a:chOff x="3095850" y="2740875"/>
            <a:chExt cx="1972838" cy="1216700"/>
          </a:xfrm>
        </p:grpSpPr>
        <p:sp>
          <p:nvSpPr>
            <p:cNvPr id="956" name="Google Shape;956;p14"/>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14"/>
          <p:cNvGrpSpPr/>
          <p:nvPr/>
        </p:nvGrpSpPr>
        <p:grpSpPr>
          <a:xfrm>
            <a:off x="8096200" y="4116425"/>
            <a:ext cx="489725" cy="487575"/>
            <a:chOff x="2302775" y="3407725"/>
            <a:chExt cx="489725" cy="487575"/>
          </a:xfrm>
        </p:grpSpPr>
        <p:sp>
          <p:nvSpPr>
            <p:cNvPr id="962" name="Google Shape;962;p14"/>
            <p:cNvSpPr/>
            <p:nvPr/>
          </p:nvSpPr>
          <p:spPr>
            <a:xfrm>
              <a:off x="2499350" y="3580400"/>
              <a:ext cx="293150" cy="314900"/>
            </a:xfrm>
            <a:custGeom>
              <a:avLst/>
              <a:gdLst/>
              <a:ahLst/>
              <a:cxnLst/>
              <a:rect l="l" t="t" r="r" b="b"/>
              <a:pathLst>
                <a:path w="11726" h="12596" extrusionOk="0">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a:off x="2302775" y="3407725"/>
              <a:ext cx="431575" cy="370225"/>
            </a:xfrm>
            <a:custGeom>
              <a:avLst/>
              <a:gdLst/>
              <a:ahLst/>
              <a:cxnLst/>
              <a:rect l="l" t="t" r="r" b="b"/>
              <a:pathLst>
                <a:path w="17263" h="14809" extrusionOk="0">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14"/>
          <p:cNvGrpSpPr/>
          <p:nvPr/>
        </p:nvGrpSpPr>
        <p:grpSpPr>
          <a:xfrm>
            <a:off x="254561" y="816496"/>
            <a:ext cx="458657" cy="595166"/>
            <a:chOff x="3650216" y="-19230"/>
            <a:chExt cx="600416" cy="778912"/>
          </a:xfrm>
        </p:grpSpPr>
        <p:sp>
          <p:nvSpPr>
            <p:cNvPr id="965" name="Google Shape;965;p14"/>
            <p:cNvSpPr/>
            <p:nvPr/>
          </p:nvSpPr>
          <p:spPr>
            <a:xfrm>
              <a:off x="3939870" y="-19230"/>
              <a:ext cx="184417" cy="296938"/>
            </a:xfrm>
            <a:custGeom>
              <a:avLst/>
              <a:gdLst/>
              <a:ahLst/>
              <a:cxnLst/>
              <a:rect l="l" t="t" r="r" b="b"/>
              <a:pathLst>
                <a:path w="5302" h="8537" extrusionOk="0">
                  <a:moveTo>
                    <a:pt x="4294" y="0"/>
                  </a:moveTo>
                  <a:cubicBezTo>
                    <a:pt x="4164" y="0"/>
                    <a:pt x="4024" y="45"/>
                    <a:pt x="3886" y="150"/>
                  </a:cubicBezTo>
                  <a:cubicBezTo>
                    <a:pt x="1466" y="1895"/>
                    <a:pt x="1" y="4710"/>
                    <a:pt x="210" y="7804"/>
                  </a:cubicBezTo>
                  <a:cubicBezTo>
                    <a:pt x="256" y="8293"/>
                    <a:pt x="640" y="8537"/>
                    <a:pt x="1013" y="8537"/>
                  </a:cubicBezTo>
                  <a:cubicBezTo>
                    <a:pt x="1385" y="8537"/>
                    <a:pt x="1745" y="8293"/>
                    <a:pt x="1745" y="7804"/>
                  </a:cubicBezTo>
                  <a:cubicBezTo>
                    <a:pt x="1559" y="5292"/>
                    <a:pt x="2629" y="2872"/>
                    <a:pt x="4653" y="1407"/>
                  </a:cubicBezTo>
                  <a:cubicBezTo>
                    <a:pt x="5302" y="930"/>
                    <a:pt x="4887" y="0"/>
                    <a:pt x="4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a:off x="3650216" y="139961"/>
              <a:ext cx="600416" cy="619720"/>
            </a:xfrm>
            <a:custGeom>
              <a:avLst/>
              <a:gdLst/>
              <a:ahLst/>
              <a:cxnLst/>
              <a:rect l="l" t="t" r="r" b="b"/>
              <a:pathLst>
                <a:path w="17262" h="17817" extrusionOk="0">
                  <a:moveTo>
                    <a:pt x="5031" y="0"/>
                  </a:moveTo>
                  <a:cubicBezTo>
                    <a:pt x="3839" y="0"/>
                    <a:pt x="2590" y="894"/>
                    <a:pt x="1652" y="3134"/>
                  </a:cubicBezTo>
                  <a:cubicBezTo>
                    <a:pt x="0" y="6810"/>
                    <a:pt x="186" y="11276"/>
                    <a:pt x="2233" y="14859"/>
                  </a:cubicBezTo>
                  <a:cubicBezTo>
                    <a:pt x="2722" y="15650"/>
                    <a:pt x="3397" y="16511"/>
                    <a:pt x="4374" y="16697"/>
                  </a:cubicBezTo>
                  <a:cubicBezTo>
                    <a:pt x="4839" y="16697"/>
                    <a:pt x="5328" y="16604"/>
                    <a:pt x="5816" y="16232"/>
                  </a:cubicBezTo>
                  <a:cubicBezTo>
                    <a:pt x="6119" y="16999"/>
                    <a:pt x="6700" y="17488"/>
                    <a:pt x="7468" y="17488"/>
                  </a:cubicBezTo>
                  <a:cubicBezTo>
                    <a:pt x="7557" y="17505"/>
                    <a:pt x="7642" y="17512"/>
                    <a:pt x="7724" y="17512"/>
                  </a:cubicBezTo>
                  <a:cubicBezTo>
                    <a:pt x="8092" y="17512"/>
                    <a:pt x="8400" y="17357"/>
                    <a:pt x="8724" y="17185"/>
                  </a:cubicBezTo>
                  <a:cubicBezTo>
                    <a:pt x="9026" y="17488"/>
                    <a:pt x="9306" y="17674"/>
                    <a:pt x="9794" y="17767"/>
                  </a:cubicBezTo>
                  <a:cubicBezTo>
                    <a:pt x="9931" y="17800"/>
                    <a:pt x="10071" y="17816"/>
                    <a:pt x="10213" y="17816"/>
                  </a:cubicBezTo>
                  <a:cubicBezTo>
                    <a:pt x="10959" y="17816"/>
                    <a:pt x="11740" y="17380"/>
                    <a:pt x="12307" y="16813"/>
                  </a:cubicBezTo>
                  <a:cubicBezTo>
                    <a:pt x="15424" y="14184"/>
                    <a:pt x="17262" y="10113"/>
                    <a:pt x="16959" y="6042"/>
                  </a:cubicBezTo>
                  <a:cubicBezTo>
                    <a:pt x="16758" y="2974"/>
                    <a:pt x="15446" y="1767"/>
                    <a:pt x="13927" y="1767"/>
                  </a:cubicBezTo>
                  <a:cubicBezTo>
                    <a:pt x="13338" y="1767"/>
                    <a:pt x="12719" y="1948"/>
                    <a:pt x="12121" y="2273"/>
                  </a:cubicBezTo>
                  <a:cubicBezTo>
                    <a:pt x="11488" y="1324"/>
                    <a:pt x="10683" y="919"/>
                    <a:pt x="9845" y="919"/>
                  </a:cubicBezTo>
                  <a:cubicBezTo>
                    <a:pt x="9142" y="919"/>
                    <a:pt x="8415" y="1204"/>
                    <a:pt x="7747" y="1692"/>
                  </a:cubicBezTo>
                  <a:cubicBezTo>
                    <a:pt x="7038" y="660"/>
                    <a:pt x="6055" y="0"/>
                    <a:pt x="5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a:off x="4024840" y="211714"/>
              <a:ext cx="114121" cy="455616"/>
            </a:xfrm>
            <a:custGeom>
              <a:avLst/>
              <a:gdLst/>
              <a:ahLst/>
              <a:cxnLst/>
              <a:rect l="l" t="t" r="r" b="b"/>
              <a:pathLst>
                <a:path w="3281" h="13099" extrusionOk="0">
                  <a:moveTo>
                    <a:pt x="1931" y="1"/>
                  </a:moveTo>
                  <a:lnTo>
                    <a:pt x="1931" y="1"/>
                  </a:lnTo>
                  <a:cubicBezTo>
                    <a:pt x="2117" y="1164"/>
                    <a:pt x="2210" y="2327"/>
                    <a:pt x="2210" y="3397"/>
                  </a:cubicBezTo>
                  <a:cubicBezTo>
                    <a:pt x="2210" y="4561"/>
                    <a:pt x="2117" y="5631"/>
                    <a:pt x="1931" y="6701"/>
                  </a:cubicBezTo>
                  <a:cubicBezTo>
                    <a:pt x="1838" y="7771"/>
                    <a:pt x="1536" y="8818"/>
                    <a:pt x="1257" y="9888"/>
                  </a:cubicBezTo>
                  <a:cubicBezTo>
                    <a:pt x="861" y="10958"/>
                    <a:pt x="466" y="12028"/>
                    <a:pt x="0" y="13098"/>
                  </a:cubicBezTo>
                  <a:cubicBezTo>
                    <a:pt x="861" y="12308"/>
                    <a:pt x="1536" y="11261"/>
                    <a:pt x="2024" y="10284"/>
                  </a:cubicBezTo>
                  <a:cubicBezTo>
                    <a:pt x="2606" y="9213"/>
                    <a:pt x="2908" y="8050"/>
                    <a:pt x="3094" y="6887"/>
                  </a:cubicBezTo>
                  <a:cubicBezTo>
                    <a:pt x="3280" y="5724"/>
                    <a:pt x="3280" y="4468"/>
                    <a:pt x="3094" y="3304"/>
                  </a:cubicBezTo>
                  <a:cubicBezTo>
                    <a:pt x="2908" y="2141"/>
                    <a:pt x="2513" y="107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3802312" y="363845"/>
              <a:ext cx="50226" cy="340695"/>
            </a:xfrm>
            <a:custGeom>
              <a:avLst/>
              <a:gdLst/>
              <a:ahLst/>
              <a:cxnLst/>
              <a:rect l="l" t="t" r="r" b="b"/>
              <a:pathLst>
                <a:path w="1444" h="9795" extrusionOk="0">
                  <a:moveTo>
                    <a:pt x="861" y="1"/>
                  </a:moveTo>
                  <a:cubicBezTo>
                    <a:pt x="466" y="768"/>
                    <a:pt x="280" y="1536"/>
                    <a:pt x="187" y="2420"/>
                  </a:cubicBezTo>
                  <a:cubicBezTo>
                    <a:pt x="94" y="3281"/>
                    <a:pt x="1" y="4072"/>
                    <a:pt x="94" y="4932"/>
                  </a:cubicBezTo>
                  <a:cubicBezTo>
                    <a:pt x="94" y="5817"/>
                    <a:pt x="280" y="6584"/>
                    <a:pt x="466" y="7468"/>
                  </a:cubicBezTo>
                  <a:cubicBezTo>
                    <a:pt x="675" y="8236"/>
                    <a:pt x="955" y="9004"/>
                    <a:pt x="1443" y="9795"/>
                  </a:cubicBezTo>
                  <a:cubicBezTo>
                    <a:pt x="1443" y="8911"/>
                    <a:pt x="1443" y="8143"/>
                    <a:pt x="1350" y="7259"/>
                  </a:cubicBezTo>
                  <a:lnTo>
                    <a:pt x="1257" y="4839"/>
                  </a:lnTo>
                  <a:lnTo>
                    <a:pt x="1048" y="2513"/>
                  </a:lnTo>
                  <a:cubicBezTo>
                    <a:pt x="1048" y="1652"/>
                    <a:pt x="955" y="861"/>
                    <a:pt x="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14"/>
          <p:cNvGrpSpPr/>
          <p:nvPr/>
        </p:nvGrpSpPr>
        <p:grpSpPr>
          <a:xfrm rot="3649446">
            <a:off x="8480966" y="4038598"/>
            <a:ext cx="412651" cy="500098"/>
            <a:chOff x="5709775" y="2465725"/>
            <a:chExt cx="342000" cy="414475"/>
          </a:xfrm>
        </p:grpSpPr>
        <p:sp>
          <p:nvSpPr>
            <p:cNvPr id="970" name="Google Shape;970;p14"/>
            <p:cNvSpPr/>
            <p:nvPr/>
          </p:nvSpPr>
          <p:spPr>
            <a:xfrm>
              <a:off x="5709775" y="2465725"/>
              <a:ext cx="342000" cy="301325"/>
            </a:xfrm>
            <a:custGeom>
              <a:avLst/>
              <a:gdLst/>
              <a:ahLst/>
              <a:cxnLst/>
              <a:rect l="l" t="t" r="r" b="b"/>
              <a:pathLst>
                <a:path w="13680" h="12053" extrusionOk="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5833650" y="2608575"/>
              <a:ext cx="218125" cy="271625"/>
            </a:xfrm>
            <a:custGeom>
              <a:avLst/>
              <a:gdLst/>
              <a:ahLst/>
              <a:cxnLst/>
              <a:rect l="l" t="t" r="r" b="b"/>
              <a:pathLst>
                <a:path w="8725" h="10865" extrusionOk="0">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972"/>
        <p:cNvGrpSpPr/>
        <p:nvPr/>
      </p:nvGrpSpPr>
      <p:grpSpPr>
        <a:xfrm>
          <a:off x="0" y="0"/>
          <a:ext cx="0" cy="0"/>
          <a:chOff x="0" y="0"/>
          <a:chExt cx="0" cy="0"/>
        </a:xfrm>
      </p:grpSpPr>
      <p:sp>
        <p:nvSpPr>
          <p:cNvPr id="973" name="Google Shape;973;p15"/>
          <p:cNvSpPr/>
          <p:nvPr/>
        </p:nvSpPr>
        <p:spPr>
          <a:xfrm flipH="1">
            <a:off x="5048223" y="3891375"/>
            <a:ext cx="5429276" cy="203326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74" name="Google Shape;974;p15"/>
          <p:cNvSpPr/>
          <p:nvPr/>
        </p:nvSpPr>
        <p:spPr>
          <a:xfrm>
            <a:off x="4860050" y="-958750"/>
            <a:ext cx="4893609" cy="2423213"/>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75" name="Google Shape;975;p15"/>
          <p:cNvSpPr/>
          <p:nvPr/>
        </p:nvSpPr>
        <p:spPr>
          <a:xfrm flipH="1">
            <a:off x="-711757" y="-1068851"/>
            <a:ext cx="4769407" cy="2533328"/>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76" name="Google Shape;976;p15"/>
          <p:cNvSpPr/>
          <p:nvPr/>
        </p:nvSpPr>
        <p:spPr>
          <a:xfrm>
            <a:off x="-1371624" y="3166963"/>
            <a:ext cx="5429276" cy="2941283"/>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977" name="Google Shape;977;p15"/>
          <p:cNvGrpSpPr/>
          <p:nvPr/>
        </p:nvGrpSpPr>
        <p:grpSpPr>
          <a:xfrm>
            <a:off x="-585550" y="-251369"/>
            <a:ext cx="2197697" cy="1243196"/>
            <a:chOff x="3260100" y="4040200"/>
            <a:chExt cx="1579600" cy="893550"/>
          </a:xfrm>
        </p:grpSpPr>
        <p:sp>
          <p:nvSpPr>
            <p:cNvPr id="978" name="Google Shape;978;p15"/>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15"/>
          <p:cNvGrpSpPr/>
          <p:nvPr/>
        </p:nvGrpSpPr>
        <p:grpSpPr>
          <a:xfrm>
            <a:off x="7009986" y="519659"/>
            <a:ext cx="1505769" cy="1179544"/>
            <a:chOff x="3495050" y="1152875"/>
            <a:chExt cx="1082275" cy="847800"/>
          </a:xfrm>
        </p:grpSpPr>
        <p:sp>
          <p:nvSpPr>
            <p:cNvPr id="1006" name="Google Shape;1006;p15"/>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15"/>
          <p:cNvGrpSpPr/>
          <p:nvPr/>
        </p:nvGrpSpPr>
        <p:grpSpPr>
          <a:xfrm>
            <a:off x="6485742" y="3891380"/>
            <a:ext cx="2744809" cy="1692795"/>
            <a:chOff x="3095850" y="2740875"/>
            <a:chExt cx="1972838" cy="1216700"/>
          </a:xfrm>
        </p:grpSpPr>
        <p:sp>
          <p:nvSpPr>
            <p:cNvPr id="1015" name="Google Shape;1015;p15"/>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15"/>
          <p:cNvGrpSpPr/>
          <p:nvPr/>
        </p:nvGrpSpPr>
        <p:grpSpPr>
          <a:xfrm rot="2914635">
            <a:off x="-456242" y="4199874"/>
            <a:ext cx="1939071" cy="875466"/>
            <a:chOff x="2915775" y="2073500"/>
            <a:chExt cx="874750" cy="394925"/>
          </a:xfrm>
        </p:grpSpPr>
        <p:sp>
          <p:nvSpPr>
            <p:cNvPr id="1021" name="Google Shape;1021;p15"/>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5"/>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5"/>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5"/>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5"/>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5"/>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15"/>
          <p:cNvGrpSpPr/>
          <p:nvPr/>
        </p:nvGrpSpPr>
        <p:grpSpPr>
          <a:xfrm>
            <a:off x="922661" y="3783043"/>
            <a:ext cx="415164" cy="629250"/>
            <a:chOff x="2525525" y="689125"/>
            <a:chExt cx="298400" cy="452275"/>
          </a:xfrm>
        </p:grpSpPr>
        <p:sp>
          <p:nvSpPr>
            <p:cNvPr id="1042" name="Google Shape;1042;p15"/>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5"/>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5"/>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5"/>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5"/>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5"/>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5"/>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5"/>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5"/>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5"/>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5"/>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5"/>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5"/>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5"/>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5"/>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5"/>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5"/>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5"/>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5"/>
          <p:cNvGrpSpPr/>
          <p:nvPr/>
        </p:nvGrpSpPr>
        <p:grpSpPr>
          <a:xfrm>
            <a:off x="496036" y="252294"/>
            <a:ext cx="644360" cy="599084"/>
            <a:chOff x="5564375" y="1841975"/>
            <a:chExt cx="593825" cy="552100"/>
          </a:xfrm>
        </p:grpSpPr>
        <p:sp>
          <p:nvSpPr>
            <p:cNvPr id="1066" name="Google Shape;1066;p15"/>
            <p:cNvSpPr/>
            <p:nvPr/>
          </p:nvSpPr>
          <p:spPr>
            <a:xfrm>
              <a:off x="5564375" y="1841975"/>
              <a:ext cx="593825" cy="552100"/>
            </a:xfrm>
            <a:custGeom>
              <a:avLst/>
              <a:gdLst/>
              <a:ahLst/>
              <a:cxnLst/>
              <a:rect l="l" t="t" r="r" b="b"/>
              <a:pathLst>
                <a:path w="23753" h="22084" extrusionOk="0">
                  <a:moveTo>
                    <a:pt x="11168" y="0"/>
                  </a:moveTo>
                  <a:cubicBezTo>
                    <a:pt x="10437" y="0"/>
                    <a:pt x="9857" y="1017"/>
                    <a:pt x="9608" y="1887"/>
                  </a:cubicBezTo>
                  <a:cubicBezTo>
                    <a:pt x="9027" y="3911"/>
                    <a:pt x="8445" y="5958"/>
                    <a:pt x="7957" y="7982"/>
                  </a:cubicBezTo>
                  <a:cubicBezTo>
                    <a:pt x="7096" y="7982"/>
                    <a:pt x="6305" y="8284"/>
                    <a:pt x="5537" y="8680"/>
                  </a:cubicBezTo>
                  <a:cubicBezTo>
                    <a:pt x="4188" y="9145"/>
                    <a:pt x="2815" y="9727"/>
                    <a:pt x="1466" y="10308"/>
                  </a:cubicBezTo>
                  <a:cubicBezTo>
                    <a:pt x="978" y="10518"/>
                    <a:pt x="396" y="10704"/>
                    <a:pt x="303" y="11192"/>
                  </a:cubicBezTo>
                  <a:cubicBezTo>
                    <a:pt x="0" y="12169"/>
                    <a:pt x="1164" y="12751"/>
                    <a:pt x="2048" y="13030"/>
                  </a:cubicBezTo>
                  <a:cubicBezTo>
                    <a:pt x="3979" y="13612"/>
                    <a:pt x="5933" y="14100"/>
                    <a:pt x="7957" y="14682"/>
                  </a:cubicBezTo>
                  <a:cubicBezTo>
                    <a:pt x="7678" y="15077"/>
                    <a:pt x="7468" y="15543"/>
                    <a:pt x="7282" y="16031"/>
                  </a:cubicBezTo>
                  <a:cubicBezTo>
                    <a:pt x="6700" y="17404"/>
                    <a:pt x="6119" y="18753"/>
                    <a:pt x="5537" y="20102"/>
                  </a:cubicBezTo>
                  <a:cubicBezTo>
                    <a:pt x="5351" y="20591"/>
                    <a:pt x="5142" y="21079"/>
                    <a:pt x="5351" y="21568"/>
                  </a:cubicBezTo>
                  <a:cubicBezTo>
                    <a:pt x="5553" y="21942"/>
                    <a:pt x="5909" y="22083"/>
                    <a:pt x="6318" y="22083"/>
                  </a:cubicBezTo>
                  <a:cubicBezTo>
                    <a:pt x="6849" y="22083"/>
                    <a:pt x="7470" y="21844"/>
                    <a:pt x="7957" y="21568"/>
                  </a:cubicBezTo>
                  <a:cubicBezTo>
                    <a:pt x="9608" y="20684"/>
                    <a:pt x="11260" y="19730"/>
                    <a:pt x="12912" y="18753"/>
                  </a:cubicBezTo>
                  <a:cubicBezTo>
                    <a:pt x="13284" y="19032"/>
                    <a:pt x="13773" y="19242"/>
                    <a:pt x="14168" y="19428"/>
                  </a:cubicBezTo>
                  <a:cubicBezTo>
                    <a:pt x="15517" y="20009"/>
                    <a:pt x="16867" y="20591"/>
                    <a:pt x="18239" y="21079"/>
                  </a:cubicBezTo>
                  <a:cubicBezTo>
                    <a:pt x="18578" y="21209"/>
                    <a:pt x="18906" y="21394"/>
                    <a:pt x="19239" y="21394"/>
                  </a:cubicBezTo>
                  <a:cubicBezTo>
                    <a:pt x="19385" y="21394"/>
                    <a:pt x="19532" y="21358"/>
                    <a:pt x="19682" y="21265"/>
                  </a:cubicBezTo>
                  <a:cubicBezTo>
                    <a:pt x="20566" y="20893"/>
                    <a:pt x="20170" y="19521"/>
                    <a:pt x="19682" y="18753"/>
                  </a:cubicBezTo>
                  <a:cubicBezTo>
                    <a:pt x="18728" y="17008"/>
                    <a:pt x="17751" y="15263"/>
                    <a:pt x="16774" y="13426"/>
                  </a:cubicBezTo>
                  <a:cubicBezTo>
                    <a:pt x="17262" y="13333"/>
                    <a:pt x="17751" y="13123"/>
                    <a:pt x="18239" y="12937"/>
                  </a:cubicBezTo>
                  <a:cubicBezTo>
                    <a:pt x="19589" y="12355"/>
                    <a:pt x="20938" y="11867"/>
                    <a:pt x="22310" y="11285"/>
                  </a:cubicBezTo>
                  <a:cubicBezTo>
                    <a:pt x="22799" y="11099"/>
                    <a:pt x="23264" y="10890"/>
                    <a:pt x="23474" y="10425"/>
                  </a:cubicBezTo>
                  <a:cubicBezTo>
                    <a:pt x="23753" y="9447"/>
                    <a:pt x="22590" y="8773"/>
                    <a:pt x="21636" y="8563"/>
                  </a:cubicBezTo>
                  <a:cubicBezTo>
                    <a:pt x="19309" y="7889"/>
                    <a:pt x="16867" y="7214"/>
                    <a:pt x="14447" y="6539"/>
                  </a:cubicBezTo>
                  <a:cubicBezTo>
                    <a:pt x="14354" y="6144"/>
                    <a:pt x="14168" y="5655"/>
                    <a:pt x="14075" y="5283"/>
                  </a:cubicBezTo>
                  <a:cubicBezTo>
                    <a:pt x="13493" y="3911"/>
                    <a:pt x="12912" y="2561"/>
                    <a:pt x="12330" y="1212"/>
                  </a:cubicBezTo>
                  <a:cubicBezTo>
                    <a:pt x="12121" y="724"/>
                    <a:pt x="11935" y="235"/>
                    <a:pt x="11446" y="49"/>
                  </a:cubicBezTo>
                  <a:cubicBezTo>
                    <a:pt x="11352" y="16"/>
                    <a:pt x="11259" y="0"/>
                    <a:pt x="1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5"/>
            <p:cNvSpPr/>
            <p:nvPr/>
          </p:nvSpPr>
          <p:spPr>
            <a:xfrm>
              <a:off x="5702800" y="1982550"/>
              <a:ext cx="310000" cy="289650"/>
            </a:xfrm>
            <a:custGeom>
              <a:avLst/>
              <a:gdLst/>
              <a:ahLst/>
              <a:cxnLst/>
              <a:rect l="l" t="t" r="r" b="b"/>
              <a:pathLst>
                <a:path w="12400" h="11586" extrusionOk="0">
                  <a:moveTo>
                    <a:pt x="5837" y="1"/>
                  </a:moveTo>
                  <a:cubicBezTo>
                    <a:pt x="5431" y="1"/>
                    <a:pt x="5131" y="578"/>
                    <a:pt x="5048" y="1010"/>
                  </a:cubicBezTo>
                  <a:lnTo>
                    <a:pt x="4164" y="4220"/>
                  </a:lnTo>
                  <a:cubicBezTo>
                    <a:pt x="3676" y="4220"/>
                    <a:pt x="3304" y="4406"/>
                    <a:pt x="2908" y="4499"/>
                  </a:cubicBezTo>
                  <a:cubicBezTo>
                    <a:pt x="2141" y="4802"/>
                    <a:pt x="1443" y="5081"/>
                    <a:pt x="768" y="5383"/>
                  </a:cubicBezTo>
                  <a:cubicBezTo>
                    <a:pt x="489" y="5476"/>
                    <a:pt x="186" y="5662"/>
                    <a:pt x="93" y="5848"/>
                  </a:cubicBezTo>
                  <a:cubicBezTo>
                    <a:pt x="0" y="6337"/>
                    <a:pt x="582" y="6732"/>
                    <a:pt x="1070" y="6826"/>
                  </a:cubicBezTo>
                  <a:cubicBezTo>
                    <a:pt x="2141" y="7128"/>
                    <a:pt x="3094" y="7407"/>
                    <a:pt x="4164" y="7710"/>
                  </a:cubicBezTo>
                  <a:cubicBezTo>
                    <a:pt x="3978" y="7896"/>
                    <a:pt x="3885" y="8175"/>
                    <a:pt x="3769" y="8384"/>
                  </a:cubicBezTo>
                  <a:cubicBezTo>
                    <a:pt x="3490" y="9152"/>
                    <a:pt x="3187" y="9827"/>
                    <a:pt x="2908" y="10501"/>
                  </a:cubicBezTo>
                  <a:cubicBezTo>
                    <a:pt x="2815" y="10804"/>
                    <a:pt x="2722" y="11083"/>
                    <a:pt x="2815" y="11292"/>
                  </a:cubicBezTo>
                  <a:cubicBezTo>
                    <a:pt x="2896" y="11505"/>
                    <a:pt x="3070" y="11585"/>
                    <a:pt x="3280" y="11585"/>
                  </a:cubicBezTo>
                  <a:cubicBezTo>
                    <a:pt x="3553" y="11585"/>
                    <a:pt x="3889" y="11450"/>
                    <a:pt x="4164" y="11292"/>
                  </a:cubicBezTo>
                  <a:cubicBezTo>
                    <a:pt x="5048" y="10804"/>
                    <a:pt x="5816" y="10315"/>
                    <a:pt x="6677" y="9827"/>
                  </a:cubicBezTo>
                  <a:cubicBezTo>
                    <a:pt x="6979" y="9920"/>
                    <a:pt x="7166" y="10036"/>
                    <a:pt x="7375" y="10129"/>
                  </a:cubicBezTo>
                  <a:cubicBezTo>
                    <a:pt x="8143" y="10408"/>
                    <a:pt x="8817" y="10804"/>
                    <a:pt x="9492" y="11083"/>
                  </a:cubicBezTo>
                  <a:cubicBezTo>
                    <a:pt x="9708" y="11166"/>
                    <a:pt x="9912" y="11237"/>
                    <a:pt x="10087" y="11237"/>
                  </a:cubicBezTo>
                  <a:cubicBezTo>
                    <a:pt x="10158" y="11237"/>
                    <a:pt x="10223" y="11226"/>
                    <a:pt x="10283" y="11199"/>
                  </a:cubicBezTo>
                  <a:cubicBezTo>
                    <a:pt x="10748" y="10897"/>
                    <a:pt x="10562" y="10222"/>
                    <a:pt x="10283" y="9827"/>
                  </a:cubicBezTo>
                  <a:cubicBezTo>
                    <a:pt x="9794" y="8873"/>
                    <a:pt x="9306" y="7989"/>
                    <a:pt x="8724" y="7012"/>
                  </a:cubicBezTo>
                  <a:cubicBezTo>
                    <a:pt x="9003" y="7012"/>
                    <a:pt x="9306" y="6919"/>
                    <a:pt x="9492" y="6826"/>
                  </a:cubicBezTo>
                  <a:cubicBezTo>
                    <a:pt x="10167" y="6546"/>
                    <a:pt x="10958" y="6244"/>
                    <a:pt x="11632" y="5965"/>
                  </a:cubicBezTo>
                  <a:cubicBezTo>
                    <a:pt x="11911" y="5848"/>
                    <a:pt x="12214" y="5662"/>
                    <a:pt x="12214" y="5476"/>
                  </a:cubicBezTo>
                  <a:cubicBezTo>
                    <a:pt x="12400" y="4988"/>
                    <a:pt x="11818" y="4592"/>
                    <a:pt x="11330" y="4499"/>
                  </a:cubicBezTo>
                  <a:cubicBezTo>
                    <a:pt x="10073" y="4104"/>
                    <a:pt x="8817" y="3824"/>
                    <a:pt x="7561" y="3429"/>
                  </a:cubicBezTo>
                  <a:cubicBezTo>
                    <a:pt x="7468" y="3243"/>
                    <a:pt x="7375" y="2940"/>
                    <a:pt x="7375" y="2754"/>
                  </a:cubicBezTo>
                  <a:cubicBezTo>
                    <a:pt x="7072" y="2080"/>
                    <a:pt x="6793" y="1405"/>
                    <a:pt x="6491" y="614"/>
                  </a:cubicBezTo>
                  <a:cubicBezTo>
                    <a:pt x="6398" y="428"/>
                    <a:pt x="6212" y="149"/>
                    <a:pt x="6002" y="32"/>
                  </a:cubicBezTo>
                  <a:cubicBezTo>
                    <a:pt x="5945" y="11"/>
                    <a:pt x="5890" y="1"/>
                    <a:pt x="5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5"/>
            <p:cNvSpPr/>
            <p:nvPr/>
          </p:nvSpPr>
          <p:spPr>
            <a:xfrm>
              <a:off x="5843550" y="2075225"/>
              <a:ext cx="31425" cy="59400"/>
            </a:xfrm>
            <a:custGeom>
              <a:avLst/>
              <a:gdLst/>
              <a:ahLst/>
              <a:cxnLst/>
              <a:rect l="l" t="t" r="r" b="b"/>
              <a:pathLst>
                <a:path w="1257" h="2376" extrusionOk="0">
                  <a:moveTo>
                    <a:pt x="496" y="0"/>
                  </a:moveTo>
                  <a:cubicBezTo>
                    <a:pt x="452" y="0"/>
                    <a:pt x="409" y="8"/>
                    <a:pt x="372" y="24"/>
                  </a:cubicBezTo>
                  <a:cubicBezTo>
                    <a:pt x="93" y="117"/>
                    <a:pt x="0" y="397"/>
                    <a:pt x="0" y="606"/>
                  </a:cubicBezTo>
                  <a:cubicBezTo>
                    <a:pt x="93" y="1095"/>
                    <a:pt x="93" y="1560"/>
                    <a:pt x="186" y="2048"/>
                  </a:cubicBezTo>
                  <a:cubicBezTo>
                    <a:pt x="186" y="2220"/>
                    <a:pt x="451" y="2375"/>
                    <a:pt x="700" y="2375"/>
                  </a:cubicBezTo>
                  <a:cubicBezTo>
                    <a:pt x="755" y="2375"/>
                    <a:pt x="810" y="2368"/>
                    <a:pt x="861" y="2351"/>
                  </a:cubicBezTo>
                  <a:cubicBezTo>
                    <a:pt x="1163" y="2258"/>
                    <a:pt x="1256" y="2048"/>
                    <a:pt x="1163" y="1769"/>
                  </a:cubicBezTo>
                  <a:cubicBezTo>
                    <a:pt x="1163" y="1281"/>
                    <a:pt x="1047" y="792"/>
                    <a:pt x="954" y="397"/>
                  </a:cubicBezTo>
                  <a:cubicBezTo>
                    <a:pt x="954" y="167"/>
                    <a:pt x="7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5"/>
            <p:cNvSpPr/>
            <p:nvPr/>
          </p:nvSpPr>
          <p:spPr>
            <a:xfrm>
              <a:off x="5785375" y="2121175"/>
              <a:ext cx="48300" cy="32625"/>
            </a:xfrm>
            <a:custGeom>
              <a:avLst/>
              <a:gdLst/>
              <a:ahLst/>
              <a:cxnLst/>
              <a:rect l="l" t="t" r="r" b="b"/>
              <a:pathLst>
                <a:path w="1932" h="1305" extrusionOk="0">
                  <a:moveTo>
                    <a:pt x="519" y="0"/>
                  </a:moveTo>
                  <a:cubicBezTo>
                    <a:pt x="281" y="0"/>
                    <a:pt x="77" y="170"/>
                    <a:pt x="1" y="420"/>
                  </a:cubicBezTo>
                  <a:cubicBezTo>
                    <a:pt x="1" y="699"/>
                    <a:pt x="94" y="885"/>
                    <a:pt x="373" y="1001"/>
                  </a:cubicBezTo>
                  <a:cubicBezTo>
                    <a:pt x="675" y="1094"/>
                    <a:pt x="955" y="1187"/>
                    <a:pt x="1164" y="1281"/>
                  </a:cubicBezTo>
                  <a:cubicBezTo>
                    <a:pt x="1213" y="1297"/>
                    <a:pt x="1263" y="1305"/>
                    <a:pt x="1312" y="1305"/>
                  </a:cubicBezTo>
                  <a:cubicBezTo>
                    <a:pt x="1543" y="1305"/>
                    <a:pt x="1762" y="1134"/>
                    <a:pt x="1839" y="885"/>
                  </a:cubicBezTo>
                  <a:cubicBezTo>
                    <a:pt x="1932" y="606"/>
                    <a:pt x="1745" y="420"/>
                    <a:pt x="1443" y="303"/>
                  </a:cubicBezTo>
                  <a:cubicBezTo>
                    <a:pt x="1257" y="210"/>
                    <a:pt x="955" y="117"/>
                    <a:pt x="675" y="24"/>
                  </a:cubicBezTo>
                  <a:cubicBezTo>
                    <a:pt x="622" y="8"/>
                    <a:pt x="570"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
            <p:cNvSpPr/>
            <p:nvPr/>
          </p:nvSpPr>
          <p:spPr>
            <a:xfrm>
              <a:off x="5819125" y="2173475"/>
              <a:ext cx="41300" cy="48675"/>
            </a:xfrm>
            <a:custGeom>
              <a:avLst/>
              <a:gdLst/>
              <a:ahLst/>
              <a:cxnLst/>
              <a:rect l="l" t="t" r="r" b="b"/>
              <a:pathLst>
                <a:path w="1652" h="1947" extrusionOk="0">
                  <a:moveTo>
                    <a:pt x="1026" y="1"/>
                  </a:moveTo>
                  <a:cubicBezTo>
                    <a:pt x="856" y="1"/>
                    <a:pt x="696" y="72"/>
                    <a:pt x="582" y="259"/>
                  </a:cubicBezTo>
                  <a:cubicBezTo>
                    <a:pt x="489" y="538"/>
                    <a:pt x="279" y="840"/>
                    <a:pt x="93" y="1119"/>
                  </a:cubicBezTo>
                  <a:cubicBezTo>
                    <a:pt x="0" y="1422"/>
                    <a:pt x="93" y="1701"/>
                    <a:pt x="279" y="1910"/>
                  </a:cubicBezTo>
                  <a:cubicBezTo>
                    <a:pt x="359" y="1935"/>
                    <a:pt x="437" y="1946"/>
                    <a:pt x="512" y="1946"/>
                  </a:cubicBezTo>
                  <a:cubicBezTo>
                    <a:pt x="724" y="1946"/>
                    <a:pt x="916" y="1855"/>
                    <a:pt x="1070" y="1701"/>
                  </a:cubicBezTo>
                  <a:cubicBezTo>
                    <a:pt x="1163" y="1422"/>
                    <a:pt x="1349" y="1119"/>
                    <a:pt x="1559" y="747"/>
                  </a:cubicBezTo>
                  <a:cubicBezTo>
                    <a:pt x="1652" y="538"/>
                    <a:pt x="1559" y="259"/>
                    <a:pt x="1349" y="73"/>
                  </a:cubicBezTo>
                  <a:cubicBezTo>
                    <a:pt x="1242" y="28"/>
                    <a:pt x="1132" y="1"/>
                    <a:pt x="1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5"/>
            <p:cNvSpPr/>
            <p:nvPr/>
          </p:nvSpPr>
          <p:spPr>
            <a:xfrm>
              <a:off x="5867375" y="2163300"/>
              <a:ext cx="48900" cy="44575"/>
            </a:xfrm>
            <a:custGeom>
              <a:avLst/>
              <a:gdLst/>
              <a:ahLst/>
              <a:cxnLst/>
              <a:rect l="l" t="t" r="r" b="b"/>
              <a:pathLst>
                <a:path w="1956" h="1783" extrusionOk="0">
                  <a:moveTo>
                    <a:pt x="552" y="1"/>
                  </a:moveTo>
                  <a:cubicBezTo>
                    <a:pt x="421" y="1"/>
                    <a:pt x="294" y="51"/>
                    <a:pt x="210" y="177"/>
                  </a:cubicBezTo>
                  <a:cubicBezTo>
                    <a:pt x="1" y="363"/>
                    <a:pt x="1" y="666"/>
                    <a:pt x="210" y="852"/>
                  </a:cubicBezTo>
                  <a:cubicBezTo>
                    <a:pt x="489" y="1154"/>
                    <a:pt x="792" y="1433"/>
                    <a:pt x="1071" y="1643"/>
                  </a:cubicBezTo>
                  <a:cubicBezTo>
                    <a:pt x="1164" y="1736"/>
                    <a:pt x="1286" y="1782"/>
                    <a:pt x="1408" y="1782"/>
                  </a:cubicBezTo>
                  <a:cubicBezTo>
                    <a:pt x="1531" y="1782"/>
                    <a:pt x="1653" y="1736"/>
                    <a:pt x="1746" y="1643"/>
                  </a:cubicBezTo>
                  <a:cubicBezTo>
                    <a:pt x="1955" y="1433"/>
                    <a:pt x="1955" y="1061"/>
                    <a:pt x="1746" y="852"/>
                  </a:cubicBezTo>
                  <a:cubicBezTo>
                    <a:pt x="1467" y="666"/>
                    <a:pt x="1257" y="363"/>
                    <a:pt x="978" y="177"/>
                  </a:cubicBezTo>
                  <a:cubicBezTo>
                    <a:pt x="876" y="75"/>
                    <a:pt x="711"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5"/>
            <p:cNvSpPr/>
            <p:nvPr/>
          </p:nvSpPr>
          <p:spPr>
            <a:xfrm>
              <a:off x="5887150" y="2111825"/>
              <a:ext cx="52950" cy="38075"/>
            </a:xfrm>
            <a:custGeom>
              <a:avLst/>
              <a:gdLst/>
              <a:ahLst/>
              <a:cxnLst/>
              <a:rect l="l" t="t" r="r" b="b"/>
              <a:pathLst>
                <a:path w="2118" h="1523" extrusionOk="0">
                  <a:moveTo>
                    <a:pt x="1506" y="0"/>
                  </a:moveTo>
                  <a:cubicBezTo>
                    <a:pt x="1412" y="0"/>
                    <a:pt x="1322" y="31"/>
                    <a:pt x="1257" y="96"/>
                  </a:cubicBezTo>
                  <a:cubicBezTo>
                    <a:pt x="955" y="212"/>
                    <a:pt x="676" y="398"/>
                    <a:pt x="373" y="584"/>
                  </a:cubicBezTo>
                  <a:cubicBezTo>
                    <a:pt x="94" y="677"/>
                    <a:pt x="1" y="1073"/>
                    <a:pt x="187" y="1259"/>
                  </a:cubicBezTo>
                  <a:cubicBezTo>
                    <a:pt x="247" y="1454"/>
                    <a:pt x="432" y="1523"/>
                    <a:pt x="606" y="1523"/>
                  </a:cubicBezTo>
                  <a:cubicBezTo>
                    <a:pt x="702" y="1523"/>
                    <a:pt x="795" y="1502"/>
                    <a:pt x="862" y="1468"/>
                  </a:cubicBezTo>
                  <a:cubicBezTo>
                    <a:pt x="1164" y="1259"/>
                    <a:pt x="1443" y="1166"/>
                    <a:pt x="1746" y="980"/>
                  </a:cubicBezTo>
                  <a:cubicBezTo>
                    <a:pt x="2025" y="887"/>
                    <a:pt x="2118" y="491"/>
                    <a:pt x="1932" y="305"/>
                  </a:cubicBezTo>
                  <a:cubicBezTo>
                    <a:pt x="1871" y="108"/>
                    <a:pt x="1682" y="0"/>
                    <a:pt x="1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15"/>
          <p:cNvGrpSpPr/>
          <p:nvPr/>
        </p:nvGrpSpPr>
        <p:grpSpPr>
          <a:xfrm>
            <a:off x="7795830" y="4063119"/>
            <a:ext cx="463129" cy="743511"/>
            <a:chOff x="1054675" y="3219250"/>
            <a:chExt cx="332875" cy="534400"/>
          </a:xfrm>
        </p:grpSpPr>
        <p:sp>
          <p:nvSpPr>
            <p:cNvPr id="1074" name="Google Shape;1074;p15"/>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15"/>
          <p:cNvGrpSpPr/>
          <p:nvPr/>
        </p:nvGrpSpPr>
        <p:grpSpPr>
          <a:xfrm>
            <a:off x="2165072" y="161134"/>
            <a:ext cx="597216" cy="781424"/>
            <a:chOff x="5840625" y="3436675"/>
            <a:chExt cx="429250" cy="561650"/>
          </a:xfrm>
        </p:grpSpPr>
        <p:sp>
          <p:nvSpPr>
            <p:cNvPr id="1078" name="Google Shape;1078;p15"/>
            <p:cNvSpPr/>
            <p:nvPr/>
          </p:nvSpPr>
          <p:spPr>
            <a:xfrm>
              <a:off x="5928950" y="3436675"/>
              <a:ext cx="132725" cy="215600"/>
            </a:xfrm>
            <a:custGeom>
              <a:avLst/>
              <a:gdLst/>
              <a:ahLst/>
              <a:cxnLst/>
              <a:rect l="l" t="t" r="r" b="b"/>
              <a:pathLst>
                <a:path w="5309" h="8624" extrusionOk="0">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5"/>
            <p:cNvSpPr/>
            <p:nvPr/>
          </p:nvSpPr>
          <p:spPr>
            <a:xfrm>
              <a:off x="5840625" y="3551400"/>
              <a:ext cx="429250" cy="446925"/>
            </a:xfrm>
            <a:custGeom>
              <a:avLst/>
              <a:gdLst/>
              <a:ahLst/>
              <a:cxnLst/>
              <a:rect l="l" t="t" r="r" b="b"/>
              <a:pathLst>
                <a:path w="17170" h="17877" extrusionOk="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5"/>
            <p:cNvSpPr/>
            <p:nvPr/>
          </p:nvSpPr>
          <p:spPr>
            <a:xfrm>
              <a:off x="5918575" y="3604850"/>
              <a:ext cx="82025" cy="324550"/>
            </a:xfrm>
            <a:custGeom>
              <a:avLst/>
              <a:gdLst/>
              <a:ahLst/>
              <a:cxnLst/>
              <a:rect l="l" t="t" r="r" b="b"/>
              <a:pathLst>
                <a:path w="3281" h="12982" extrusionOk="0">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5"/>
            <p:cNvSpPr/>
            <p:nvPr/>
          </p:nvSpPr>
          <p:spPr>
            <a:xfrm>
              <a:off x="6124450" y="3711275"/>
              <a:ext cx="36075" cy="244875"/>
            </a:xfrm>
            <a:custGeom>
              <a:avLst/>
              <a:gdLst/>
              <a:ahLst/>
              <a:cxnLst/>
              <a:rect l="l" t="t" r="r" b="b"/>
              <a:pathLst>
                <a:path w="1443" h="9795" extrusionOk="0">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15"/>
          <p:cNvGrpSpPr/>
          <p:nvPr/>
        </p:nvGrpSpPr>
        <p:grpSpPr>
          <a:xfrm>
            <a:off x="8310320" y="1310784"/>
            <a:ext cx="691024" cy="941423"/>
            <a:chOff x="5235200" y="1259125"/>
            <a:chExt cx="496675" cy="676650"/>
          </a:xfrm>
        </p:grpSpPr>
        <p:sp>
          <p:nvSpPr>
            <p:cNvPr id="1083" name="Google Shape;1083;p15"/>
            <p:cNvSpPr/>
            <p:nvPr/>
          </p:nvSpPr>
          <p:spPr>
            <a:xfrm>
              <a:off x="5235200" y="1452000"/>
              <a:ext cx="378050" cy="483775"/>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
            <p:cNvSpPr/>
            <p:nvPr/>
          </p:nvSpPr>
          <p:spPr>
            <a:xfrm>
              <a:off x="5473650" y="1259125"/>
              <a:ext cx="258225" cy="249950"/>
            </a:xfrm>
            <a:custGeom>
              <a:avLst/>
              <a:gdLst/>
              <a:ahLst/>
              <a:cxnLst/>
              <a:rect l="l" t="t" r="r" b="b"/>
              <a:pathLst>
                <a:path w="10329" h="9998" extrusionOk="0">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5"/>
            <p:cNvSpPr/>
            <p:nvPr/>
          </p:nvSpPr>
          <p:spPr>
            <a:xfrm>
              <a:off x="5249725" y="1397100"/>
              <a:ext cx="273950" cy="171225"/>
            </a:xfrm>
            <a:custGeom>
              <a:avLst/>
              <a:gdLst/>
              <a:ahLst/>
              <a:cxnLst/>
              <a:rect l="l" t="t" r="r" b="b"/>
              <a:pathLst>
                <a:path w="10958" h="6849" extrusionOk="0">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5"/>
            <p:cNvSpPr/>
            <p:nvPr/>
          </p:nvSpPr>
          <p:spPr>
            <a:xfrm>
              <a:off x="5424200" y="1433050"/>
              <a:ext cx="125650" cy="182175"/>
            </a:xfrm>
            <a:custGeom>
              <a:avLst/>
              <a:gdLst/>
              <a:ahLst/>
              <a:cxnLst/>
              <a:rect l="l" t="t" r="r" b="b"/>
              <a:pathLst>
                <a:path w="5026" h="7287" extrusionOk="0">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
            <p:cNvSpPr/>
            <p:nvPr/>
          </p:nvSpPr>
          <p:spPr>
            <a:xfrm>
              <a:off x="5490950" y="1424600"/>
              <a:ext cx="129275" cy="217375"/>
            </a:xfrm>
            <a:custGeom>
              <a:avLst/>
              <a:gdLst/>
              <a:ahLst/>
              <a:cxnLst/>
              <a:rect l="l" t="t" r="r" b="b"/>
              <a:pathLst>
                <a:path w="5171" h="8695" extrusionOk="0">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15"/>
          <p:cNvGrpSpPr/>
          <p:nvPr/>
        </p:nvGrpSpPr>
        <p:grpSpPr>
          <a:xfrm>
            <a:off x="6257147" y="93665"/>
            <a:ext cx="745233" cy="732808"/>
            <a:chOff x="4452350" y="1286250"/>
            <a:chExt cx="700275" cy="688600"/>
          </a:xfrm>
        </p:grpSpPr>
        <p:sp>
          <p:nvSpPr>
            <p:cNvPr id="1089" name="Google Shape;1089;p15"/>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rot="10800000" flipH="1">
              <a:off x="4816486" y="1639672"/>
              <a:ext cx="151225" cy="52829"/>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15"/>
          <p:cNvGrpSpPr/>
          <p:nvPr/>
        </p:nvGrpSpPr>
        <p:grpSpPr>
          <a:xfrm rot="2700000">
            <a:off x="22063" y="1026987"/>
            <a:ext cx="650608" cy="976556"/>
            <a:chOff x="3463650" y="2615600"/>
            <a:chExt cx="467625" cy="701900"/>
          </a:xfrm>
        </p:grpSpPr>
        <p:sp>
          <p:nvSpPr>
            <p:cNvPr id="1103" name="Google Shape;1103;p15"/>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15"/>
          <p:cNvSpPr txBox="1">
            <a:spLocks noGrp="1"/>
          </p:cNvSpPr>
          <p:nvPr>
            <p:ph type="title"/>
          </p:nvPr>
        </p:nvSpPr>
        <p:spPr>
          <a:xfrm>
            <a:off x="1934700" y="3353738"/>
            <a:ext cx="52746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1107" name="Google Shape;1107;p15"/>
          <p:cNvSpPr txBox="1">
            <a:spLocks noGrp="1"/>
          </p:cNvSpPr>
          <p:nvPr>
            <p:ph type="subTitle" idx="1"/>
          </p:nvPr>
        </p:nvSpPr>
        <p:spPr>
          <a:xfrm>
            <a:off x="1934700" y="1817662"/>
            <a:ext cx="5274600" cy="16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800"/>
              <a:buNone/>
              <a:defRPr sz="2800">
                <a:solidFill>
                  <a:schemeClr val="accent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108"/>
        <p:cNvGrpSpPr/>
        <p:nvPr/>
      </p:nvGrpSpPr>
      <p:grpSpPr>
        <a:xfrm>
          <a:off x="0" y="0"/>
          <a:ext cx="0" cy="0"/>
          <a:chOff x="0" y="0"/>
          <a:chExt cx="0" cy="0"/>
        </a:xfrm>
      </p:grpSpPr>
      <p:sp>
        <p:nvSpPr>
          <p:cNvPr id="1109" name="Google Shape;1109;p16"/>
          <p:cNvSpPr txBox="1">
            <a:spLocks noGrp="1"/>
          </p:cNvSpPr>
          <p:nvPr>
            <p:ph type="title"/>
          </p:nvPr>
        </p:nvSpPr>
        <p:spPr>
          <a:xfrm>
            <a:off x="3646195" y="3229902"/>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10" name="Google Shape;1110;p16"/>
          <p:cNvSpPr txBox="1">
            <a:spLocks noGrp="1"/>
          </p:cNvSpPr>
          <p:nvPr>
            <p:ph type="subTitle" idx="1"/>
          </p:nvPr>
        </p:nvSpPr>
        <p:spPr>
          <a:xfrm>
            <a:off x="3697038" y="3851613"/>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11" name="Google Shape;1111;p16"/>
          <p:cNvSpPr txBox="1">
            <a:spLocks noGrp="1"/>
          </p:cNvSpPr>
          <p:nvPr>
            <p:ph type="title" idx="2"/>
          </p:nvPr>
        </p:nvSpPr>
        <p:spPr>
          <a:xfrm>
            <a:off x="5938327" y="3229902"/>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12" name="Google Shape;1112;p16"/>
          <p:cNvSpPr txBox="1">
            <a:spLocks noGrp="1"/>
          </p:cNvSpPr>
          <p:nvPr>
            <p:ph type="subTitle" idx="3"/>
          </p:nvPr>
        </p:nvSpPr>
        <p:spPr>
          <a:xfrm>
            <a:off x="5989170" y="3851613"/>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13" name="Google Shape;1113;p16"/>
          <p:cNvSpPr txBox="1">
            <a:spLocks noGrp="1"/>
          </p:cNvSpPr>
          <p:nvPr>
            <p:ph type="title" idx="4"/>
          </p:nvPr>
        </p:nvSpPr>
        <p:spPr>
          <a:xfrm>
            <a:off x="1354063" y="3229902"/>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14" name="Google Shape;1114;p16"/>
          <p:cNvSpPr txBox="1">
            <a:spLocks noGrp="1"/>
          </p:cNvSpPr>
          <p:nvPr>
            <p:ph type="subTitle" idx="5"/>
          </p:nvPr>
        </p:nvSpPr>
        <p:spPr>
          <a:xfrm>
            <a:off x="1404906" y="3851613"/>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15" name="Google Shape;1115;p16"/>
          <p:cNvSpPr/>
          <p:nvPr/>
        </p:nvSpPr>
        <p:spPr>
          <a:xfrm rot="-204181">
            <a:off x="-505960" y="-266075"/>
            <a:ext cx="2642324" cy="177208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7317650" y="3622899"/>
            <a:ext cx="2402422" cy="1781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txBox="1">
            <a:spLocks noGrp="1"/>
          </p:cNvSpPr>
          <p:nvPr>
            <p:ph type="title" idx="6"/>
          </p:nvPr>
        </p:nvSpPr>
        <p:spPr>
          <a:xfrm>
            <a:off x="4292550" y="539500"/>
            <a:ext cx="41382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118" name="Google Shape;1118;p16"/>
          <p:cNvGrpSpPr/>
          <p:nvPr/>
        </p:nvGrpSpPr>
        <p:grpSpPr>
          <a:xfrm rot="10800000" flipH="1">
            <a:off x="7727318" y="4263686"/>
            <a:ext cx="2029420" cy="879814"/>
            <a:chOff x="2915775" y="2073500"/>
            <a:chExt cx="874750" cy="394925"/>
          </a:xfrm>
        </p:grpSpPr>
        <p:sp>
          <p:nvSpPr>
            <p:cNvPr id="1119" name="Google Shape;1119;p16"/>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16"/>
          <p:cNvGrpSpPr/>
          <p:nvPr/>
        </p:nvGrpSpPr>
        <p:grpSpPr>
          <a:xfrm rot="10800000" flipH="1">
            <a:off x="157253" y="88361"/>
            <a:ext cx="2029458" cy="1216700"/>
            <a:chOff x="3095850" y="2740875"/>
            <a:chExt cx="1972838" cy="1216700"/>
          </a:xfrm>
        </p:grpSpPr>
        <p:sp>
          <p:nvSpPr>
            <p:cNvPr id="1140" name="Google Shape;1140;p16"/>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16"/>
          <p:cNvSpPr txBox="1">
            <a:spLocks noGrp="1"/>
          </p:cNvSpPr>
          <p:nvPr>
            <p:ph type="title" idx="7"/>
          </p:nvPr>
        </p:nvSpPr>
        <p:spPr>
          <a:xfrm>
            <a:off x="3646195" y="1835199"/>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46" name="Google Shape;1146;p16"/>
          <p:cNvSpPr txBox="1">
            <a:spLocks noGrp="1"/>
          </p:cNvSpPr>
          <p:nvPr>
            <p:ph type="subTitle" idx="8"/>
          </p:nvPr>
        </p:nvSpPr>
        <p:spPr>
          <a:xfrm>
            <a:off x="3697038" y="2456910"/>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47" name="Google Shape;1147;p16"/>
          <p:cNvSpPr txBox="1">
            <a:spLocks noGrp="1"/>
          </p:cNvSpPr>
          <p:nvPr>
            <p:ph type="title" idx="9"/>
          </p:nvPr>
        </p:nvSpPr>
        <p:spPr>
          <a:xfrm>
            <a:off x="5938327" y="1835199"/>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48" name="Google Shape;1148;p16"/>
          <p:cNvSpPr txBox="1">
            <a:spLocks noGrp="1"/>
          </p:cNvSpPr>
          <p:nvPr>
            <p:ph type="subTitle" idx="13"/>
          </p:nvPr>
        </p:nvSpPr>
        <p:spPr>
          <a:xfrm>
            <a:off x="5989170" y="2456910"/>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49" name="Google Shape;1149;p16"/>
          <p:cNvSpPr txBox="1">
            <a:spLocks noGrp="1"/>
          </p:cNvSpPr>
          <p:nvPr>
            <p:ph type="title" idx="14"/>
          </p:nvPr>
        </p:nvSpPr>
        <p:spPr>
          <a:xfrm>
            <a:off x="1354063" y="1835199"/>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50" name="Google Shape;1150;p16"/>
          <p:cNvSpPr txBox="1">
            <a:spLocks noGrp="1"/>
          </p:cNvSpPr>
          <p:nvPr>
            <p:ph type="subTitle" idx="15"/>
          </p:nvPr>
        </p:nvSpPr>
        <p:spPr>
          <a:xfrm>
            <a:off x="1404906" y="2456910"/>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grpSp>
        <p:nvGrpSpPr>
          <p:cNvPr id="1151" name="Google Shape;1151;p16"/>
          <p:cNvGrpSpPr/>
          <p:nvPr/>
        </p:nvGrpSpPr>
        <p:grpSpPr>
          <a:xfrm>
            <a:off x="288357" y="471980"/>
            <a:ext cx="424868" cy="760241"/>
            <a:chOff x="478300" y="2547225"/>
            <a:chExt cx="305375" cy="546425"/>
          </a:xfrm>
        </p:grpSpPr>
        <p:sp>
          <p:nvSpPr>
            <p:cNvPr id="1152" name="Google Shape;1152;p16"/>
            <p:cNvSpPr/>
            <p:nvPr/>
          </p:nvSpPr>
          <p:spPr>
            <a:xfrm>
              <a:off x="478300" y="2547225"/>
              <a:ext cx="305375" cy="546425"/>
            </a:xfrm>
            <a:custGeom>
              <a:avLst/>
              <a:gdLst/>
              <a:ahLst/>
              <a:cxnLst/>
              <a:rect l="l" t="t" r="r" b="b"/>
              <a:pathLst>
                <a:path w="12215" h="21857" extrusionOk="0">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667325" y="2599075"/>
              <a:ext cx="94250" cy="87650"/>
            </a:xfrm>
            <a:custGeom>
              <a:avLst/>
              <a:gdLst/>
              <a:ahLst/>
              <a:cxnLst/>
              <a:rect l="l" t="t" r="r" b="b"/>
              <a:pathLst>
                <a:path w="3770" h="3506" extrusionOk="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613825" y="2695625"/>
              <a:ext cx="94250" cy="87725"/>
            </a:xfrm>
            <a:custGeom>
              <a:avLst/>
              <a:gdLst/>
              <a:ahLst/>
              <a:cxnLst/>
              <a:rect l="l" t="t" r="r" b="b"/>
              <a:pathLst>
                <a:path w="3770" h="3509" extrusionOk="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572525" y="2795250"/>
              <a:ext cx="91925" cy="89875"/>
            </a:xfrm>
            <a:custGeom>
              <a:avLst/>
              <a:gdLst/>
              <a:ahLst/>
              <a:cxnLst/>
              <a:rect l="l" t="t" r="r" b="b"/>
              <a:pathLst>
                <a:path w="3677" h="3595" extrusionOk="0">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519025" y="2884625"/>
              <a:ext cx="94825" cy="87750"/>
            </a:xfrm>
            <a:custGeom>
              <a:avLst/>
              <a:gdLst/>
              <a:ahLst/>
              <a:cxnLst/>
              <a:rect l="l" t="t" r="r" b="b"/>
              <a:pathLst>
                <a:path w="3793" h="3510" extrusionOk="0">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16"/>
          <p:cNvGrpSpPr/>
          <p:nvPr/>
        </p:nvGrpSpPr>
        <p:grpSpPr>
          <a:xfrm rot="1885073">
            <a:off x="8185052" y="3959633"/>
            <a:ext cx="940749" cy="1008665"/>
            <a:chOff x="1721175" y="2665325"/>
            <a:chExt cx="809625" cy="868075"/>
          </a:xfrm>
        </p:grpSpPr>
        <p:sp>
          <p:nvSpPr>
            <p:cNvPr id="1158" name="Google Shape;1158;p16"/>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16"/>
          <p:cNvGrpSpPr/>
          <p:nvPr/>
        </p:nvGrpSpPr>
        <p:grpSpPr>
          <a:xfrm>
            <a:off x="7739367" y="4379863"/>
            <a:ext cx="667546" cy="678502"/>
            <a:chOff x="1980625" y="1091425"/>
            <a:chExt cx="479800" cy="487675"/>
          </a:xfrm>
        </p:grpSpPr>
        <p:sp>
          <p:nvSpPr>
            <p:cNvPr id="1165" name="Google Shape;1165;p16"/>
            <p:cNvSpPr/>
            <p:nvPr/>
          </p:nvSpPr>
          <p:spPr>
            <a:xfrm>
              <a:off x="2234725" y="1128400"/>
              <a:ext cx="90175" cy="40750"/>
            </a:xfrm>
            <a:custGeom>
              <a:avLst/>
              <a:gdLst/>
              <a:ahLst/>
              <a:cxnLst/>
              <a:rect l="l" t="t" r="r" b="b"/>
              <a:pathLst>
                <a:path w="3607" h="1630" extrusionOk="0">
                  <a:moveTo>
                    <a:pt x="2537" y="1"/>
                  </a:moveTo>
                  <a:cubicBezTo>
                    <a:pt x="2234" y="1"/>
                    <a:pt x="1862" y="1"/>
                    <a:pt x="1466" y="187"/>
                  </a:cubicBezTo>
                  <a:cubicBezTo>
                    <a:pt x="1164" y="280"/>
                    <a:pt x="792" y="466"/>
                    <a:pt x="489" y="675"/>
                  </a:cubicBezTo>
                  <a:cubicBezTo>
                    <a:pt x="303" y="954"/>
                    <a:pt x="117" y="1257"/>
                    <a:pt x="1" y="1629"/>
                  </a:cubicBezTo>
                  <a:cubicBezTo>
                    <a:pt x="303" y="1443"/>
                    <a:pt x="582" y="1350"/>
                    <a:pt x="885" y="1257"/>
                  </a:cubicBezTo>
                  <a:cubicBezTo>
                    <a:pt x="1164" y="1048"/>
                    <a:pt x="1466" y="954"/>
                    <a:pt x="1746" y="861"/>
                  </a:cubicBezTo>
                  <a:cubicBezTo>
                    <a:pt x="2048" y="768"/>
                    <a:pt x="2234" y="675"/>
                    <a:pt x="2630" y="675"/>
                  </a:cubicBezTo>
                  <a:cubicBezTo>
                    <a:pt x="2909" y="582"/>
                    <a:pt x="3211" y="466"/>
                    <a:pt x="3607" y="373"/>
                  </a:cubicBezTo>
                  <a:cubicBezTo>
                    <a:pt x="3304" y="187"/>
                    <a:pt x="2909" y="94"/>
                    <a:pt x="2537"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2155050" y="1091425"/>
              <a:ext cx="305375" cy="374525"/>
            </a:xfrm>
            <a:custGeom>
              <a:avLst/>
              <a:gdLst/>
              <a:ahLst/>
              <a:cxnLst/>
              <a:rect l="l" t="t" r="r" b="b"/>
              <a:pathLst>
                <a:path w="12215" h="14981" extrusionOk="0">
                  <a:moveTo>
                    <a:pt x="5865" y="0"/>
                  </a:moveTo>
                  <a:cubicBezTo>
                    <a:pt x="5389" y="0"/>
                    <a:pt x="4884" y="99"/>
                    <a:pt x="4351" y="316"/>
                  </a:cubicBezTo>
                  <a:cubicBezTo>
                    <a:pt x="1" y="1945"/>
                    <a:pt x="2234" y="7970"/>
                    <a:pt x="3676" y="10669"/>
                  </a:cubicBezTo>
                  <a:cubicBezTo>
                    <a:pt x="4165" y="11739"/>
                    <a:pt x="4747" y="12809"/>
                    <a:pt x="5631" y="13693"/>
                  </a:cubicBezTo>
                  <a:cubicBezTo>
                    <a:pt x="6393" y="14373"/>
                    <a:pt x="7393" y="14981"/>
                    <a:pt x="8421" y="14981"/>
                  </a:cubicBezTo>
                  <a:cubicBezTo>
                    <a:pt x="8553" y="14981"/>
                    <a:pt x="8685" y="14971"/>
                    <a:pt x="8818" y="14949"/>
                  </a:cubicBezTo>
                  <a:cubicBezTo>
                    <a:pt x="10283" y="14740"/>
                    <a:pt x="11447" y="13391"/>
                    <a:pt x="11819" y="11948"/>
                  </a:cubicBezTo>
                  <a:cubicBezTo>
                    <a:pt x="12214" y="10576"/>
                    <a:pt x="12028" y="9040"/>
                    <a:pt x="11726" y="7575"/>
                  </a:cubicBezTo>
                  <a:cubicBezTo>
                    <a:pt x="11135" y="4866"/>
                    <a:pt x="9207" y="0"/>
                    <a:pt x="5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2234725" y="1198200"/>
              <a:ext cx="92500" cy="44850"/>
            </a:xfrm>
            <a:custGeom>
              <a:avLst/>
              <a:gdLst/>
              <a:ahLst/>
              <a:cxnLst/>
              <a:rect l="l" t="t" r="r" b="b"/>
              <a:pathLst>
                <a:path w="3700" h="1794" extrusionOk="0">
                  <a:moveTo>
                    <a:pt x="3700" y="0"/>
                  </a:moveTo>
                  <a:lnTo>
                    <a:pt x="3700" y="0"/>
                  </a:lnTo>
                  <a:cubicBezTo>
                    <a:pt x="3397" y="210"/>
                    <a:pt x="3118" y="396"/>
                    <a:pt x="2816" y="489"/>
                  </a:cubicBezTo>
                  <a:cubicBezTo>
                    <a:pt x="2537" y="698"/>
                    <a:pt x="2234" y="791"/>
                    <a:pt x="1955" y="884"/>
                  </a:cubicBezTo>
                  <a:cubicBezTo>
                    <a:pt x="1653" y="977"/>
                    <a:pt x="1373" y="1070"/>
                    <a:pt x="1071" y="1163"/>
                  </a:cubicBezTo>
                  <a:cubicBezTo>
                    <a:pt x="792" y="1280"/>
                    <a:pt x="396" y="1280"/>
                    <a:pt x="1" y="1373"/>
                  </a:cubicBezTo>
                  <a:cubicBezTo>
                    <a:pt x="303" y="1559"/>
                    <a:pt x="699" y="1745"/>
                    <a:pt x="1071" y="1745"/>
                  </a:cubicBezTo>
                  <a:cubicBezTo>
                    <a:pt x="1189" y="1780"/>
                    <a:pt x="1308" y="1794"/>
                    <a:pt x="1425" y="1794"/>
                  </a:cubicBezTo>
                  <a:cubicBezTo>
                    <a:pt x="1701" y="1794"/>
                    <a:pt x="1973" y="1717"/>
                    <a:pt x="2234" y="1652"/>
                  </a:cubicBezTo>
                  <a:cubicBezTo>
                    <a:pt x="2537" y="1466"/>
                    <a:pt x="2909" y="1280"/>
                    <a:pt x="3211" y="977"/>
                  </a:cubicBezTo>
                  <a:cubicBezTo>
                    <a:pt x="3397" y="791"/>
                    <a:pt x="3700" y="396"/>
                    <a:pt x="3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2368500" y="1276125"/>
              <a:ext cx="55275" cy="43075"/>
            </a:xfrm>
            <a:custGeom>
              <a:avLst/>
              <a:gdLst/>
              <a:ahLst/>
              <a:cxnLst/>
              <a:rect l="l" t="t" r="r" b="b"/>
              <a:pathLst>
                <a:path w="2211" h="1723" extrusionOk="0">
                  <a:moveTo>
                    <a:pt x="2211" y="1"/>
                  </a:moveTo>
                  <a:lnTo>
                    <a:pt x="2211" y="1"/>
                  </a:lnTo>
                  <a:cubicBezTo>
                    <a:pt x="1931" y="94"/>
                    <a:pt x="1745" y="187"/>
                    <a:pt x="1536" y="373"/>
                  </a:cubicBezTo>
                  <a:cubicBezTo>
                    <a:pt x="1350" y="489"/>
                    <a:pt x="1164" y="582"/>
                    <a:pt x="954" y="768"/>
                  </a:cubicBezTo>
                  <a:cubicBezTo>
                    <a:pt x="768" y="861"/>
                    <a:pt x="675" y="954"/>
                    <a:pt x="466" y="1164"/>
                  </a:cubicBezTo>
                  <a:cubicBezTo>
                    <a:pt x="280" y="1257"/>
                    <a:pt x="94" y="1443"/>
                    <a:pt x="1" y="1652"/>
                  </a:cubicBezTo>
                  <a:cubicBezTo>
                    <a:pt x="94" y="1699"/>
                    <a:pt x="210" y="1722"/>
                    <a:pt x="341" y="1722"/>
                  </a:cubicBezTo>
                  <a:cubicBezTo>
                    <a:pt x="472" y="1722"/>
                    <a:pt x="617" y="1699"/>
                    <a:pt x="768" y="1652"/>
                  </a:cubicBezTo>
                  <a:cubicBezTo>
                    <a:pt x="954" y="1652"/>
                    <a:pt x="1257" y="1536"/>
                    <a:pt x="1443" y="1350"/>
                  </a:cubicBezTo>
                  <a:cubicBezTo>
                    <a:pt x="1629" y="1164"/>
                    <a:pt x="1838" y="954"/>
                    <a:pt x="1931" y="768"/>
                  </a:cubicBezTo>
                  <a:cubicBezTo>
                    <a:pt x="2118" y="582"/>
                    <a:pt x="2211" y="280"/>
                    <a:pt x="2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2305100" y="1387225"/>
              <a:ext cx="55875" cy="32000"/>
            </a:xfrm>
            <a:custGeom>
              <a:avLst/>
              <a:gdLst/>
              <a:ahLst/>
              <a:cxnLst/>
              <a:rect l="l" t="t" r="r" b="b"/>
              <a:pathLst>
                <a:path w="2235" h="1280" extrusionOk="0">
                  <a:moveTo>
                    <a:pt x="2234" y="0"/>
                  </a:moveTo>
                  <a:cubicBezTo>
                    <a:pt x="1955" y="0"/>
                    <a:pt x="1746" y="116"/>
                    <a:pt x="1652" y="209"/>
                  </a:cubicBezTo>
                  <a:cubicBezTo>
                    <a:pt x="1466" y="302"/>
                    <a:pt x="1257" y="302"/>
                    <a:pt x="1071" y="396"/>
                  </a:cubicBezTo>
                  <a:cubicBezTo>
                    <a:pt x="885" y="489"/>
                    <a:pt x="792" y="582"/>
                    <a:pt x="582" y="698"/>
                  </a:cubicBezTo>
                  <a:cubicBezTo>
                    <a:pt x="396" y="791"/>
                    <a:pt x="210" y="884"/>
                    <a:pt x="1" y="977"/>
                  </a:cubicBezTo>
                  <a:cubicBezTo>
                    <a:pt x="210" y="1163"/>
                    <a:pt x="489" y="1280"/>
                    <a:pt x="675" y="1280"/>
                  </a:cubicBezTo>
                  <a:cubicBezTo>
                    <a:pt x="978" y="1280"/>
                    <a:pt x="1164" y="1163"/>
                    <a:pt x="1466" y="1070"/>
                  </a:cubicBezTo>
                  <a:cubicBezTo>
                    <a:pt x="1652" y="977"/>
                    <a:pt x="1839" y="884"/>
                    <a:pt x="1955" y="698"/>
                  </a:cubicBezTo>
                  <a:cubicBezTo>
                    <a:pt x="2141" y="489"/>
                    <a:pt x="2234" y="209"/>
                    <a:pt x="2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2365600" y="1232500"/>
              <a:ext cx="24450" cy="21550"/>
            </a:xfrm>
            <a:custGeom>
              <a:avLst/>
              <a:gdLst/>
              <a:ahLst/>
              <a:cxnLst/>
              <a:rect l="l" t="t" r="r" b="b"/>
              <a:pathLst>
                <a:path w="978" h="862" extrusionOk="0">
                  <a:moveTo>
                    <a:pt x="884" y="1"/>
                  </a:moveTo>
                  <a:cubicBezTo>
                    <a:pt x="698" y="1"/>
                    <a:pt x="582" y="94"/>
                    <a:pt x="489" y="94"/>
                  </a:cubicBezTo>
                  <a:cubicBezTo>
                    <a:pt x="396" y="94"/>
                    <a:pt x="303" y="94"/>
                    <a:pt x="303" y="187"/>
                  </a:cubicBezTo>
                  <a:cubicBezTo>
                    <a:pt x="210" y="187"/>
                    <a:pt x="210" y="280"/>
                    <a:pt x="117" y="373"/>
                  </a:cubicBezTo>
                  <a:cubicBezTo>
                    <a:pt x="117" y="489"/>
                    <a:pt x="0" y="582"/>
                    <a:pt x="0" y="769"/>
                  </a:cubicBezTo>
                  <a:cubicBezTo>
                    <a:pt x="117" y="862"/>
                    <a:pt x="303" y="862"/>
                    <a:pt x="396" y="862"/>
                  </a:cubicBezTo>
                  <a:cubicBezTo>
                    <a:pt x="489" y="862"/>
                    <a:pt x="698" y="862"/>
                    <a:pt x="791" y="769"/>
                  </a:cubicBezTo>
                  <a:cubicBezTo>
                    <a:pt x="884" y="676"/>
                    <a:pt x="884" y="582"/>
                    <a:pt x="977" y="489"/>
                  </a:cubicBezTo>
                  <a:cubicBezTo>
                    <a:pt x="977" y="280"/>
                    <a:pt x="977" y="187"/>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2363275" y="1390125"/>
              <a:ext cx="58175" cy="44675"/>
            </a:xfrm>
            <a:custGeom>
              <a:avLst/>
              <a:gdLst/>
              <a:ahLst/>
              <a:cxnLst/>
              <a:rect l="l" t="t" r="r" b="b"/>
              <a:pathLst>
                <a:path w="2327" h="1787" extrusionOk="0">
                  <a:moveTo>
                    <a:pt x="2327" y="0"/>
                  </a:moveTo>
                  <a:lnTo>
                    <a:pt x="2327" y="0"/>
                  </a:lnTo>
                  <a:cubicBezTo>
                    <a:pt x="2047" y="93"/>
                    <a:pt x="1838" y="186"/>
                    <a:pt x="1652" y="373"/>
                  </a:cubicBezTo>
                  <a:cubicBezTo>
                    <a:pt x="1466" y="466"/>
                    <a:pt x="1256" y="582"/>
                    <a:pt x="1070" y="768"/>
                  </a:cubicBezTo>
                  <a:cubicBezTo>
                    <a:pt x="884" y="861"/>
                    <a:pt x="675" y="1047"/>
                    <a:pt x="489" y="1164"/>
                  </a:cubicBezTo>
                  <a:cubicBezTo>
                    <a:pt x="396" y="1350"/>
                    <a:pt x="210" y="1536"/>
                    <a:pt x="0" y="1745"/>
                  </a:cubicBezTo>
                  <a:cubicBezTo>
                    <a:pt x="101" y="1776"/>
                    <a:pt x="199" y="1787"/>
                    <a:pt x="293" y="1787"/>
                  </a:cubicBezTo>
                  <a:cubicBezTo>
                    <a:pt x="481" y="1787"/>
                    <a:pt x="652" y="1745"/>
                    <a:pt x="791" y="1745"/>
                  </a:cubicBezTo>
                  <a:cubicBezTo>
                    <a:pt x="1070" y="1629"/>
                    <a:pt x="1256" y="1536"/>
                    <a:pt x="1559" y="1350"/>
                  </a:cubicBezTo>
                  <a:cubicBezTo>
                    <a:pt x="1745" y="1164"/>
                    <a:pt x="1954" y="954"/>
                    <a:pt x="2047" y="768"/>
                  </a:cubicBezTo>
                  <a:cubicBezTo>
                    <a:pt x="2140" y="582"/>
                    <a:pt x="2327" y="280"/>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1980625" y="1195650"/>
              <a:ext cx="242500" cy="383450"/>
            </a:xfrm>
            <a:custGeom>
              <a:avLst/>
              <a:gdLst/>
              <a:ahLst/>
              <a:cxnLst/>
              <a:rect l="l" t="t" r="r" b="b"/>
              <a:pathLst>
                <a:path w="9700" h="15338" extrusionOk="0">
                  <a:moveTo>
                    <a:pt x="4762" y="0"/>
                  </a:moveTo>
                  <a:cubicBezTo>
                    <a:pt x="467" y="0"/>
                    <a:pt x="1" y="6193"/>
                    <a:pt x="92" y="9222"/>
                  </a:cubicBezTo>
                  <a:cubicBezTo>
                    <a:pt x="185" y="10385"/>
                    <a:pt x="185" y="11641"/>
                    <a:pt x="673" y="12711"/>
                  </a:cubicBezTo>
                  <a:cubicBezTo>
                    <a:pt x="1069" y="13874"/>
                    <a:pt x="1929" y="14852"/>
                    <a:pt x="3093" y="15224"/>
                  </a:cubicBezTo>
                  <a:cubicBezTo>
                    <a:pt x="3360" y="15301"/>
                    <a:pt x="3634" y="15337"/>
                    <a:pt x="3909" y="15337"/>
                  </a:cubicBezTo>
                  <a:cubicBezTo>
                    <a:pt x="5043" y="15337"/>
                    <a:pt x="6191" y="14718"/>
                    <a:pt x="6978" y="13781"/>
                  </a:cubicBezTo>
                  <a:cubicBezTo>
                    <a:pt x="7955" y="12618"/>
                    <a:pt x="8327" y="11153"/>
                    <a:pt x="8722" y="9710"/>
                  </a:cubicBezTo>
                  <a:cubicBezTo>
                    <a:pt x="9490" y="6616"/>
                    <a:pt x="9700" y="312"/>
                    <a:pt x="5047" y="9"/>
                  </a:cubicBezTo>
                  <a:cubicBezTo>
                    <a:pt x="4950" y="3"/>
                    <a:pt x="4855"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a:off x="2026525" y="1307525"/>
              <a:ext cx="97150" cy="29125"/>
            </a:xfrm>
            <a:custGeom>
              <a:avLst/>
              <a:gdLst/>
              <a:ahLst/>
              <a:cxnLst/>
              <a:rect l="l" t="t" r="r" b="b"/>
              <a:pathLst>
                <a:path w="3886" h="1165" extrusionOk="0">
                  <a:moveTo>
                    <a:pt x="0" y="1"/>
                  </a:moveTo>
                  <a:lnTo>
                    <a:pt x="0" y="1"/>
                  </a:lnTo>
                  <a:cubicBezTo>
                    <a:pt x="93" y="280"/>
                    <a:pt x="396" y="582"/>
                    <a:pt x="768" y="769"/>
                  </a:cubicBezTo>
                  <a:cubicBezTo>
                    <a:pt x="1071" y="978"/>
                    <a:pt x="1466" y="1071"/>
                    <a:pt x="1838" y="1164"/>
                  </a:cubicBezTo>
                  <a:cubicBezTo>
                    <a:pt x="2234" y="1164"/>
                    <a:pt x="2629" y="1071"/>
                    <a:pt x="3001" y="978"/>
                  </a:cubicBezTo>
                  <a:cubicBezTo>
                    <a:pt x="3304" y="862"/>
                    <a:pt x="3676" y="582"/>
                    <a:pt x="3885" y="280"/>
                  </a:cubicBezTo>
                  <a:cubicBezTo>
                    <a:pt x="3490" y="280"/>
                    <a:pt x="3211" y="396"/>
                    <a:pt x="2815" y="396"/>
                  </a:cubicBezTo>
                  <a:lnTo>
                    <a:pt x="1931" y="396"/>
                  </a:lnTo>
                  <a:cubicBezTo>
                    <a:pt x="1652" y="280"/>
                    <a:pt x="1257" y="280"/>
                    <a:pt x="977" y="187"/>
                  </a:cubicBezTo>
                  <a:cubicBezTo>
                    <a:pt x="675" y="187"/>
                    <a:pt x="396" y="9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6"/>
            <p:cNvSpPr/>
            <p:nvPr/>
          </p:nvSpPr>
          <p:spPr>
            <a:xfrm>
              <a:off x="2109100" y="1423850"/>
              <a:ext cx="70400" cy="24450"/>
            </a:xfrm>
            <a:custGeom>
              <a:avLst/>
              <a:gdLst/>
              <a:ahLst/>
              <a:cxnLst/>
              <a:rect l="l" t="t" r="r" b="b"/>
              <a:pathLst>
                <a:path w="2816" h="978" extrusionOk="0">
                  <a:moveTo>
                    <a:pt x="2816" y="1"/>
                  </a:moveTo>
                  <a:cubicBezTo>
                    <a:pt x="2513" y="1"/>
                    <a:pt x="2234" y="1"/>
                    <a:pt x="2025" y="94"/>
                  </a:cubicBezTo>
                  <a:cubicBezTo>
                    <a:pt x="1839" y="94"/>
                    <a:pt x="1536" y="94"/>
                    <a:pt x="1350" y="187"/>
                  </a:cubicBezTo>
                  <a:cubicBezTo>
                    <a:pt x="1164" y="187"/>
                    <a:pt x="955" y="280"/>
                    <a:pt x="769" y="396"/>
                  </a:cubicBezTo>
                  <a:cubicBezTo>
                    <a:pt x="489" y="396"/>
                    <a:pt x="280" y="489"/>
                    <a:pt x="1" y="582"/>
                  </a:cubicBezTo>
                  <a:cubicBezTo>
                    <a:pt x="280" y="768"/>
                    <a:pt x="489" y="861"/>
                    <a:pt x="769" y="978"/>
                  </a:cubicBezTo>
                  <a:lnTo>
                    <a:pt x="1536" y="978"/>
                  </a:lnTo>
                  <a:cubicBezTo>
                    <a:pt x="1839" y="861"/>
                    <a:pt x="2025" y="768"/>
                    <a:pt x="2234" y="675"/>
                  </a:cubicBezTo>
                  <a:cubicBezTo>
                    <a:pt x="2420" y="489"/>
                    <a:pt x="2606" y="280"/>
                    <a:pt x="2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2014300" y="1496550"/>
              <a:ext cx="63425" cy="19225"/>
            </a:xfrm>
            <a:custGeom>
              <a:avLst/>
              <a:gdLst/>
              <a:ahLst/>
              <a:cxnLst/>
              <a:rect l="l" t="t" r="r" b="b"/>
              <a:pathLst>
                <a:path w="2537" h="769" extrusionOk="0">
                  <a:moveTo>
                    <a:pt x="1257" y="1"/>
                  </a:moveTo>
                  <a:cubicBezTo>
                    <a:pt x="1071" y="1"/>
                    <a:pt x="885" y="1"/>
                    <a:pt x="675" y="94"/>
                  </a:cubicBezTo>
                  <a:lnTo>
                    <a:pt x="1" y="94"/>
                  </a:lnTo>
                  <a:cubicBezTo>
                    <a:pt x="94" y="396"/>
                    <a:pt x="303" y="582"/>
                    <a:pt x="582" y="675"/>
                  </a:cubicBezTo>
                  <a:cubicBezTo>
                    <a:pt x="792" y="768"/>
                    <a:pt x="978" y="768"/>
                    <a:pt x="1257" y="768"/>
                  </a:cubicBezTo>
                  <a:cubicBezTo>
                    <a:pt x="1466" y="768"/>
                    <a:pt x="1746" y="768"/>
                    <a:pt x="1955" y="582"/>
                  </a:cubicBezTo>
                  <a:cubicBezTo>
                    <a:pt x="2141" y="489"/>
                    <a:pt x="2327" y="396"/>
                    <a:pt x="2537" y="94"/>
                  </a:cubicBezTo>
                  <a:cubicBezTo>
                    <a:pt x="2234" y="94"/>
                    <a:pt x="2048" y="94"/>
                    <a:pt x="18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6"/>
            <p:cNvSpPr/>
            <p:nvPr/>
          </p:nvSpPr>
          <p:spPr>
            <a:xfrm>
              <a:off x="2135850" y="1368025"/>
              <a:ext cx="29125" cy="18625"/>
            </a:xfrm>
            <a:custGeom>
              <a:avLst/>
              <a:gdLst/>
              <a:ahLst/>
              <a:cxnLst/>
              <a:rect l="l" t="t" r="r" b="b"/>
              <a:pathLst>
                <a:path w="1165" h="745" extrusionOk="0">
                  <a:moveTo>
                    <a:pt x="466" y="0"/>
                  </a:moveTo>
                  <a:cubicBezTo>
                    <a:pt x="373" y="0"/>
                    <a:pt x="373" y="0"/>
                    <a:pt x="280" y="93"/>
                  </a:cubicBezTo>
                  <a:cubicBezTo>
                    <a:pt x="187" y="186"/>
                    <a:pt x="94" y="186"/>
                    <a:pt x="1" y="396"/>
                  </a:cubicBezTo>
                  <a:cubicBezTo>
                    <a:pt x="94" y="582"/>
                    <a:pt x="187" y="675"/>
                    <a:pt x="280" y="675"/>
                  </a:cubicBezTo>
                  <a:cubicBezTo>
                    <a:pt x="373" y="722"/>
                    <a:pt x="449" y="745"/>
                    <a:pt x="513" y="745"/>
                  </a:cubicBezTo>
                  <a:cubicBezTo>
                    <a:pt x="577" y="745"/>
                    <a:pt x="629" y="722"/>
                    <a:pt x="676" y="675"/>
                  </a:cubicBezTo>
                  <a:cubicBezTo>
                    <a:pt x="769" y="675"/>
                    <a:pt x="955" y="582"/>
                    <a:pt x="955" y="489"/>
                  </a:cubicBezTo>
                  <a:cubicBezTo>
                    <a:pt x="1048" y="396"/>
                    <a:pt x="1164" y="303"/>
                    <a:pt x="1048" y="93"/>
                  </a:cubicBezTo>
                  <a:cubicBezTo>
                    <a:pt x="955" y="0"/>
                    <a:pt x="862"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6"/>
            <p:cNvSpPr/>
            <p:nvPr/>
          </p:nvSpPr>
          <p:spPr>
            <a:xfrm>
              <a:off x="2057925" y="1526925"/>
              <a:ext cx="70400" cy="24900"/>
            </a:xfrm>
            <a:custGeom>
              <a:avLst/>
              <a:gdLst/>
              <a:ahLst/>
              <a:cxnLst/>
              <a:rect l="l" t="t" r="r" b="b"/>
              <a:pathLst>
                <a:path w="2816" h="996" extrusionOk="0">
                  <a:moveTo>
                    <a:pt x="2554" y="1"/>
                  </a:moveTo>
                  <a:cubicBezTo>
                    <a:pt x="2389" y="1"/>
                    <a:pt x="2234" y="42"/>
                    <a:pt x="2048" y="42"/>
                  </a:cubicBezTo>
                  <a:cubicBezTo>
                    <a:pt x="1838" y="42"/>
                    <a:pt x="1652" y="135"/>
                    <a:pt x="1373" y="135"/>
                  </a:cubicBezTo>
                  <a:cubicBezTo>
                    <a:pt x="1164" y="228"/>
                    <a:pt x="978" y="228"/>
                    <a:pt x="792" y="344"/>
                  </a:cubicBezTo>
                  <a:cubicBezTo>
                    <a:pt x="489" y="437"/>
                    <a:pt x="303" y="530"/>
                    <a:pt x="1" y="717"/>
                  </a:cubicBezTo>
                  <a:cubicBezTo>
                    <a:pt x="303" y="810"/>
                    <a:pt x="489" y="926"/>
                    <a:pt x="792" y="926"/>
                  </a:cubicBezTo>
                  <a:cubicBezTo>
                    <a:pt x="931" y="972"/>
                    <a:pt x="1077" y="996"/>
                    <a:pt x="1210" y="996"/>
                  </a:cubicBezTo>
                  <a:cubicBezTo>
                    <a:pt x="1344" y="996"/>
                    <a:pt x="1466" y="972"/>
                    <a:pt x="1559" y="926"/>
                  </a:cubicBezTo>
                  <a:cubicBezTo>
                    <a:pt x="1838" y="810"/>
                    <a:pt x="2048" y="717"/>
                    <a:pt x="2327" y="623"/>
                  </a:cubicBezTo>
                  <a:cubicBezTo>
                    <a:pt x="2536" y="437"/>
                    <a:pt x="2722" y="228"/>
                    <a:pt x="2816" y="42"/>
                  </a:cubicBezTo>
                  <a:cubicBezTo>
                    <a:pt x="2722" y="11"/>
                    <a:pt x="2637" y="1"/>
                    <a:pt x="2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2050950" y="1230175"/>
              <a:ext cx="94250" cy="29100"/>
            </a:xfrm>
            <a:custGeom>
              <a:avLst/>
              <a:gdLst/>
              <a:ahLst/>
              <a:cxnLst/>
              <a:rect l="l" t="t" r="r" b="b"/>
              <a:pathLst>
                <a:path w="3770" h="1164" extrusionOk="0">
                  <a:moveTo>
                    <a:pt x="1931" y="1"/>
                  </a:moveTo>
                  <a:cubicBezTo>
                    <a:pt x="1652" y="1"/>
                    <a:pt x="1257" y="1"/>
                    <a:pt x="861" y="94"/>
                  </a:cubicBezTo>
                  <a:cubicBezTo>
                    <a:pt x="582" y="280"/>
                    <a:pt x="187" y="466"/>
                    <a:pt x="0" y="769"/>
                  </a:cubicBezTo>
                  <a:lnTo>
                    <a:pt x="1931" y="769"/>
                  </a:lnTo>
                  <a:cubicBezTo>
                    <a:pt x="2234" y="769"/>
                    <a:pt x="2513" y="862"/>
                    <a:pt x="2815" y="955"/>
                  </a:cubicBezTo>
                  <a:cubicBezTo>
                    <a:pt x="3095" y="955"/>
                    <a:pt x="3397" y="1048"/>
                    <a:pt x="3769" y="1164"/>
                  </a:cubicBezTo>
                  <a:cubicBezTo>
                    <a:pt x="3583" y="769"/>
                    <a:pt x="3281" y="582"/>
                    <a:pt x="3001" y="373"/>
                  </a:cubicBezTo>
                  <a:cubicBezTo>
                    <a:pt x="2699" y="187"/>
                    <a:pt x="2327" y="94"/>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179"/>
        <p:cNvGrpSpPr/>
        <p:nvPr/>
      </p:nvGrpSpPr>
      <p:grpSpPr>
        <a:xfrm>
          <a:off x="0" y="0"/>
          <a:ext cx="0" cy="0"/>
          <a:chOff x="0" y="0"/>
          <a:chExt cx="0" cy="0"/>
        </a:xfrm>
      </p:grpSpPr>
      <p:sp>
        <p:nvSpPr>
          <p:cNvPr id="1180" name="Google Shape;1180;p17"/>
          <p:cNvSpPr/>
          <p:nvPr/>
        </p:nvSpPr>
        <p:spPr>
          <a:xfrm rot="-204181">
            <a:off x="-505960" y="-266075"/>
            <a:ext cx="2642324" cy="177208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a:off x="7317650" y="3622899"/>
            <a:ext cx="2402422" cy="1781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183" name="Google Shape;1183;p17"/>
          <p:cNvGrpSpPr/>
          <p:nvPr/>
        </p:nvGrpSpPr>
        <p:grpSpPr>
          <a:xfrm flipH="1">
            <a:off x="157253" y="88361"/>
            <a:ext cx="2029420" cy="879814"/>
            <a:chOff x="2915775" y="2073500"/>
            <a:chExt cx="874750" cy="394925"/>
          </a:xfrm>
        </p:grpSpPr>
        <p:sp>
          <p:nvSpPr>
            <p:cNvPr id="1184" name="Google Shape;1184;p17"/>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7"/>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7"/>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7"/>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7"/>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7"/>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7"/>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7"/>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7"/>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7"/>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7"/>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17"/>
          <p:cNvGrpSpPr/>
          <p:nvPr/>
        </p:nvGrpSpPr>
        <p:grpSpPr>
          <a:xfrm flipH="1">
            <a:off x="7923580" y="3905325"/>
            <a:ext cx="2029458" cy="1216700"/>
            <a:chOff x="3095850" y="2740875"/>
            <a:chExt cx="1972838" cy="1216700"/>
          </a:xfrm>
        </p:grpSpPr>
        <p:sp>
          <p:nvSpPr>
            <p:cNvPr id="1205" name="Google Shape;1205;p17"/>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7"/>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7"/>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7"/>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7"/>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17"/>
          <p:cNvGrpSpPr/>
          <p:nvPr/>
        </p:nvGrpSpPr>
        <p:grpSpPr>
          <a:xfrm>
            <a:off x="157243" y="1138797"/>
            <a:ext cx="499546" cy="856136"/>
            <a:chOff x="1332275" y="1990950"/>
            <a:chExt cx="359050" cy="615350"/>
          </a:xfrm>
        </p:grpSpPr>
        <p:sp>
          <p:nvSpPr>
            <p:cNvPr id="1211" name="Google Shape;1211;p17"/>
            <p:cNvSpPr/>
            <p:nvPr/>
          </p:nvSpPr>
          <p:spPr>
            <a:xfrm>
              <a:off x="1374550" y="2220275"/>
              <a:ext cx="117875" cy="98300"/>
            </a:xfrm>
            <a:custGeom>
              <a:avLst/>
              <a:gdLst/>
              <a:ahLst/>
              <a:cxnLst/>
              <a:rect l="l" t="t" r="r" b="b"/>
              <a:pathLst>
                <a:path w="4715" h="3932" extrusionOk="0">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7"/>
            <p:cNvSpPr/>
            <p:nvPr/>
          </p:nvSpPr>
          <p:spPr>
            <a:xfrm>
              <a:off x="1474000" y="2220275"/>
              <a:ext cx="117875" cy="98300"/>
            </a:xfrm>
            <a:custGeom>
              <a:avLst/>
              <a:gdLst/>
              <a:ahLst/>
              <a:cxnLst/>
              <a:rect l="l" t="t" r="r" b="b"/>
              <a:pathLst>
                <a:path w="4715" h="3932" extrusionOk="0">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7"/>
            <p:cNvSpPr/>
            <p:nvPr/>
          </p:nvSpPr>
          <p:spPr>
            <a:xfrm>
              <a:off x="1573450" y="2220275"/>
              <a:ext cx="117825" cy="98300"/>
            </a:xfrm>
            <a:custGeom>
              <a:avLst/>
              <a:gdLst/>
              <a:ahLst/>
              <a:cxnLst/>
              <a:rect l="l" t="t" r="r" b="b"/>
              <a:pathLst>
                <a:path w="4713" h="3932" extrusionOk="0">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7"/>
            <p:cNvSpPr/>
            <p:nvPr/>
          </p:nvSpPr>
          <p:spPr>
            <a:xfrm>
              <a:off x="1374550" y="2314600"/>
              <a:ext cx="117925" cy="99750"/>
            </a:xfrm>
            <a:custGeom>
              <a:avLst/>
              <a:gdLst/>
              <a:ahLst/>
              <a:cxnLst/>
              <a:rect l="l" t="t" r="r" b="b"/>
              <a:pathLst>
                <a:path w="4717" h="3990" extrusionOk="0">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7"/>
            <p:cNvSpPr/>
            <p:nvPr/>
          </p:nvSpPr>
          <p:spPr>
            <a:xfrm>
              <a:off x="1474000" y="2314600"/>
              <a:ext cx="117925" cy="99750"/>
            </a:xfrm>
            <a:custGeom>
              <a:avLst/>
              <a:gdLst/>
              <a:ahLst/>
              <a:cxnLst/>
              <a:rect l="l" t="t" r="r" b="b"/>
              <a:pathLst>
                <a:path w="4717" h="3990" extrusionOk="0">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7"/>
            <p:cNvSpPr/>
            <p:nvPr/>
          </p:nvSpPr>
          <p:spPr>
            <a:xfrm>
              <a:off x="1573450" y="2314600"/>
              <a:ext cx="117875" cy="99750"/>
            </a:xfrm>
            <a:custGeom>
              <a:avLst/>
              <a:gdLst/>
              <a:ahLst/>
              <a:cxnLst/>
              <a:rect l="l" t="t" r="r" b="b"/>
              <a:pathLst>
                <a:path w="4715" h="3990" extrusionOk="0">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7"/>
            <p:cNvSpPr/>
            <p:nvPr/>
          </p:nvSpPr>
          <p:spPr>
            <a:xfrm>
              <a:off x="1374550" y="2413325"/>
              <a:ext cx="117675" cy="99325"/>
            </a:xfrm>
            <a:custGeom>
              <a:avLst/>
              <a:gdLst/>
              <a:ahLst/>
              <a:cxnLst/>
              <a:rect l="l" t="t" r="r" b="b"/>
              <a:pathLst>
                <a:path w="4707" h="3973" extrusionOk="0">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7"/>
            <p:cNvSpPr/>
            <p:nvPr/>
          </p:nvSpPr>
          <p:spPr>
            <a:xfrm>
              <a:off x="1474000" y="2413325"/>
              <a:ext cx="117675" cy="99325"/>
            </a:xfrm>
            <a:custGeom>
              <a:avLst/>
              <a:gdLst/>
              <a:ahLst/>
              <a:cxnLst/>
              <a:rect l="l" t="t" r="r" b="b"/>
              <a:pathLst>
                <a:path w="4707" h="3973" extrusionOk="0">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7"/>
            <p:cNvSpPr/>
            <p:nvPr/>
          </p:nvSpPr>
          <p:spPr>
            <a:xfrm>
              <a:off x="1573450" y="2413325"/>
              <a:ext cx="117625" cy="99325"/>
            </a:xfrm>
            <a:custGeom>
              <a:avLst/>
              <a:gdLst/>
              <a:ahLst/>
              <a:cxnLst/>
              <a:rect l="l" t="t" r="r" b="b"/>
              <a:pathLst>
                <a:path w="4705" h="3973" extrusionOk="0">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7"/>
            <p:cNvSpPr/>
            <p:nvPr/>
          </p:nvSpPr>
          <p:spPr>
            <a:xfrm>
              <a:off x="1474000" y="2508125"/>
              <a:ext cx="117675" cy="98175"/>
            </a:xfrm>
            <a:custGeom>
              <a:avLst/>
              <a:gdLst/>
              <a:ahLst/>
              <a:cxnLst/>
              <a:rect l="l" t="t" r="r" b="b"/>
              <a:pathLst>
                <a:path w="4707" h="3927" extrusionOk="0">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7"/>
            <p:cNvSpPr/>
            <p:nvPr/>
          </p:nvSpPr>
          <p:spPr>
            <a:xfrm>
              <a:off x="1507750" y="2012425"/>
              <a:ext cx="128550" cy="223350"/>
            </a:xfrm>
            <a:custGeom>
              <a:avLst/>
              <a:gdLst/>
              <a:ahLst/>
              <a:cxnLst/>
              <a:rect l="l" t="t" r="r" b="b"/>
              <a:pathLst>
                <a:path w="5142" h="8934" extrusionOk="0">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7"/>
            <p:cNvSpPr/>
            <p:nvPr/>
          </p:nvSpPr>
          <p:spPr>
            <a:xfrm>
              <a:off x="1332275" y="1990950"/>
              <a:ext cx="204575" cy="186675"/>
            </a:xfrm>
            <a:custGeom>
              <a:avLst/>
              <a:gdLst/>
              <a:ahLst/>
              <a:cxnLst/>
              <a:rect l="l" t="t" r="r" b="b"/>
              <a:pathLst>
                <a:path w="8183" h="7467" extrusionOk="0">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7"/>
            <p:cNvSpPr/>
            <p:nvPr/>
          </p:nvSpPr>
          <p:spPr>
            <a:xfrm>
              <a:off x="1532175" y="2079050"/>
              <a:ext cx="147750" cy="95200"/>
            </a:xfrm>
            <a:custGeom>
              <a:avLst/>
              <a:gdLst/>
              <a:ahLst/>
              <a:cxnLst/>
              <a:rect l="l" t="t" r="r" b="b"/>
              <a:pathLst>
                <a:path w="5910" h="3808" extrusionOk="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17"/>
          <p:cNvGrpSpPr/>
          <p:nvPr/>
        </p:nvGrpSpPr>
        <p:grpSpPr>
          <a:xfrm>
            <a:off x="8037865" y="4042770"/>
            <a:ext cx="609770" cy="666930"/>
            <a:chOff x="5164825" y="3105675"/>
            <a:chExt cx="569400" cy="622775"/>
          </a:xfrm>
        </p:grpSpPr>
        <p:sp>
          <p:nvSpPr>
            <p:cNvPr id="1225" name="Google Shape;1225;p17"/>
            <p:cNvSpPr/>
            <p:nvPr/>
          </p:nvSpPr>
          <p:spPr>
            <a:xfrm>
              <a:off x="5239850" y="3284950"/>
              <a:ext cx="458325" cy="443500"/>
            </a:xfrm>
            <a:custGeom>
              <a:avLst/>
              <a:gdLst/>
              <a:ahLst/>
              <a:cxnLst/>
              <a:rect l="l" t="t" r="r" b="b"/>
              <a:pathLst>
                <a:path w="18333" h="17740" extrusionOk="0">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7"/>
            <p:cNvSpPr/>
            <p:nvPr/>
          </p:nvSpPr>
          <p:spPr>
            <a:xfrm>
              <a:off x="5329400" y="3355325"/>
              <a:ext cx="143100" cy="285600"/>
            </a:xfrm>
            <a:custGeom>
              <a:avLst/>
              <a:gdLst/>
              <a:ahLst/>
              <a:cxnLst/>
              <a:rect l="l" t="t" r="r" b="b"/>
              <a:pathLst>
                <a:path w="5724" h="11424" extrusionOk="0">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7"/>
            <p:cNvSpPr/>
            <p:nvPr/>
          </p:nvSpPr>
          <p:spPr>
            <a:xfrm>
              <a:off x="5547500" y="3304150"/>
              <a:ext cx="60525" cy="315250"/>
            </a:xfrm>
            <a:custGeom>
              <a:avLst/>
              <a:gdLst/>
              <a:ahLst/>
              <a:cxnLst/>
              <a:rect l="l" t="t" r="r" b="b"/>
              <a:pathLst>
                <a:path w="2421" h="12610" extrusionOk="0">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7"/>
            <p:cNvSpPr/>
            <p:nvPr/>
          </p:nvSpPr>
          <p:spPr>
            <a:xfrm>
              <a:off x="5465500" y="3350100"/>
              <a:ext cx="50625" cy="317575"/>
            </a:xfrm>
            <a:custGeom>
              <a:avLst/>
              <a:gdLst/>
              <a:ahLst/>
              <a:cxnLst/>
              <a:rect l="l" t="t" r="r" b="b"/>
              <a:pathLst>
                <a:path w="2025" h="12703" extrusionOk="0">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7"/>
            <p:cNvSpPr/>
            <p:nvPr/>
          </p:nvSpPr>
          <p:spPr>
            <a:xfrm>
              <a:off x="5164825" y="3105675"/>
              <a:ext cx="569400" cy="454375"/>
            </a:xfrm>
            <a:custGeom>
              <a:avLst/>
              <a:gdLst/>
              <a:ahLst/>
              <a:cxnLst/>
              <a:rect l="l" t="t" r="r" b="b"/>
              <a:pathLst>
                <a:path w="22776" h="18175" extrusionOk="0">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7"/>
            <p:cNvSpPr/>
            <p:nvPr/>
          </p:nvSpPr>
          <p:spPr>
            <a:xfrm>
              <a:off x="5356150" y="3226800"/>
              <a:ext cx="65750" cy="159975"/>
            </a:xfrm>
            <a:custGeom>
              <a:avLst/>
              <a:gdLst/>
              <a:ahLst/>
              <a:cxnLst/>
              <a:rect l="l" t="t" r="r" b="b"/>
              <a:pathLst>
                <a:path w="2630" h="6399" extrusionOk="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7"/>
            <p:cNvSpPr/>
            <p:nvPr/>
          </p:nvSpPr>
          <p:spPr>
            <a:xfrm>
              <a:off x="5545175" y="3267650"/>
              <a:ext cx="75050" cy="133650"/>
            </a:xfrm>
            <a:custGeom>
              <a:avLst/>
              <a:gdLst/>
              <a:ahLst/>
              <a:cxnLst/>
              <a:rect l="l" t="t" r="r" b="b"/>
              <a:pathLst>
                <a:path w="3002" h="5346" extrusionOk="0">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1" name="Shape 1232"/>
        <p:cNvGrpSpPr/>
        <p:nvPr/>
      </p:nvGrpSpPr>
      <p:grpSpPr>
        <a:xfrm>
          <a:off x="0" y="0"/>
          <a:ext cx="0" cy="0"/>
          <a:chOff x="0" y="0"/>
          <a:chExt cx="0" cy="0"/>
        </a:xfrm>
      </p:grpSpPr>
      <p:sp>
        <p:nvSpPr>
          <p:cNvPr id="1233" name="Google Shape;1233;p18"/>
          <p:cNvSpPr/>
          <p:nvPr/>
        </p:nvSpPr>
        <p:spPr>
          <a:xfrm flipH="1">
            <a:off x="7132951" y="-226722"/>
            <a:ext cx="252475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8"/>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5" name="Google Shape;1235;p18"/>
          <p:cNvGrpSpPr/>
          <p:nvPr/>
        </p:nvGrpSpPr>
        <p:grpSpPr>
          <a:xfrm flipH="1">
            <a:off x="6402369" y="-282565"/>
            <a:ext cx="1765953" cy="1392514"/>
            <a:chOff x="2533100" y="1212175"/>
            <a:chExt cx="1066075" cy="839825"/>
          </a:xfrm>
        </p:grpSpPr>
        <p:sp>
          <p:nvSpPr>
            <p:cNvPr id="1236" name="Google Shape;1236;p18"/>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8"/>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8"/>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8"/>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8"/>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8"/>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8"/>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8"/>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8"/>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8"/>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8"/>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8"/>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8"/>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8"/>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8"/>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8"/>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8"/>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8"/>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8"/>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8"/>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8"/>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8"/>
          <p:cNvGrpSpPr/>
          <p:nvPr/>
        </p:nvGrpSpPr>
        <p:grpSpPr>
          <a:xfrm flipH="1">
            <a:off x="727873" y="4386591"/>
            <a:ext cx="2263567" cy="1281440"/>
            <a:chOff x="3260100" y="4040200"/>
            <a:chExt cx="1579600" cy="893550"/>
          </a:xfrm>
        </p:grpSpPr>
        <p:sp>
          <p:nvSpPr>
            <p:cNvPr id="1258" name="Google Shape;1258;p18"/>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8"/>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8"/>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8"/>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8"/>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8"/>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8"/>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8"/>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8"/>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8"/>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8"/>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8"/>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8"/>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8"/>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8"/>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8"/>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8"/>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8"/>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8"/>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8"/>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8"/>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8"/>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8"/>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8"/>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8"/>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8"/>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8"/>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18"/>
          <p:cNvGrpSpPr/>
          <p:nvPr/>
        </p:nvGrpSpPr>
        <p:grpSpPr>
          <a:xfrm rot="582039" flipH="1">
            <a:off x="257241" y="3928970"/>
            <a:ext cx="911966" cy="977765"/>
            <a:chOff x="1721175" y="2665325"/>
            <a:chExt cx="809625" cy="868075"/>
          </a:xfrm>
        </p:grpSpPr>
        <p:sp>
          <p:nvSpPr>
            <p:cNvPr id="1286" name="Google Shape;1286;p18"/>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8"/>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8"/>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8"/>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8"/>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8"/>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2" name="Google Shape;1292;p18"/>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1293" name="Google Shape;1293;p18"/>
          <p:cNvGrpSpPr/>
          <p:nvPr/>
        </p:nvGrpSpPr>
        <p:grpSpPr>
          <a:xfrm>
            <a:off x="8259313" y="613528"/>
            <a:ext cx="826189" cy="768137"/>
            <a:chOff x="5564375" y="1841975"/>
            <a:chExt cx="593825" cy="552100"/>
          </a:xfrm>
        </p:grpSpPr>
        <p:sp>
          <p:nvSpPr>
            <p:cNvPr id="1294" name="Google Shape;1294;p18"/>
            <p:cNvSpPr/>
            <p:nvPr/>
          </p:nvSpPr>
          <p:spPr>
            <a:xfrm>
              <a:off x="5564375" y="1841975"/>
              <a:ext cx="593825" cy="552100"/>
            </a:xfrm>
            <a:custGeom>
              <a:avLst/>
              <a:gdLst/>
              <a:ahLst/>
              <a:cxnLst/>
              <a:rect l="l" t="t" r="r" b="b"/>
              <a:pathLst>
                <a:path w="23753" h="22084" extrusionOk="0">
                  <a:moveTo>
                    <a:pt x="11168" y="0"/>
                  </a:moveTo>
                  <a:cubicBezTo>
                    <a:pt x="10437" y="0"/>
                    <a:pt x="9857" y="1017"/>
                    <a:pt x="9608" y="1887"/>
                  </a:cubicBezTo>
                  <a:cubicBezTo>
                    <a:pt x="9027" y="3911"/>
                    <a:pt x="8445" y="5958"/>
                    <a:pt x="7957" y="7982"/>
                  </a:cubicBezTo>
                  <a:cubicBezTo>
                    <a:pt x="7096" y="7982"/>
                    <a:pt x="6305" y="8284"/>
                    <a:pt x="5537" y="8680"/>
                  </a:cubicBezTo>
                  <a:cubicBezTo>
                    <a:pt x="4188" y="9145"/>
                    <a:pt x="2815" y="9727"/>
                    <a:pt x="1466" y="10308"/>
                  </a:cubicBezTo>
                  <a:cubicBezTo>
                    <a:pt x="978" y="10518"/>
                    <a:pt x="396" y="10704"/>
                    <a:pt x="303" y="11192"/>
                  </a:cubicBezTo>
                  <a:cubicBezTo>
                    <a:pt x="0" y="12169"/>
                    <a:pt x="1164" y="12751"/>
                    <a:pt x="2048" y="13030"/>
                  </a:cubicBezTo>
                  <a:cubicBezTo>
                    <a:pt x="3979" y="13612"/>
                    <a:pt x="5933" y="14100"/>
                    <a:pt x="7957" y="14682"/>
                  </a:cubicBezTo>
                  <a:cubicBezTo>
                    <a:pt x="7678" y="15077"/>
                    <a:pt x="7468" y="15543"/>
                    <a:pt x="7282" y="16031"/>
                  </a:cubicBezTo>
                  <a:cubicBezTo>
                    <a:pt x="6700" y="17404"/>
                    <a:pt x="6119" y="18753"/>
                    <a:pt x="5537" y="20102"/>
                  </a:cubicBezTo>
                  <a:cubicBezTo>
                    <a:pt x="5351" y="20591"/>
                    <a:pt x="5142" y="21079"/>
                    <a:pt x="5351" y="21568"/>
                  </a:cubicBezTo>
                  <a:cubicBezTo>
                    <a:pt x="5553" y="21942"/>
                    <a:pt x="5909" y="22083"/>
                    <a:pt x="6318" y="22083"/>
                  </a:cubicBezTo>
                  <a:cubicBezTo>
                    <a:pt x="6849" y="22083"/>
                    <a:pt x="7470" y="21844"/>
                    <a:pt x="7957" y="21568"/>
                  </a:cubicBezTo>
                  <a:cubicBezTo>
                    <a:pt x="9608" y="20684"/>
                    <a:pt x="11260" y="19730"/>
                    <a:pt x="12912" y="18753"/>
                  </a:cubicBezTo>
                  <a:cubicBezTo>
                    <a:pt x="13284" y="19032"/>
                    <a:pt x="13773" y="19242"/>
                    <a:pt x="14168" y="19428"/>
                  </a:cubicBezTo>
                  <a:cubicBezTo>
                    <a:pt x="15517" y="20009"/>
                    <a:pt x="16867" y="20591"/>
                    <a:pt x="18239" y="21079"/>
                  </a:cubicBezTo>
                  <a:cubicBezTo>
                    <a:pt x="18578" y="21209"/>
                    <a:pt x="18906" y="21394"/>
                    <a:pt x="19239" y="21394"/>
                  </a:cubicBezTo>
                  <a:cubicBezTo>
                    <a:pt x="19385" y="21394"/>
                    <a:pt x="19532" y="21358"/>
                    <a:pt x="19682" y="21265"/>
                  </a:cubicBezTo>
                  <a:cubicBezTo>
                    <a:pt x="20566" y="20893"/>
                    <a:pt x="20170" y="19521"/>
                    <a:pt x="19682" y="18753"/>
                  </a:cubicBezTo>
                  <a:cubicBezTo>
                    <a:pt x="18728" y="17008"/>
                    <a:pt x="17751" y="15263"/>
                    <a:pt x="16774" y="13426"/>
                  </a:cubicBezTo>
                  <a:cubicBezTo>
                    <a:pt x="17262" y="13333"/>
                    <a:pt x="17751" y="13123"/>
                    <a:pt x="18239" y="12937"/>
                  </a:cubicBezTo>
                  <a:cubicBezTo>
                    <a:pt x="19589" y="12355"/>
                    <a:pt x="20938" y="11867"/>
                    <a:pt x="22310" y="11285"/>
                  </a:cubicBezTo>
                  <a:cubicBezTo>
                    <a:pt x="22799" y="11099"/>
                    <a:pt x="23264" y="10890"/>
                    <a:pt x="23474" y="10425"/>
                  </a:cubicBezTo>
                  <a:cubicBezTo>
                    <a:pt x="23753" y="9447"/>
                    <a:pt x="22590" y="8773"/>
                    <a:pt x="21636" y="8563"/>
                  </a:cubicBezTo>
                  <a:cubicBezTo>
                    <a:pt x="19309" y="7889"/>
                    <a:pt x="16867" y="7214"/>
                    <a:pt x="14447" y="6539"/>
                  </a:cubicBezTo>
                  <a:cubicBezTo>
                    <a:pt x="14354" y="6144"/>
                    <a:pt x="14168" y="5655"/>
                    <a:pt x="14075" y="5283"/>
                  </a:cubicBezTo>
                  <a:cubicBezTo>
                    <a:pt x="13493" y="3911"/>
                    <a:pt x="12912" y="2561"/>
                    <a:pt x="12330" y="1212"/>
                  </a:cubicBezTo>
                  <a:cubicBezTo>
                    <a:pt x="12121" y="724"/>
                    <a:pt x="11935" y="235"/>
                    <a:pt x="11446" y="49"/>
                  </a:cubicBezTo>
                  <a:cubicBezTo>
                    <a:pt x="11352" y="16"/>
                    <a:pt x="11259" y="0"/>
                    <a:pt x="1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8"/>
            <p:cNvSpPr/>
            <p:nvPr/>
          </p:nvSpPr>
          <p:spPr>
            <a:xfrm>
              <a:off x="5702800" y="1982550"/>
              <a:ext cx="310000" cy="289650"/>
            </a:xfrm>
            <a:custGeom>
              <a:avLst/>
              <a:gdLst/>
              <a:ahLst/>
              <a:cxnLst/>
              <a:rect l="l" t="t" r="r" b="b"/>
              <a:pathLst>
                <a:path w="12400" h="11586" extrusionOk="0">
                  <a:moveTo>
                    <a:pt x="5837" y="1"/>
                  </a:moveTo>
                  <a:cubicBezTo>
                    <a:pt x="5431" y="1"/>
                    <a:pt x="5131" y="578"/>
                    <a:pt x="5048" y="1010"/>
                  </a:cubicBezTo>
                  <a:lnTo>
                    <a:pt x="4164" y="4220"/>
                  </a:lnTo>
                  <a:cubicBezTo>
                    <a:pt x="3676" y="4220"/>
                    <a:pt x="3304" y="4406"/>
                    <a:pt x="2908" y="4499"/>
                  </a:cubicBezTo>
                  <a:cubicBezTo>
                    <a:pt x="2141" y="4802"/>
                    <a:pt x="1443" y="5081"/>
                    <a:pt x="768" y="5383"/>
                  </a:cubicBezTo>
                  <a:cubicBezTo>
                    <a:pt x="489" y="5476"/>
                    <a:pt x="186" y="5662"/>
                    <a:pt x="93" y="5848"/>
                  </a:cubicBezTo>
                  <a:cubicBezTo>
                    <a:pt x="0" y="6337"/>
                    <a:pt x="582" y="6732"/>
                    <a:pt x="1070" y="6826"/>
                  </a:cubicBezTo>
                  <a:cubicBezTo>
                    <a:pt x="2141" y="7128"/>
                    <a:pt x="3094" y="7407"/>
                    <a:pt x="4164" y="7710"/>
                  </a:cubicBezTo>
                  <a:cubicBezTo>
                    <a:pt x="3978" y="7896"/>
                    <a:pt x="3885" y="8175"/>
                    <a:pt x="3769" y="8384"/>
                  </a:cubicBezTo>
                  <a:cubicBezTo>
                    <a:pt x="3490" y="9152"/>
                    <a:pt x="3187" y="9827"/>
                    <a:pt x="2908" y="10501"/>
                  </a:cubicBezTo>
                  <a:cubicBezTo>
                    <a:pt x="2815" y="10804"/>
                    <a:pt x="2722" y="11083"/>
                    <a:pt x="2815" y="11292"/>
                  </a:cubicBezTo>
                  <a:cubicBezTo>
                    <a:pt x="2896" y="11505"/>
                    <a:pt x="3070" y="11585"/>
                    <a:pt x="3280" y="11585"/>
                  </a:cubicBezTo>
                  <a:cubicBezTo>
                    <a:pt x="3553" y="11585"/>
                    <a:pt x="3889" y="11450"/>
                    <a:pt x="4164" y="11292"/>
                  </a:cubicBezTo>
                  <a:cubicBezTo>
                    <a:pt x="5048" y="10804"/>
                    <a:pt x="5816" y="10315"/>
                    <a:pt x="6677" y="9827"/>
                  </a:cubicBezTo>
                  <a:cubicBezTo>
                    <a:pt x="6979" y="9920"/>
                    <a:pt x="7166" y="10036"/>
                    <a:pt x="7375" y="10129"/>
                  </a:cubicBezTo>
                  <a:cubicBezTo>
                    <a:pt x="8143" y="10408"/>
                    <a:pt x="8817" y="10804"/>
                    <a:pt x="9492" y="11083"/>
                  </a:cubicBezTo>
                  <a:cubicBezTo>
                    <a:pt x="9708" y="11166"/>
                    <a:pt x="9912" y="11237"/>
                    <a:pt x="10087" y="11237"/>
                  </a:cubicBezTo>
                  <a:cubicBezTo>
                    <a:pt x="10158" y="11237"/>
                    <a:pt x="10223" y="11226"/>
                    <a:pt x="10283" y="11199"/>
                  </a:cubicBezTo>
                  <a:cubicBezTo>
                    <a:pt x="10748" y="10897"/>
                    <a:pt x="10562" y="10222"/>
                    <a:pt x="10283" y="9827"/>
                  </a:cubicBezTo>
                  <a:cubicBezTo>
                    <a:pt x="9794" y="8873"/>
                    <a:pt x="9306" y="7989"/>
                    <a:pt x="8724" y="7012"/>
                  </a:cubicBezTo>
                  <a:cubicBezTo>
                    <a:pt x="9003" y="7012"/>
                    <a:pt x="9306" y="6919"/>
                    <a:pt x="9492" y="6826"/>
                  </a:cubicBezTo>
                  <a:cubicBezTo>
                    <a:pt x="10167" y="6546"/>
                    <a:pt x="10958" y="6244"/>
                    <a:pt x="11632" y="5965"/>
                  </a:cubicBezTo>
                  <a:cubicBezTo>
                    <a:pt x="11911" y="5848"/>
                    <a:pt x="12214" y="5662"/>
                    <a:pt x="12214" y="5476"/>
                  </a:cubicBezTo>
                  <a:cubicBezTo>
                    <a:pt x="12400" y="4988"/>
                    <a:pt x="11818" y="4592"/>
                    <a:pt x="11330" y="4499"/>
                  </a:cubicBezTo>
                  <a:cubicBezTo>
                    <a:pt x="10073" y="4104"/>
                    <a:pt x="8817" y="3824"/>
                    <a:pt x="7561" y="3429"/>
                  </a:cubicBezTo>
                  <a:cubicBezTo>
                    <a:pt x="7468" y="3243"/>
                    <a:pt x="7375" y="2940"/>
                    <a:pt x="7375" y="2754"/>
                  </a:cubicBezTo>
                  <a:cubicBezTo>
                    <a:pt x="7072" y="2080"/>
                    <a:pt x="6793" y="1405"/>
                    <a:pt x="6491" y="614"/>
                  </a:cubicBezTo>
                  <a:cubicBezTo>
                    <a:pt x="6398" y="428"/>
                    <a:pt x="6212" y="149"/>
                    <a:pt x="6002" y="32"/>
                  </a:cubicBezTo>
                  <a:cubicBezTo>
                    <a:pt x="5945" y="11"/>
                    <a:pt x="5890" y="1"/>
                    <a:pt x="5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8"/>
            <p:cNvSpPr/>
            <p:nvPr/>
          </p:nvSpPr>
          <p:spPr>
            <a:xfrm>
              <a:off x="5843550" y="2075225"/>
              <a:ext cx="31425" cy="59400"/>
            </a:xfrm>
            <a:custGeom>
              <a:avLst/>
              <a:gdLst/>
              <a:ahLst/>
              <a:cxnLst/>
              <a:rect l="l" t="t" r="r" b="b"/>
              <a:pathLst>
                <a:path w="1257" h="2376" extrusionOk="0">
                  <a:moveTo>
                    <a:pt x="496" y="0"/>
                  </a:moveTo>
                  <a:cubicBezTo>
                    <a:pt x="452" y="0"/>
                    <a:pt x="409" y="8"/>
                    <a:pt x="372" y="24"/>
                  </a:cubicBezTo>
                  <a:cubicBezTo>
                    <a:pt x="93" y="117"/>
                    <a:pt x="0" y="397"/>
                    <a:pt x="0" y="606"/>
                  </a:cubicBezTo>
                  <a:cubicBezTo>
                    <a:pt x="93" y="1095"/>
                    <a:pt x="93" y="1560"/>
                    <a:pt x="186" y="2048"/>
                  </a:cubicBezTo>
                  <a:cubicBezTo>
                    <a:pt x="186" y="2220"/>
                    <a:pt x="451" y="2375"/>
                    <a:pt x="700" y="2375"/>
                  </a:cubicBezTo>
                  <a:cubicBezTo>
                    <a:pt x="755" y="2375"/>
                    <a:pt x="810" y="2368"/>
                    <a:pt x="861" y="2351"/>
                  </a:cubicBezTo>
                  <a:cubicBezTo>
                    <a:pt x="1163" y="2258"/>
                    <a:pt x="1256" y="2048"/>
                    <a:pt x="1163" y="1769"/>
                  </a:cubicBezTo>
                  <a:cubicBezTo>
                    <a:pt x="1163" y="1281"/>
                    <a:pt x="1047" y="792"/>
                    <a:pt x="954" y="397"/>
                  </a:cubicBezTo>
                  <a:cubicBezTo>
                    <a:pt x="954" y="167"/>
                    <a:pt x="7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8"/>
            <p:cNvSpPr/>
            <p:nvPr/>
          </p:nvSpPr>
          <p:spPr>
            <a:xfrm>
              <a:off x="5785375" y="2121175"/>
              <a:ext cx="48300" cy="32625"/>
            </a:xfrm>
            <a:custGeom>
              <a:avLst/>
              <a:gdLst/>
              <a:ahLst/>
              <a:cxnLst/>
              <a:rect l="l" t="t" r="r" b="b"/>
              <a:pathLst>
                <a:path w="1932" h="1305" extrusionOk="0">
                  <a:moveTo>
                    <a:pt x="519" y="0"/>
                  </a:moveTo>
                  <a:cubicBezTo>
                    <a:pt x="281" y="0"/>
                    <a:pt x="77" y="170"/>
                    <a:pt x="1" y="420"/>
                  </a:cubicBezTo>
                  <a:cubicBezTo>
                    <a:pt x="1" y="699"/>
                    <a:pt x="94" y="885"/>
                    <a:pt x="373" y="1001"/>
                  </a:cubicBezTo>
                  <a:cubicBezTo>
                    <a:pt x="675" y="1094"/>
                    <a:pt x="955" y="1187"/>
                    <a:pt x="1164" y="1281"/>
                  </a:cubicBezTo>
                  <a:cubicBezTo>
                    <a:pt x="1213" y="1297"/>
                    <a:pt x="1263" y="1305"/>
                    <a:pt x="1312" y="1305"/>
                  </a:cubicBezTo>
                  <a:cubicBezTo>
                    <a:pt x="1543" y="1305"/>
                    <a:pt x="1762" y="1134"/>
                    <a:pt x="1839" y="885"/>
                  </a:cubicBezTo>
                  <a:cubicBezTo>
                    <a:pt x="1932" y="606"/>
                    <a:pt x="1745" y="420"/>
                    <a:pt x="1443" y="303"/>
                  </a:cubicBezTo>
                  <a:cubicBezTo>
                    <a:pt x="1257" y="210"/>
                    <a:pt x="955" y="117"/>
                    <a:pt x="675" y="24"/>
                  </a:cubicBezTo>
                  <a:cubicBezTo>
                    <a:pt x="622" y="8"/>
                    <a:pt x="570"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8"/>
            <p:cNvSpPr/>
            <p:nvPr/>
          </p:nvSpPr>
          <p:spPr>
            <a:xfrm>
              <a:off x="5819125" y="2173475"/>
              <a:ext cx="41300" cy="48675"/>
            </a:xfrm>
            <a:custGeom>
              <a:avLst/>
              <a:gdLst/>
              <a:ahLst/>
              <a:cxnLst/>
              <a:rect l="l" t="t" r="r" b="b"/>
              <a:pathLst>
                <a:path w="1652" h="1947" extrusionOk="0">
                  <a:moveTo>
                    <a:pt x="1026" y="1"/>
                  </a:moveTo>
                  <a:cubicBezTo>
                    <a:pt x="856" y="1"/>
                    <a:pt x="696" y="72"/>
                    <a:pt x="582" y="259"/>
                  </a:cubicBezTo>
                  <a:cubicBezTo>
                    <a:pt x="489" y="538"/>
                    <a:pt x="279" y="840"/>
                    <a:pt x="93" y="1119"/>
                  </a:cubicBezTo>
                  <a:cubicBezTo>
                    <a:pt x="0" y="1422"/>
                    <a:pt x="93" y="1701"/>
                    <a:pt x="279" y="1910"/>
                  </a:cubicBezTo>
                  <a:cubicBezTo>
                    <a:pt x="359" y="1935"/>
                    <a:pt x="437" y="1946"/>
                    <a:pt x="512" y="1946"/>
                  </a:cubicBezTo>
                  <a:cubicBezTo>
                    <a:pt x="724" y="1946"/>
                    <a:pt x="916" y="1855"/>
                    <a:pt x="1070" y="1701"/>
                  </a:cubicBezTo>
                  <a:cubicBezTo>
                    <a:pt x="1163" y="1422"/>
                    <a:pt x="1349" y="1119"/>
                    <a:pt x="1559" y="747"/>
                  </a:cubicBezTo>
                  <a:cubicBezTo>
                    <a:pt x="1652" y="538"/>
                    <a:pt x="1559" y="259"/>
                    <a:pt x="1349" y="73"/>
                  </a:cubicBezTo>
                  <a:cubicBezTo>
                    <a:pt x="1242" y="28"/>
                    <a:pt x="1132" y="1"/>
                    <a:pt x="1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8"/>
            <p:cNvSpPr/>
            <p:nvPr/>
          </p:nvSpPr>
          <p:spPr>
            <a:xfrm>
              <a:off x="5867375" y="2163300"/>
              <a:ext cx="48900" cy="44575"/>
            </a:xfrm>
            <a:custGeom>
              <a:avLst/>
              <a:gdLst/>
              <a:ahLst/>
              <a:cxnLst/>
              <a:rect l="l" t="t" r="r" b="b"/>
              <a:pathLst>
                <a:path w="1956" h="1783" extrusionOk="0">
                  <a:moveTo>
                    <a:pt x="552" y="1"/>
                  </a:moveTo>
                  <a:cubicBezTo>
                    <a:pt x="421" y="1"/>
                    <a:pt x="294" y="51"/>
                    <a:pt x="210" y="177"/>
                  </a:cubicBezTo>
                  <a:cubicBezTo>
                    <a:pt x="1" y="363"/>
                    <a:pt x="1" y="666"/>
                    <a:pt x="210" y="852"/>
                  </a:cubicBezTo>
                  <a:cubicBezTo>
                    <a:pt x="489" y="1154"/>
                    <a:pt x="792" y="1433"/>
                    <a:pt x="1071" y="1643"/>
                  </a:cubicBezTo>
                  <a:cubicBezTo>
                    <a:pt x="1164" y="1736"/>
                    <a:pt x="1286" y="1782"/>
                    <a:pt x="1408" y="1782"/>
                  </a:cubicBezTo>
                  <a:cubicBezTo>
                    <a:pt x="1531" y="1782"/>
                    <a:pt x="1653" y="1736"/>
                    <a:pt x="1746" y="1643"/>
                  </a:cubicBezTo>
                  <a:cubicBezTo>
                    <a:pt x="1955" y="1433"/>
                    <a:pt x="1955" y="1061"/>
                    <a:pt x="1746" y="852"/>
                  </a:cubicBezTo>
                  <a:cubicBezTo>
                    <a:pt x="1467" y="666"/>
                    <a:pt x="1257" y="363"/>
                    <a:pt x="978" y="177"/>
                  </a:cubicBezTo>
                  <a:cubicBezTo>
                    <a:pt x="876" y="75"/>
                    <a:pt x="711"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8"/>
            <p:cNvSpPr/>
            <p:nvPr/>
          </p:nvSpPr>
          <p:spPr>
            <a:xfrm>
              <a:off x="5887150" y="2111825"/>
              <a:ext cx="52950" cy="38075"/>
            </a:xfrm>
            <a:custGeom>
              <a:avLst/>
              <a:gdLst/>
              <a:ahLst/>
              <a:cxnLst/>
              <a:rect l="l" t="t" r="r" b="b"/>
              <a:pathLst>
                <a:path w="2118" h="1523" extrusionOk="0">
                  <a:moveTo>
                    <a:pt x="1506" y="0"/>
                  </a:moveTo>
                  <a:cubicBezTo>
                    <a:pt x="1412" y="0"/>
                    <a:pt x="1322" y="31"/>
                    <a:pt x="1257" y="96"/>
                  </a:cubicBezTo>
                  <a:cubicBezTo>
                    <a:pt x="955" y="212"/>
                    <a:pt x="676" y="398"/>
                    <a:pt x="373" y="584"/>
                  </a:cubicBezTo>
                  <a:cubicBezTo>
                    <a:pt x="94" y="677"/>
                    <a:pt x="1" y="1073"/>
                    <a:pt x="187" y="1259"/>
                  </a:cubicBezTo>
                  <a:cubicBezTo>
                    <a:pt x="247" y="1454"/>
                    <a:pt x="432" y="1523"/>
                    <a:pt x="606" y="1523"/>
                  </a:cubicBezTo>
                  <a:cubicBezTo>
                    <a:pt x="702" y="1523"/>
                    <a:pt x="795" y="1502"/>
                    <a:pt x="862" y="1468"/>
                  </a:cubicBezTo>
                  <a:cubicBezTo>
                    <a:pt x="1164" y="1259"/>
                    <a:pt x="1443" y="1166"/>
                    <a:pt x="1746" y="980"/>
                  </a:cubicBezTo>
                  <a:cubicBezTo>
                    <a:pt x="2025" y="887"/>
                    <a:pt x="2118" y="491"/>
                    <a:pt x="1932" y="305"/>
                  </a:cubicBezTo>
                  <a:cubicBezTo>
                    <a:pt x="1871" y="108"/>
                    <a:pt x="1682" y="0"/>
                    <a:pt x="1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01"/>
        <p:cNvGrpSpPr/>
        <p:nvPr/>
      </p:nvGrpSpPr>
      <p:grpSpPr>
        <a:xfrm>
          <a:off x="0" y="0"/>
          <a:ext cx="0" cy="0"/>
          <a:chOff x="0" y="0"/>
          <a:chExt cx="0" cy="0"/>
        </a:xfrm>
      </p:grpSpPr>
      <p:sp>
        <p:nvSpPr>
          <p:cNvPr id="1302" name="Google Shape;1302;p19"/>
          <p:cNvSpPr/>
          <p:nvPr/>
        </p:nvSpPr>
        <p:spPr>
          <a:xfrm rot="10800000">
            <a:off x="7534568" y="3459043"/>
            <a:ext cx="252263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9"/>
          <p:cNvSpPr/>
          <p:nvPr/>
        </p:nvSpPr>
        <p:spPr>
          <a:xfrm rot="10800000">
            <a:off x="-826931" y="-377410"/>
            <a:ext cx="2940584"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19"/>
          <p:cNvGrpSpPr/>
          <p:nvPr/>
        </p:nvGrpSpPr>
        <p:grpSpPr>
          <a:xfrm rot="10800000">
            <a:off x="514330" y="-103820"/>
            <a:ext cx="1822069" cy="1032408"/>
            <a:chOff x="3260100" y="4040200"/>
            <a:chExt cx="1579600" cy="893550"/>
          </a:xfrm>
        </p:grpSpPr>
        <p:sp>
          <p:nvSpPr>
            <p:cNvPr id="1305" name="Google Shape;1305;p19"/>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9"/>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9"/>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9"/>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9"/>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9"/>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9"/>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9"/>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9"/>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9"/>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9"/>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9"/>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9"/>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9"/>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9"/>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9"/>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9"/>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9"/>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9"/>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9"/>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9"/>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9"/>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9"/>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9"/>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9"/>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9"/>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9"/>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19"/>
          <p:cNvGrpSpPr/>
          <p:nvPr/>
        </p:nvGrpSpPr>
        <p:grpSpPr>
          <a:xfrm rot="-9242899">
            <a:off x="8492281" y="4384157"/>
            <a:ext cx="304152" cy="774353"/>
            <a:chOff x="4992675" y="1797250"/>
            <a:chExt cx="198925" cy="506000"/>
          </a:xfrm>
        </p:grpSpPr>
        <p:sp>
          <p:nvSpPr>
            <p:cNvPr id="1333" name="Google Shape;1333;p19"/>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9"/>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9"/>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9"/>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9"/>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9"/>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9"/>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9"/>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9"/>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19"/>
          <p:cNvSpPr txBox="1">
            <a:spLocks noGrp="1"/>
          </p:cNvSpPr>
          <p:nvPr>
            <p:ph type="subTitle" idx="1"/>
          </p:nvPr>
        </p:nvSpPr>
        <p:spPr>
          <a:xfrm>
            <a:off x="1094225" y="2294976"/>
            <a:ext cx="1933800" cy="6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sz="1400">
                <a:solidFill>
                  <a:schemeClr val="accent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1600"/>
              </a:spcBef>
              <a:spcAft>
                <a:spcPts val="0"/>
              </a:spcAft>
              <a:buClr>
                <a:schemeClr val="accent1"/>
              </a:buClr>
              <a:buSzPts val="1400"/>
              <a:buNone/>
              <a:defRPr>
                <a:solidFill>
                  <a:schemeClr val="accent1"/>
                </a:solidFill>
              </a:defRPr>
            </a:lvl3pPr>
            <a:lvl4pPr lvl="3" algn="r" rtl="0">
              <a:lnSpc>
                <a:spcPct val="100000"/>
              </a:lnSpc>
              <a:spcBef>
                <a:spcPts val="1600"/>
              </a:spcBef>
              <a:spcAft>
                <a:spcPts val="0"/>
              </a:spcAft>
              <a:buClr>
                <a:schemeClr val="accent1"/>
              </a:buClr>
              <a:buSzPts val="1400"/>
              <a:buNone/>
              <a:defRPr>
                <a:solidFill>
                  <a:schemeClr val="accent1"/>
                </a:solidFill>
              </a:defRPr>
            </a:lvl4pPr>
            <a:lvl5pPr lvl="4" algn="r" rtl="0">
              <a:lnSpc>
                <a:spcPct val="100000"/>
              </a:lnSpc>
              <a:spcBef>
                <a:spcPts val="1600"/>
              </a:spcBef>
              <a:spcAft>
                <a:spcPts val="0"/>
              </a:spcAft>
              <a:buClr>
                <a:schemeClr val="accent1"/>
              </a:buClr>
              <a:buSzPts val="1400"/>
              <a:buNone/>
              <a:defRPr>
                <a:solidFill>
                  <a:schemeClr val="accent1"/>
                </a:solidFill>
              </a:defRPr>
            </a:lvl5pPr>
            <a:lvl6pPr lvl="5" algn="r" rtl="0">
              <a:lnSpc>
                <a:spcPct val="100000"/>
              </a:lnSpc>
              <a:spcBef>
                <a:spcPts val="1600"/>
              </a:spcBef>
              <a:spcAft>
                <a:spcPts val="0"/>
              </a:spcAft>
              <a:buClr>
                <a:schemeClr val="accent1"/>
              </a:buClr>
              <a:buSzPts val="1400"/>
              <a:buNone/>
              <a:defRPr>
                <a:solidFill>
                  <a:schemeClr val="accent1"/>
                </a:solidFill>
              </a:defRPr>
            </a:lvl6pPr>
            <a:lvl7pPr lvl="6" algn="r" rtl="0">
              <a:lnSpc>
                <a:spcPct val="100000"/>
              </a:lnSpc>
              <a:spcBef>
                <a:spcPts val="1600"/>
              </a:spcBef>
              <a:spcAft>
                <a:spcPts val="0"/>
              </a:spcAft>
              <a:buClr>
                <a:schemeClr val="accent1"/>
              </a:buClr>
              <a:buSzPts val="1400"/>
              <a:buNone/>
              <a:defRPr>
                <a:solidFill>
                  <a:schemeClr val="accent1"/>
                </a:solidFill>
              </a:defRPr>
            </a:lvl7pPr>
            <a:lvl8pPr lvl="7" algn="r" rtl="0">
              <a:lnSpc>
                <a:spcPct val="100000"/>
              </a:lnSpc>
              <a:spcBef>
                <a:spcPts val="1600"/>
              </a:spcBef>
              <a:spcAft>
                <a:spcPts val="0"/>
              </a:spcAft>
              <a:buClr>
                <a:schemeClr val="accent1"/>
              </a:buClr>
              <a:buSzPts val="1400"/>
              <a:buNone/>
              <a:defRPr>
                <a:solidFill>
                  <a:schemeClr val="accent1"/>
                </a:solidFill>
              </a:defRPr>
            </a:lvl8pPr>
            <a:lvl9pPr lvl="8" algn="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1343" name="Google Shape;1343;p19"/>
          <p:cNvSpPr txBox="1">
            <a:spLocks noGrp="1"/>
          </p:cNvSpPr>
          <p:nvPr>
            <p:ph type="title"/>
          </p:nvPr>
        </p:nvSpPr>
        <p:spPr>
          <a:xfrm>
            <a:off x="1190672" y="1945327"/>
            <a:ext cx="1837200" cy="407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1800">
                <a:solidFill>
                  <a:schemeClr val="accent2"/>
                </a:solidFill>
              </a:defRPr>
            </a:lvl1pPr>
            <a:lvl2pPr lvl="1" algn="r" rtl="0">
              <a:spcBef>
                <a:spcPts val="0"/>
              </a:spcBef>
              <a:spcAft>
                <a:spcPts val="0"/>
              </a:spcAft>
              <a:buClr>
                <a:schemeClr val="accent2"/>
              </a:buClr>
              <a:buSzPts val="2000"/>
              <a:buNone/>
              <a:defRPr sz="2000">
                <a:solidFill>
                  <a:schemeClr val="accent2"/>
                </a:solidFill>
              </a:defRPr>
            </a:lvl2pPr>
            <a:lvl3pPr lvl="2" algn="r" rtl="0">
              <a:spcBef>
                <a:spcPts val="0"/>
              </a:spcBef>
              <a:spcAft>
                <a:spcPts val="0"/>
              </a:spcAft>
              <a:buClr>
                <a:schemeClr val="accent2"/>
              </a:buClr>
              <a:buSzPts val="2000"/>
              <a:buNone/>
              <a:defRPr sz="2000">
                <a:solidFill>
                  <a:schemeClr val="accent2"/>
                </a:solidFill>
              </a:defRPr>
            </a:lvl3pPr>
            <a:lvl4pPr lvl="3" algn="r" rtl="0">
              <a:spcBef>
                <a:spcPts val="0"/>
              </a:spcBef>
              <a:spcAft>
                <a:spcPts val="0"/>
              </a:spcAft>
              <a:buClr>
                <a:schemeClr val="accent2"/>
              </a:buClr>
              <a:buSzPts val="2000"/>
              <a:buNone/>
              <a:defRPr sz="2000">
                <a:solidFill>
                  <a:schemeClr val="accent2"/>
                </a:solidFill>
              </a:defRPr>
            </a:lvl4pPr>
            <a:lvl5pPr lvl="4" algn="r" rtl="0">
              <a:spcBef>
                <a:spcPts val="0"/>
              </a:spcBef>
              <a:spcAft>
                <a:spcPts val="0"/>
              </a:spcAft>
              <a:buClr>
                <a:schemeClr val="accent2"/>
              </a:buClr>
              <a:buSzPts val="2000"/>
              <a:buNone/>
              <a:defRPr sz="2000">
                <a:solidFill>
                  <a:schemeClr val="accent2"/>
                </a:solidFill>
              </a:defRPr>
            </a:lvl5pPr>
            <a:lvl6pPr lvl="5" algn="r" rtl="0">
              <a:spcBef>
                <a:spcPts val="0"/>
              </a:spcBef>
              <a:spcAft>
                <a:spcPts val="0"/>
              </a:spcAft>
              <a:buClr>
                <a:schemeClr val="accent2"/>
              </a:buClr>
              <a:buSzPts val="2000"/>
              <a:buNone/>
              <a:defRPr sz="2000">
                <a:solidFill>
                  <a:schemeClr val="accent2"/>
                </a:solidFill>
              </a:defRPr>
            </a:lvl6pPr>
            <a:lvl7pPr lvl="6" algn="r" rtl="0">
              <a:spcBef>
                <a:spcPts val="0"/>
              </a:spcBef>
              <a:spcAft>
                <a:spcPts val="0"/>
              </a:spcAft>
              <a:buClr>
                <a:schemeClr val="accent2"/>
              </a:buClr>
              <a:buSzPts val="2000"/>
              <a:buNone/>
              <a:defRPr sz="2000">
                <a:solidFill>
                  <a:schemeClr val="accent2"/>
                </a:solidFill>
              </a:defRPr>
            </a:lvl7pPr>
            <a:lvl8pPr lvl="7" algn="r" rtl="0">
              <a:spcBef>
                <a:spcPts val="0"/>
              </a:spcBef>
              <a:spcAft>
                <a:spcPts val="0"/>
              </a:spcAft>
              <a:buClr>
                <a:schemeClr val="accent2"/>
              </a:buClr>
              <a:buSzPts val="2000"/>
              <a:buNone/>
              <a:defRPr sz="2000">
                <a:solidFill>
                  <a:schemeClr val="accent2"/>
                </a:solidFill>
              </a:defRPr>
            </a:lvl8pPr>
            <a:lvl9pPr lvl="8" algn="r" rtl="0">
              <a:spcBef>
                <a:spcPts val="0"/>
              </a:spcBef>
              <a:spcAft>
                <a:spcPts val="0"/>
              </a:spcAft>
              <a:buClr>
                <a:schemeClr val="accent2"/>
              </a:buClr>
              <a:buSzPts val="2000"/>
              <a:buNone/>
              <a:defRPr sz="2000">
                <a:solidFill>
                  <a:schemeClr val="accent2"/>
                </a:solidFill>
              </a:defRPr>
            </a:lvl9pPr>
          </a:lstStyle>
          <a:p>
            <a:endParaRPr/>
          </a:p>
        </p:txBody>
      </p:sp>
      <p:sp>
        <p:nvSpPr>
          <p:cNvPr id="1344" name="Google Shape;1344;p19"/>
          <p:cNvSpPr txBox="1">
            <a:spLocks noGrp="1"/>
          </p:cNvSpPr>
          <p:nvPr>
            <p:ph type="subTitle" idx="2"/>
          </p:nvPr>
        </p:nvSpPr>
        <p:spPr>
          <a:xfrm>
            <a:off x="6176700" y="2294976"/>
            <a:ext cx="1933800" cy="6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1345" name="Google Shape;1345;p19"/>
          <p:cNvSpPr txBox="1">
            <a:spLocks noGrp="1"/>
          </p:cNvSpPr>
          <p:nvPr>
            <p:ph type="title" idx="3"/>
          </p:nvPr>
        </p:nvSpPr>
        <p:spPr>
          <a:xfrm>
            <a:off x="6176700" y="1945327"/>
            <a:ext cx="1837200" cy="407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346" name="Google Shape;1346;p19"/>
          <p:cNvSpPr txBox="1">
            <a:spLocks noGrp="1"/>
          </p:cNvSpPr>
          <p:nvPr>
            <p:ph type="subTitle" idx="4"/>
          </p:nvPr>
        </p:nvSpPr>
        <p:spPr>
          <a:xfrm>
            <a:off x="1094225" y="3603501"/>
            <a:ext cx="1933800" cy="6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sz="1400">
                <a:solidFill>
                  <a:schemeClr val="accent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1600"/>
              </a:spcBef>
              <a:spcAft>
                <a:spcPts val="0"/>
              </a:spcAft>
              <a:buClr>
                <a:schemeClr val="accent1"/>
              </a:buClr>
              <a:buSzPts val="1400"/>
              <a:buNone/>
              <a:defRPr>
                <a:solidFill>
                  <a:schemeClr val="accent1"/>
                </a:solidFill>
              </a:defRPr>
            </a:lvl3pPr>
            <a:lvl4pPr lvl="3" algn="r" rtl="0">
              <a:lnSpc>
                <a:spcPct val="100000"/>
              </a:lnSpc>
              <a:spcBef>
                <a:spcPts val="1600"/>
              </a:spcBef>
              <a:spcAft>
                <a:spcPts val="0"/>
              </a:spcAft>
              <a:buClr>
                <a:schemeClr val="accent1"/>
              </a:buClr>
              <a:buSzPts val="1400"/>
              <a:buNone/>
              <a:defRPr>
                <a:solidFill>
                  <a:schemeClr val="accent1"/>
                </a:solidFill>
              </a:defRPr>
            </a:lvl4pPr>
            <a:lvl5pPr lvl="4" algn="r" rtl="0">
              <a:lnSpc>
                <a:spcPct val="100000"/>
              </a:lnSpc>
              <a:spcBef>
                <a:spcPts val="1600"/>
              </a:spcBef>
              <a:spcAft>
                <a:spcPts val="0"/>
              </a:spcAft>
              <a:buClr>
                <a:schemeClr val="accent1"/>
              </a:buClr>
              <a:buSzPts val="1400"/>
              <a:buNone/>
              <a:defRPr>
                <a:solidFill>
                  <a:schemeClr val="accent1"/>
                </a:solidFill>
              </a:defRPr>
            </a:lvl5pPr>
            <a:lvl6pPr lvl="5" algn="r" rtl="0">
              <a:lnSpc>
                <a:spcPct val="100000"/>
              </a:lnSpc>
              <a:spcBef>
                <a:spcPts val="1600"/>
              </a:spcBef>
              <a:spcAft>
                <a:spcPts val="0"/>
              </a:spcAft>
              <a:buClr>
                <a:schemeClr val="accent1"/>
              </a:buClr>
              <a:buSzPts val="1400"/>
              <a:buNone/>
              <a:defRPr>
                <a:solidFill>
                  <a:schemeClr val="accent1"/>
                </a:solidFill>
              </a:defRPr>
            </a:lvl6pPr>
            <a:lvl7pPr lvl="6" algn="r" rtl="0">
              <a:lnSpc>
                <a:spcPct val="100000"/>
              </a:lnSpc>
              <a:spcBef>
                <a:spcPts val="1600"/>
              </a:spcBef>
              <a:spcAft>
                <a:spcPts val="0"/>
              </a:spcAft>
              <a:buClr>
                <a:schemeClr val="accent1"/>
              </a:buClr>
              <a:buSzPts val="1400"/>
              <a:buNone/>
              <a:defRPr>
                <a:solidFill>
                  <a:schemeClr val="accent1"/>
                </a:solidFill>
              </a:defRPr>
            </a:lvl7pPr>
            <a:lvl8pPr lvl="7" algn="r" rtl="0">
              <a:lnSpc>
                <a:spcPct val="100000"/>
              </a:lnSpc>
              <a:spcBef>
                <a:spcPts val="1600"/>
              </a:spcBef>
              <a:spcAft>
                <a:spcPts val="0"/>
              </a:spcAft>
              <a:buClr>
                <a:schemeClr val="accent1"/>
              </a:buClr>
              <a:buSzPts val="1400"/>
              <a:buNone/>
              <a:defRPr>
                <a:solidFill>
                  <a:schemeClr val="accent1"/>
                </a:solidFill>
              </a:defRPr>
            </a:lvl8pPr>
            <a:lvl9pPr lvl="8" algn="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1347" name="Google Shape;1347;p19"/>
          <p:cNvSpPr txBox="1">
            <a:spLocks noGrp="1"/>
          </p:cNvSpPr>
          <p:nvPr>
            <p:ph type="title" idx="5"/>
          </p:nvPr>
        </p:nvSpPr>
        <p:spPr>
          <a:xfrm>
            <a:off x="1190672" y="3253852"/>
            <a:ext cx="1837200" cy="407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1800">
                <a:solidFill>
                  <a:schemeClr val="accent2"/>
                </a:solidFill>
              </a:defRPr>
            </a:lvl1pPr>
            <a:lvl2pPr lvl="1" algn="r" rtl="0">
              <a:spcBef>
                <a:spcPts val="0"/>
              </a:spcBef>
              <a:spcAft>
                <a:spcPts val="0"/>
              </a:spcAft>
              <a:buClr>
                <a:schemeClr val="accent2"/>
              </a:buClr>
              <a:buSzPts val="2000"/>
              <a:buNone/>
              <a:defRPr sz="2000">
                <a:solidFill>
                  <a:schemeClr val="accent2"/>
                </a:solidFill>
              </a:defRPr>
            </a:lvl2pPr>
            <a:lvl3pPr lvl="2" algn="r" rtl="0">
              <a:spcBef>
                <a:spcPts val="0"/>
              </a:spcBef>
              <a:spcAft>
                <a:spcPts val="0"/>
              </a:spcAft>
              <a:buClr>
                <a:schemeClr val="accent2"/>
              </a:buClr>
              <a:buSzPts val="2000"/>
              <a:buNone/>
              <a:defRPr sz="2000">
                <a:solidFill>
                  <a:schemeClr val="accent2"/>
                </a:solidFill>
              </a:defRPr>
            </a:lvl3pPr>
            <a:lvl4pPr lvl="3" algn="r" rtl="0">
              <a:spcBef>
                <a:spcPts val="0"/>
              </a:spcBef>
              <a:spcAft>
                <a:spcPts val="0"/>
              </a:spcAft>
              <a:buClr>
                <a:schemeClr val="accent2"/>
              </a:buClr>
              <a:buSzPts val="2000"/>
              <a:buNone/>
              <a:defRPr sz="2000">
                <a:solidFill>
                  <a:schemeClr val="accent2"/>
                </a:solidFill>
              </a:defRPr>
            </a:lvl4pPr>
            <a:lvl5pPr lvl="4" algn="r" rtl="0">
              <a:spcBef>
                <a:spcPts val="0"/>
              </a:spcBef>
              <a:spcAft>
                <a:spcPts val="0"/>
              </a:spcAft>
              <a:buClr>
                <a:schemeClr val="accent2"/>
              </a:buClr>
              <a:buSzPts val="2000"/>
              <a:buNone/>
              <a:defRPr sz="2000">
                <a:solidFill>
                  <a:schemeClr val="accent2"/>
                </a:solidFill>
              </a:defRPr>
            </a:lvl5pPr>
            <a:lvl6pPr lvl="5" algn="r" rtl="0">
              <a:spcBef>
                <a:spcPts val="0"/>
              </a:spcBef>
              <a:spcAft>
                <a:spcPts val="0"/>
              </a:spcAft>
              <a:buClr>
                <a:schemeClr val="accent2"/>
              </a:buClr>
              <a:buSzPts val="2000"/>
              <a:buNone/>
              <a:defRPr sz="2000">
                <a:solidFill>
                  <a:schemeClr val="accent2"/>
                </a:solidFill>
              </a:defRPr>
            </a:lvl6pPr>
            <a:lvl7pPr lvl="6" algn="r" rtl="0">
              <a:spcBef>
                <a:spcPts val="0"/>
              </a:spcBef>
              <a:spcAft>
                <a:spcPts val="0"/>
              </a:spcAft>
              <a:buClr>
                <a:schemeClr val="accent2"/>
              </a:buClr>
              <a:buSzPts val="2000"/>
              <a:buNone/>
              <a:defRPr sz="2000">
                <a:solidFill>
                  <a:schemeClr val="accent2"/>
                </a:solidFill>
              </a:defRPr>
            </a:lvl7pPr>
            <a:lvl8pPr lvl="7" algn="r" rtl="0">
              <a:spcBef>
                <a:spcPts val="0"/>
              </a:spcBef>
              <a:spcAft>
                <a:spcPts val="0"/>
              </a:spcAft>
              <a:buClr>
                <a:schemeClr val="accent2"/>
              </a:buClr>
              <a:buSzPts val="2000"/>
              <a:buNone/>
              <a:defRPr sz="2000">
                <a:solidFill>
                  <a:schemeClr val="accent2"/>
                </a:solidFill>
              </a:defRPr>
            </a:lvl8pPr>
            <a:lvl9pPr lvl="8" algn="r" rtl="0">
              <a:spcBef>
                <a:spcPts val="0"/>
              </a:spcBef>
              <a:spcAft>
                <a:spcPts val="0"/>
              </a:spcAft>
              <a:buClr>
                <a:schemeClr val="accent2"/>
              </a:buClr>
              <a:buSzPts val="2000"/>
              <a:buNone/>
              <a:defRPr sz="2000">
                <a:solidFill>
                  <a:schemeClr val="accent2"/>
                </a:solidFill>
              </a:defRPr>
            </a:lvl9pPr>
          </a:lstStyle>
          <a:p>
            <a:endParaRPr/>
          </a:p>
        </p:txBody>
      </p:sp>
      <p:sp>
        <p:nvSpPr>
          <p:cNvPr id="1348" name="Google Shape;1348;p19"/>
          <p:cNvSpPr txBox="1">
            <a:spLocks noGrp="1"/>
          </p:cNvSpPr>
          <p:nvPr>
            <p:ph type="title" idx="6"/>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349" name="Google Shape;1349;p19"/>
          <p:cNvGrpSpPr/>
          <p:nvPr/>
        </p:nvGrpSpPr>
        <p:grpSpPr>
          <a:xfrm rot="10800000">
            <a:off x="6804346" y="4356437"/>
            <a:ext cx="1764567" cy="1392514"/>
            <a:chOff x="2533100" y="1212175"/>
            <a:chExt cx="1066075" cy="839825"/>
          </a:xfrm>
        </p:grpSpPr>
        <p:sp>
          <p:nvSpPr>
            <p:cNvPr id="1350" name="Google Shape;1350;p19"/>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9"/>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9"/>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9"/>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9"/>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9"/>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9"/>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9"/>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9"/>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9"/>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9"/>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9"/>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9"/>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9"/>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9"/>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9"/>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9"/>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9"/>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9"/>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9"/>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9"/>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1" name="Google Shape;1371;p19"/>
          <p:cNvSpPr txBox="1">
            <a:spLocks noGrp="1"/>
          </p:cNvSpPr>
          <p:nvPr>
            <p:ph type="subTitle" idx="7"/>
          </p:nvPr>
        </p:nvSpPr>
        <p:spPr>
          <a:xfrm>
            <a:off x="6176700" y="3603501"/>
            <a:ext cx="1933800" cy="6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1372" name="Google Shape;1372;p19"/>
          <p:cNvSpPr txBox="1">
            <a:spLocks noGrp="1"/>
          </p:cNvSpPr>
          <p:nvPr>
            <p:ph type="title" idx="8"/>
          </p:nvPr>
        </p:nvSpPr>
        <p:spPr>
          <a:xfrm>
            <a:off x="6176700" y="3253852"/>
            <a:ext cx="1837200" cy="407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373"/>
        <p:cNvGrpSpPr/>
        <p:nvPr/>
      </p:nvGrpSpPr>
      <p:grpSpPr>
        <a:xfrm>
          <a:off x="0" y="0"/>
          <a:ext cx="0" cy="0"/>
          <a:chOff x="0" y="0"/>
          <a:chExt cx="0" cy="0"/>
        </a:xfrm>
      </p:grpSpPr>
      <p:sp>
        <p:nvSpPr>
          <p:cNvPr id="1374" name="Google Shape;1374;p20"/>
          <p:cNvSpPr/>
          <p:nvPr/>
        </p:nvSpPr>
        <p:spPr>
          <a:xfrm>
            <a:off x="-786300" y="-269337"/>
            <a:ext cx="2134564" cy="1904225"/>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0"/>
          <p:cNvSpPr txBox="1">
            <a:spLocks noGrp="1"/>
          </p:cNvSpPr>
          <p:nvPr>
            <p:ph type="title"/>
          </p:nvPr>
        </p:nvSpPr>
        <p:spPr>
          <a:xfrm>
            <a:off x="4359350" y="539500"/>
            <a:ext cx="40713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
        <p:nvSpPr>
          <p:cNvPr id="1376" name="Google Shape;1376;p20"/>
          <p:cNvSpPr/>
          <p:nvPr/>
        </p:nvSpPr>
        <p:spPr>
          <a:xfrm>
            <a:off x="6344700" y="3788825"/>
            <a:ext cx="3114846" cy="1785135"/>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7" name="Google Shape;1377;p20"/>
          <p:cNvGrpSpPr/>
          <p:nvPr/>
        </p:nvGrpSpPr>
        <p:grpSpPr>
          <a:xfrm rot="10800000" flipH="1">
            <a:off x="7727318" y="4263686"/>
            <a:ext cx="2029420" cy="879814"/>
            <a:chOff x="2915775" y="2073500"/>
            <a:chExt cx="874750" cy="394925"/>
          </a:xfrm>
        </p:grpSpPr>
        <p:sp>
          <p:nvSpPr>
            <p:cNvPr id="1378" name="Google Shape;1378;p20"/>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0"/>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0"/>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0"/>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0"/>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0"/>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0"/>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0"/>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0"/>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0"/>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0"/>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0"/>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0"/>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0"/>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0"/>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0"/>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0"/>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0"/>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0"/>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0"/>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20"/>
          <p:cNvGrpSpPr/>
          <p:nvPr/>
        </p:nvGrpSpPr>
        <p:grpSpPr>
          <a:xfrm rot="10800000" flipH="1">
            <a:off x="-234322" y="74436"/>
            <a:ext cx="2029458" cy="1216700"/>
            <a:chOff x="3095850" y="2740875"/>
            <a:chExt cx="1972838" cy="1216700"/>
          </a:xfrm>
        </p:grpSpPr>
        <p:sp>
          <p:nvSpPr>
            <p:cNvPr id="1399" name="Google Shape;1399;p20"/>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0"/>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0"/>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0"/>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0"/>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3"/>
          <p:cNvSpPr/>
          <p:nvPr/>
        </p:nvSpPr>
        <p:spPr>
          <a:xfrm>
            <a:off x="-252819" y="3257456"/>
            <a:ext cx="3301526"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txBox="1">
            <a:spLocks noGrp="1"/>
          </p:cNvSpPr>
          <p:nvPr>
            <p:ph type="title" hasCustomPrompt="1"/>
          </p:nvPr>
        </p:nvSpPr>
        <p:spPr>
          <a:xfrm>
            <a:off x="2662800" y="1386088"/>
            <a:ext cx="3818400" cy="140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12000"/>
              <a:buNone/>
              <a:defRPr sz="12000">
                <a:solidFill>
                  <a:schemeClr val="accent6"/>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
        <p:nvSpPr>
          <p:cNvPr id="151" name="Google Shape;151;p3"/>
          <p:cNvSpPr txBox="1">
            <a:spLocks noGrp="1"/>
          </p:cNvSpPr>
          <p:nvPr>
            <p:ph type="title" idx="2"/>
          </p:nvPr>
        </p:nvSpPr>
        <p:spPr>
          <a:xfrm>
            <a:off x="2921250" y="2256802"/>
            <a:ext cx="3301500" cy="7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400"/>
              <a:buNone/>
              <a:defRPr sz="4400">
                <a:solidFill>
                  <a:schemeClr val="accent1"/>
                </a:solidFill>
              </a:defRPr>
            </a:lvl1pPr>
            <a:lvl2pPr lvl="1" algn="ctr" rtl="0">
              <a:spcBef>
                <a:spcPts val="0"/>
              </a:spcBef>
              <a:spcAft>
                <a:spcPts val="0"/>
              </a:spcAft>
              <a:buClr>
                <a:schemeClr val="accent1"/>
              </a:buClr>
              <a:buSzPts val="4400"/>
              <a:buNone/>
              <a:defRPr sz="4400">
                <a:solidFill>
                  <a:schemeClr val="accent1"/>
                </a:solidFill>
              </a:defRPr>
            </a:lvl2pPr>
            <a:lvl3pPr lvl="2" algn="ctr" rtl="0">
              <a:spcBef>
                <a:spcPts val="0"/>
              </a:spcBef>
              <a:spcAft>
                <a:spcPts val="0"/>
              </a:spcAft>
              <a:buClr>
                <a:schemeClr val="accent1"/>
              </a:buClr>
              <a:buSzPts val="4400"/>
              <a:buNone/>
              <a:defRPr sz="4400">
                <a:solidFill>
                  <a:schemeClr val="accent1"/>
                </a:solidFill>
              </a:defRPr>
            </a:lvl3pPr>
            <a:lvl4pPr lvl="3" algn="ctr" rtl="0">
              <a:spcBef>
                <a:spcPts val="0"/>
              </a:spcBef>
              <a:spcAft>
                <a:spcPts val="0"/>
              </a:spcAft>
              <a:buClr>
                <a:schemeClr val="accent1"/>
              </a:buClr>
              <a:buSzPts val="4400"/>
              <a:buNone/>
              <a:defRPr sz="4400">
                <a:solidFill>
                  <a:schemeClr val="accent1"/>
                </a:solidFill>
              </a:defRPr>
            </a:lvl4pPr>
            <a:lvl5pPr lvl="4" algn="ctr" rtl="0">
              <a:spcBef>
                <a:spcPts val="0"/>
              </a:spcBef>
              <a:spcAft>
                <a:spcPts val="0"/>
              </a:spcAft>
              <a:buClr>
                <a:schemeClr val="accent1"/>
              </a:buClr>
              <a:buSzPts val="4400"/>
              <a:buNone/>
              <a:defRPr sz="4400">
                <a:solidFill>
                  <a:schemeClr val="accent1"/>
                </a:solidFill>
              </a:defRPr>
            </a:lvl5pPr>
            <a:lvl6pPr lvl="5" algn="ctr" rtl="0">
              <a:spcBef>
                <a:spcPts val="0"/>
              </a:spcBef>
              <a:spcAft>
                <a:spcPts val="0"/>
              </a:spcAft>
              <a:buClr>
                <a:schemeClr val="accent1"/>
              </a:buClr>
              <a:buSzPts val="4400"/>
              <a:buNone/>
              <a:defRPr sz="4400">
                <a:solidFill>
                  <a:schemeClr val="accent1"/>
                </a:solidFill>
              </a:defRPr>
            </a:lvl6pPr>
            <a:lvl7pPr lvl="6" algn="ctr" rtl="0">
              <a:spcBef>
                <a:spcPts val="0"/>
              </a:spcBef>
              <a:spcAft>
                <a:spcPts val="0"/>
              </a:spcAft>
              <a:buClr>
                <a:schemeClr val="accent1"/>
              </a:buClr>
              <a:buSzPts val="4400"/>
              <a:buNone/>
              <a:defRPr sz="4400">
                <a:solidFill>
                  <a:schemeClr val="accent1"/>
                </a:solidFill>
              </a:defRPr>
            </a:lvl7pPr>
            <a:lvl8pPr lvl="7" algn="ctr" rtl="0">
              <a:spcBef>
                <a:spcPts val="0"/>
              </a:spcBef>
              <a:spcAft>
                <a:spcPts val="0"/>
              </a:spcAft>
              <a:buClr>
                <a:schemeClr val="accent1"/>
              </a:buClr>
              <a:buSzPts val="4400"/>
              <a:buNone/>
              <a:defRPr sz="4400">
                <a:solidFill>
                  <a:schemeClr val="accent1"/>
                </a:solidFill>
              </a:defRPr>
            </a:lvl8pPr>
            <a:lvl9pPr lvl="8" algn="ctr" rtl="0">
              <a:spcBef>
                <a:spcPts val="0"/>
              </a:spcBef>
              <a:spcAft>
                <a:spcPts val="0"/>
              </a:spcAft>
              <a:buClr>
                <a:schemeClr val="accent1"/>
              </a:buClr>
              <a:buSzPts val="4400"/>
              <a:buNone/>
              <a:defRPr sz="4400">
                <a:solidFill>
                  <a:schemeClr val="accent1"/>
                </a:solidFill>
              </a:defRPr>
            </a:lvl9pPr>
          </a:lstStyle>
          <a:p>
            <a:endParaRPr/>
          </a:p>
        </p:txBody>
      </p:sp>
      <p:sp>
        <p:nvSpPr>
          <p:cNvPr id="152" name="Google Shape;152;p3"/>
          <p:cNvSpPr/>
          <p:nvPr/>
        </p:nvSpPr>
        <p:spPr>
          <a:xfrm>
            <a:off x="-370325" y="-226732"/>
            <a:ext cx="2526678"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110142" y="3398493"/>
            <a:ext cx="448058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3"/>
          <p:cNvGrpSpPr/>
          <p:nvPr/>
        </p:nvGrpSpPr>
        <p:grpSpPr>
          <a:xfrm>
            <a:off x="1120712" y="-282579"/>
            <a:ext cx="1767552" cy="1392514"/>
            <a:chOff x="2533100" y="1212175"/>
            <a:chExt cx="1066075" cy="839825"/>
          </a:xfrm>
        </p:grpSpPr>
        <p:sp>
          <p:nvSpPr>
            <p:cNvPr id="155" name="Google Shape;155;p3"/>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3"/>
          <p:cNvGrpSpPr/>
          <p:nvPr/>
        </p:nvGrpSpPr>
        <p:grpSpPr>
          <a:xfrm>
            <a:off x="4638230" y="4357529"/>
            <a:ext cx="2265304" cy="1281440"/>
            <a:chOff x="3260100" y="4040200"/>
            <a:chExt cx="1579600" cy="893550"/>
          </a:xfrm>
        </p:grpSpPr>
        <p:sp>
          <p:nvSpPr>
            <p:cNvPr id="177" name="Google Shape;177;p3"/>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
          <p:cNvGrpSpPr/>
          <p:nvPr/>
        </p:nvGrpSpPr>
        <p:grpSpPr>
          <a:xfrm rot="8219760">
            <a:off x="-182790" y="-187380"/>
            <a:ext cx="912246" cy="978105"/>
            <a:chOff x="1721175" y="2665325"/>
            <a:chExt cx="809625" cy="868075"/>
          </a:xfrm>
        </p:grpSpPr>
        <p:sp>
          <p:nvSpPr>
            <p:cNvPr id="205" name="Google Shape;205;p3"/>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3"/>
          <p:cNvGrpSpPr/>
          <p:nvPr/>
        </p:nvGrpSpPr>
        <p:grpSpPr>
          <a:xfrm>
            <a:off x="8301945" y="1705856"/>
            <a:ext cx="700827" cy="706168"/>
            <a:chOff x="1474000" y="3672875"/>
            <a:chExt cx="492050" cy="495800"/>
          </a:xfrm>
        </p:grpSpPr>
        <p:sp>
          <p:nvSpPr>
            <p:cNvPr id="212" name="Google Shape;212;p3"/>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a:off x="2619438" y="-34737"/>
            <a:ext cx="429250" cy="561650"/>
            <a:chOff x="5840625" y="3436675"/>
            <a:chExt cx="429250" cy="561650"/>
          </a:xfrm>
        </p:grpSpPr>
        <p:sp>
          <p:nvSpPr>
            <p:cNvPr id="222" name="Google Shape;222;p3"/>
            <p:cNvSpPr/>
            <p:nvPr/>
          </p:nvSpPr>
          <p:spPr>
            <a:xfrm>
              <a:off x="5928950" y="3436675"/>
              <a:ext cx="132725" cy="215600"/>
            </a:xfrm>
            <a:custGeom>
              <a:avLst/>
              <a:gdLst/>
              <a:ahLst/>
              <a:cxnLst/>
              <a:rect l="l" t="t" r="r" b="b"/>
              <a:pathLst>
                <a:path w="5309" h="8624" extrusionOk="0">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840625" y="3551400"/>
              <a:ext cx="429250" cy="446925"/>
            </a:xfrm>
            <a:custGeom>
              <a:avLst/>
              <a:gdLst/>
              <a:ahLst/>
              <a:cxnLst/>
              <a:rect l="l" t="t" r="r" b="b"/>
              <a:pathLst>
                <a:path w="17170" h="17877" extrusionOk="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918575" y="3604850"/>
              <a:ext cx="82025" cy="324550"/>
            </a:xfrm>
            <a:custGeom>
              <a:avLst/>
              <a:gdLst/>
              <a:ahLst/>
              <a:cxnLst/>
              <a:rect l="l" t="t" r="r" b="b"/>
              <a:pathLst>
                <a:path w="3281" h="12982" extrusionOk="0">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24450" y="3711275"/>
              <a:ext cx="36075" cy="244875"/>
            </a:xfrm>
            <a:custGeom>
              <a:avLst/>
              <a:gdLst/>
              <a:ahLst/>
              <a:cxnLst/>
              <a:rect l="l" t="t" r="r" b="b"/>
              <a:pathLst>
                <a:path w="1443" h="9795" extrusionOk="0">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3"/>
          <p:cNvGrpSpPr/>
          <p:nvPr/>
        </p:nvGrpSpPr>
        <p:grpSpPr>
          <a:xfrm>
            <a:off x="8493066" y="4274774"/>
            <a:ext cx="700874" cy="766574"/>
            <a:chOff x="5164825" y="3105675"/>
            <a:chExt cx="569400" cy="622775"/>
          </a:xfrm>
        </p:grpSpPr>
        <p:sp>
          <p:nvSpPr>
            <p:cNvPr id="227" name="Google Shape;227;p3"/>
            <p:cNvSpPr/>
            <p:nvPr/>
          </p:nvSpPr>
          <p:spPr>
            <a:xfrm>
              <a:off x="5239850" y="3284950"/>
              <a:ext cx="458325" cy="443500"/>
            </a:xfrm>
            <a:custGeom>
              <a:avLst/>
              <a:gdLst/>
              <a:ahLst/>
              <a:cxnLst/>
              <a:rect l="l" t="t" r="r" b="b"/>
              <a:pathLst>
                <a:path w="18333" h="17740" extrusionOk="0">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329400" y="3355325"/>
              <a:ext cx="143100" cy="285600"/>
            </a:xfrm>
            <a:custGeom>
              <a:avLst/>
              <a:gdLst/>
              <a:ahLst/>
              <a:cxnLst/>
              <a:rect l="l" t="t" r="r" b="b"/>
              <a:pathLst>
                <a:path w="5724" h="11424" extrusionOk="0">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547500" y="3304150"/>
              <a:ext cx="60525" cy="315250"/>
            </a:xfrm>
            <a:custGeom>
              <a:avLst/>
              <a:gdLst/>
              <a:ahLst/>
              <a:cxnLst/>
              <a:rect l="l" t="t" r="r" b="b"/>
              <a:pathLst>
                <a:path w="2421" h="12610" extrusionOk="0">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465500" y="3350100"/>
              <a:ext cx="50625" cy="317575"/>
            </a:xfrm>
            <a:custGeom>
              <a:avLst/>
              <a:gdLst/>
              <a:ahLst/>
              <a:cxnLst/>
              <a:rect l="l" t="t" r="r" b="b"/>
              <a:pathLst>
                <a:path w="2025" h="12703" extrusionOk="0">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164825" y="3105675"/>
              <a:ext cx="569400" cy="454375"/>
            </a:xfrm>
            <a:custGeom>
              <a:avLst/>
              <a:gdLst/>
              <a:ahLst/>
              <a:cxnLst/>
              <a:rect l="l" t="t" r="r" b="b"/>
              <a:pathLst>
                <a:path w="22776" h="18175" extrusionOk="0">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356150" y="3226800"/>
              <a:ext cx="65750" cy="159975"/>
            </a:xfrm>
            <a:custGeom>
              <a:avLst/>
              <a:gdLst/>
              <a:ahLst/>
              <a:cxnLst/>
              <a:rect l="l" t="t" r="r" b="b"/>
              <a:pathLst>
                <a:path w="2630" h="6399" extrusionOk="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545175" y="3267650"/>
              <a:ext cx="75050" cy="133650"/>
            </a:xfrm>
            <a:custGeom>
              <a:avLst/>
              <a:gdLst/>
              <a:ahLst/>
              <a:cxnLst/>
              <a:rect l="l" t="t" r="r" b="b"/>
              <a:pathLst>
                <a:path w="3002" h="5346" extrusionOk="0">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
          <p:cNvGrpSpPr/>
          <p:nvPr/>
        </p:nvGrpSpPr>
        <p:grpSpPr>
          <a:xfrm rot="3369565">
            <a:off x="7221721" y="3321431"/>
            <a:ext cx="489715" cy="1683158"/>
            <a:chOff x="4871700" y="1797250"/>
            <a:chExt cx="319900" cy="1099500"/>
          </a:xfrm>
        </p:grpSpPr>
        <p:sp>
          <p:nvSpPr>
            <p:cNvPr id="235" name="Google Shape;235;p3"/>
            <p:cNvSpPr/>
            <p:nvPr/>
          </p:nvSpPr>
          <p:spPr>
            <a:xfrm>
              <a:off x="4871700" y="2253700"/>
              <a:ext cx="271050" cy="643050"/>
            </a:xfrm>
            <a:custGeom>
              <a:avLst/>
              <a:gdLst/>
              <a:ahLst/>
              <a:cxnLst/>
              <a:rect l="l" t="t" r="r" b="b"/>
              <a:pathLst>
                <a:path w="10842" h="25722" extrusionOk="0">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895550" y="2310800"/>
              <a:ext cx="225675" cy="78525"/>
            </a:xfrm>
            <a:custGeom>
              <a:avLst/>
              <a:gdLst/>
              <a:ahLst/>
              <a:cxnLst/>
              <a:rect l="l" t="t" r="r" b="b"/>
              <a:pathLst>
                <a:path w="9027" h="3141" extrusionOk="0">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4932175" y="2489925"/>
              <a:ext cx="174500" cy="41300"/>
            </a:xfrm>
            <a:custGeom>
              <a:avLst/>
              <a:gdLst/>
              <a:ahLst/>
              <a:cxnLst/>
              <a:rect l="l" t="t" r="r" b="b"/>
              <a:pathLst>
                <a:path w="6980" h="1652" extrusionOk="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4949050" y="2599250"/>
              <a:ext cx="126225" cy="37000"/>
            </a:xfrm>
            <a:custGeom>
              <a:avLst/>
              <a:gdLst/>
              <a:ahLst/>
              <a:cxnLst/>
              <a:rect l="l" t="t" r="r" b="b"/>
              <a:pathLst>
                <a:path w="5049" h="1480" extrusionOk="0">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953700" y="2737100"/>
              <a:ext cx="77950" cy="34325"/>
            </a:xfrm>
            <a:custGeom>
              <a:avLst/>
              <a:gdLst/>
              <a:ahLst/>
              <a:cxnLst/>
              <a:rect l="l" t="t" r="r" b="b"/>
              <a:pathLst>
                <a:path w="3118" h="1373" extrusionOk="0">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3"/>
          <p:cNvSpPr txBox="1">
            <a:spLocks noGrp="1"/>
          </p:cNvSpPr>
          <p:nvPr>
            <p:ph type="subTitle" idx="1"/>
          </p:nvPr>
        </p:nvSpPr>
        <p:spPr>
          <a:xfrm>
            <a:off x="3012000" y="2924725"/>
            <a:ext cx="31200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1600"/>
              </a:spcBef>
              <a:spcAft>
                <a:spcPts val="0"/>
              </a:spcAft>
              <a:buClr>
                <a:schemeClr val="accent1"/>
              </a:buClr>
              <a:buSzPts val="1800"/>
              <a:buNone/>
              <a:defRPr sz="1800">
                <a:solidFill>
                  <a:schemeClr val="accent1"/>
                </a:solidFill>
              </a:defRPr>
            </a:lvl3pPr>
            <a:lvl4pPr lvl="3" algn="ctr" rtl="0">
              <a:spcBef>
                <a:spcPts val="1600"/>
              </a:spcBef>
              <a:spcAft>
                <a:spcPts val="0"/>
              </a:spcAft>
              <a:buClr>
                <a:schemeClr val="accent1"/>
              </a:buClr>
              <a:buSzPts val="1800"/>
              <a:buNone/>
              <a:defRPr sz="1800">
                <a:solidFill>
                  <a:schemeClr val="accent1"/>
                </a:solidFill>
              </a:defRPr>
            </a:lvl4pPr>
            <a:lvl5pPr lvl="4" algn="ctr" rtl="0">
              <a:spcBef>
                <a:spcPts val="1600"/>
              </a:spcBef>
              <a:spcAft>
                <a:spcPts val="0"/>
              </a:spcAft>
              <a:buClr>
                <a:schemeClr val="accent1"/>
              </a:buClr>
              <a:buSzPts val="1800"/>
              <a:buNone/>
              <a:defRPr sz="1800">
                <a:solidFill>
                  <a:schemeClr val="accent1"/>
                </a:solidFill>
              </a:defRPr>
            </a:lvl5pPr>
            <a:lvl6pPr lvl="5" algn="ctr" rtl="0">
              <a:spcBef>
                <a:spcPts val="1600"/>
              </a:spcBef>
              <a:spcAft>
                <a:spcPts val="0"/>
              </a:spcAft>
              <a:buClr>
                <a:schemeClr val="accent1"/>
              </a:buClr>
              <a:buSzPts val="1800"/>
              <a:buNone/>
              <a:defRPr sz="1800">
                <a:solidFill>
                  <a:schemeClr val="accent1"/>
                </a:solidFill>
              </a:defRPr>
            </a:lvl6pPr>
            <a:lvl7pPr lvl="6" algn="ctr" rtl="0">
              <a:spcBef>
                <a:spcPts val="1600"/>
              </a:spcBef>
              <a:spcAft>
                <a:spcPts val="0"/>
              </a:spcAft>
              <a:buClr>
                <a:schemeClr val="accent1"/>
              </a:buClr>
              <a:buSzPts val="1800"/>
              <a:buNone/>
              <a:defRPr sz="1800">
                <a:solidFill>
                  <a:schemeClr val="accent1"/>
                </a:solidFill>
              </a:defRPr>
            </a:lvl7pPr>
            <a:lvl8pPr lvl="7" algn="ctr" rtl="0">
              <a:spcBef>
                <a:spcPts val="1600"/>
              </a:spcBef>
              <a:spcAft>
                <a:spcPts val="0"/>
              </a:spcAft>
              <a:buClr>
                <a:schemeClr val="accent1"/>
              </a:buClr>
              <a:buSzPts val="1800"/>
              <a:buNone/>
              <a:defRPr sz="1800">
                <a:solidFill>
                  <a:schemeClr val="accent1"/>
                </a:solidFill>
              </a:defRPr>
            </a:lvl8pPr>
            <a:lvl9pPr lvl="8" algn="ctr" rtl="0">
              <a:spcBef>
                <a:spcPts val="1600"/>
              </a:spcBef>
              <a:spcAft>
                <a:spcPts val="1600"/>
              </a:spcAft>
              <a:buClr>
                <a:schemeClr val="accent1"/>
              </a:buClr>
              <a:buSzPts val="1800"/>
              <a:buNone/>
              <a:defRPr sz="1800">
                <a:solidFill>
                  <a:schemeClr val="accent1"/>
                </a:solidFill>
              </a:defRPr>
            </a:lvl9pPr>
          </a:lstStyle>
          <a:p>
            <a:endParaRPr/>
          </a:p>
        </p:txBody>
      </p:sp>
      <p:sp>
        <p:nvSpPr>
          <p:cNvPr id="250" name="Google Shape;250;p3"/>
          <p:cNvSpPr/>
          <p:nvPr/>
        </p:nvSpPr>
        <p:spPr>
          <a:xfrm>
            <a:off x="6284035" y="-342975"/>
            <a:ext cx="3120042" cy="2211245"/>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3"/>
          <p:cNvGrpSpPr/>
          <p:nvPr/>
        </p:nvGrpSpPr>
        <p:grpSpPr>
          <a:xfrm>
            <a:off x="183500" y="3690400"/>
            <a:ext cx="1972838" cy="1216700"/>
            <a:chOff x="3095850" y="2740875"/>
            <a:chExt cx="1972838" cy="1216700"/>
          </a:xfrm>
        </p:grpSpPr>
        <p:sp>
          <p:nvSpPr>
            <p:cNvPr id="252" name="Google Shape;252;p3"/>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
          <p:cNvGrpSpPr/>
          <p:nvPr/>
        </p:nvGrpSpPr>
        <p:grpSpPr>
          <a:xfrm rot="659021">
            <a:off x="6962465" y="287510"/>
            <a:ext cx="1763181" cy="1381188"/>
            <a:chOff x="3495050" y="1152875"/>
            <a:chExt cx="1082275" cy="847800"/>
          </a:xfrm>
        </p:grpSpPr>
        <p:sp>
          <p:nvSpPr>
            <p:cNvPr id="258" name="Google Shape;258;p3"/>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
          <p:cNvGrpSpPr/>
          <p:nvPr/>
        </p:nvGrpSpPr>
        <p:grpSpPr>
          <a:xfrm>
            <a:off x="8406210" y="-90113"/>
            <a:ext cx="492294" cy="1007595"/>
            <a:chOff x="5291025" y="2315450"/>
            <a:chExt cx="319900" cy="654750"/>
          </a:xfrm>
        </p:grpSpPr>
        <p:sp>
          <p:nvSpPr>
            <p:cNvPr id="267" name="Google Shape;267;p3"/>
            <p:cNvSpPr/>
            <p:nvPr/>
          </p:nvSpPr>
          <p:spPr>
            <a:xfrm>
              <a:off x="5382925" y="2317775"/>
              <a:ext cx="193675" cy="348975"/>
            </a:xfrm>
            <a:custGeom>
              <a:avLst/>
              <a:gdLst/>
              <a:ahLst/>
              <a:cxnLst/>
              <a:rect l="l" t="t" r="r" b="b"/>
              <a:pathLst>
                <a:path w="7747" h="13959" extrusionOk="0">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322425" y="2315450"/>
              <a:ext cx="196025" cy="342000"/>
            </a:xfrm>
            <a:custGeom>
              <a:avLst/>
              <a:gdLst/>
              <a:ahLst/>
              <a:cxnLst/>
              <a:rect l="l" t="t" r="r" b="b"/>
              <a:pathLst>
                <a:path w="7841" h="13680" extrusionOk="0">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291025" y="2579050"/>
              <a:ext cx="319900" cy="391150"/>
            </a:xfrm>
            <a:custGeom>
              <a:avLst/>
              <a:gdLst/>
              <a:ahLst/>
              <a:cxnLst/>
              <a:rect l="l" t="t" r="r" b="b"/>
              <a:pathLst>
                <a:path w="12796" h="15646" extrusionOk="0">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3"/>
          <p:cNvGrpSpPr/>
          <p:nvPr/>
        </p:nvGrpSpPr>
        <p:grpSpPr>
          <a:xfrm>
            <a:off x="276386" y="1439556"/>
            <a:ext cx="489708" cy="839276"/>
            <a:chOff x="1332275" y="1990950"/>
            <a:chExt cx="359050" cy="615350"/>
          </a:xfrm>
        </p:grpSpPr>
        <p:sp>
          <p:nvSpPr>
            <p:cNvPr id="271" name="Google Shape;271;p3"/>
            <p:cNvSpPr/>
            <p:nvPr/>
          </p:nvSpPr>
          <p:spPr>
            <a:xfrm>
              <a:off x="1374550" y="2220275"/>
              <a:ext cx="117875" cy="98300"/>
            </a:xfrm>
            <a:custGeom>
              <a:avLst/>
              <a:gdLst/>
              <a:ahLst/>
              <a:cxnLst/>
              <a:rect l="l" t="t" r="r" b="b"/>
              <a:pathLst>
                <a:path w="4715" h="3932" extrusionOk="0">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474000" y="2220275"/>
              <a:ext cx="117875" cy="98300"/>
            </a:xfrm>
            <a:custGeom>
              <a:avLst/>
              <a:gdLst/>
              <a:ahLst/>
              <a:cxnLst/>
              <a:rect l="l" t="t" r="r" b="b"/>
              <a:pathLst>
                <a:path w="4715" h="3932" extrusionOk="0">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573450" y="2220275"/>
              <a:ext cx="117825" cy="98300"/>
            </a:xfrm>
            <a:custGeom>
              <a:avLst/>
              <a:gdLst/>
              <a:ahLst/>
              <a:cxnLst/>
              <a:rect l="l" t="t" r="r" b="b"/>
              <a:pathLst>
                <a:path w="4713" h="3932" extrusionOk="0">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1374550" y="2314600"/>
              <a:ext cx="117925" cy="99750"/>
            </a:xfrm>
            <a:custGeom>
              <a:avLst/>
              <a:gdLst/>
              <a:ahLst/>
              <a:cxnLst/>
              <a:rect l="l" t="t" r="r" b="b"/>
              <a:pathLst>
                <a:path w="4717" h="3990" extrusionOk="0">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1474000" y="2314600"/>
              <a:ext cx="117925" cy="99750"/>
            </a:xfrm>
            <a:custGeom>
              <a:avLst/>
              <a:gdLst/>
              <a:ahLst/>
              <a:cxnLst/>
              <a:rect l="l" t="t" r="r" b="b"/>
              <a:pathLst>
                <a:path w="4717" h="3990" extrusionOk="0">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573450" y="2314600"/>
              <a:ext cx="117875" cy="99750"/>
            </a:xfrm>
            <a:custGeom>
              <a:avLst/>
              <a:gdLst/>
              <a:ahLst/>
              <a:cxnLst/>
              <a:rect l="l" t="t" r="r" b="b"/>
              <a:pathLst>
                <a:path w="4715" h="3990" extrusionOk="0">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374550" y="2413325"/>
              <a:ext cx="117675" cy="99325"/>
            </a:xfrm>
            <a:custGeom>
              <a:avLst/>
              <a:gdLst/>
              <a:ahLst/>
              <a:cxnLst/>
              <a:rect l="l" t="t" r="r" b="b"/>
              <a:pathLst>
                <a:path w="4707" h="3973" extrusionOk="0">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474000" y="2413325"/>
              <a:ext cx="117675" cy="99325"/>
            </a:xfrm>
            <a:custGeom>
              <a:avLst/>
              <a:gdLst/>
              <a:ahLst/>
              <a:cxnLst/>
              <a:rect l="l" t="t" r="r" b="b"/>
              <a:pathLst>
                <a:path w="4707" h="3973" extrusionOk="0">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573450" y="2413325"/>
              <a:ext cx="117625" cy="99325"/>
            </a:xfrm>
            <a:custGeom>
              <a:avLst/>
              <a:gdLst/>
              <a:ahLst/>
              <a:cxnLst/>
              <a:rect l="l" t="t" r="r" b="b"/>
              <a:pathLst>
                <a:path w="4705" h="3973" extrusionOk="0">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1474000" y="2508125"/>
              <a:ext cx="117675" cy="98175"/>
            </a:xfrm>
            <a:custGeom>
              <a:avLst/>
              <a:gdLst/>
              <a:ahLst/>
              <a:cxnLst/>
              <a:rect l="l" t="t" r="r" b="b"/>
              <a:pathLst>
                <a:path w="4707" h="3927" extrusionOk="0">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507750" y="2012425"/>
              <a:ext cx="128550" cy="223350"/>
            </a:xfrm>
            <a:custGeom>
              <a:avLst/>
              <a:gdLst/>
              <a:ahLst/>
              <a:cxnLst/>
              <a:rect l="l" t="t" r="r" b="b"/>
              <a:pathLst>
                <a:path w="5142" h="8934" extrusionOk="0">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332275" y="1990950"/>
              <a:ext cx="204575" cy="186675"/>
            </a:xfrm>
            <a:custGeom>
              <a:avLst/>
              <a:gdLst/>
              <a:ahLst/>
              <a:cxnLst/>
              <a:rect l="l" t="t" r="r" b="b"/>
              <a:pathLst>
                <a:path w="8183" h="7467" extrusionOk="0">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532175" y="2079050"/>
              <a:ext cx="147750" cy="95200"/>
            </a:xfrm>
            <a:custGeom>
              <a:avLst/>
              <a:gdLst/>
              <a:ahLst/>
              <a:cxnLst/>
              <a:rect l="l" t="t" r="r" b="b"/>
              <a:pathLst>
                <a:path w="5910" h="3808" extrusionOk="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
          <p:cNvGrpSpPr/>
          <p:nvPr/>
        </p:nvGrpSpPr>
        <p:grpSpPr>
          <a:xfrm rot="-7942932">
            <a:off x="5853666" y="-365813"/>
            <a:ext cx="845641" cy="831543"/>
            <a:chOff x="4452350" y="1286250"/>
            <a:chExt cx="700275" cy="688600"/>
          </a:xfrm>
        </p:grpSpPr>
        <p:sp>
          <p:nvSpPr>
            <p:cNvPr id="285" name="Google Shape;285;p3"/>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4806900" y="1629600"/>
              <a:ext cx="151225" cy="48650"/>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
          <p:cNvGrpSpPr/>
          <p:nvPr/>
        </p:nvGrpSpPr>
        <p:grpSpPr>
          <a:xfrm>
            <a:off x="2411250" y="4357513"/>
            <a:ext cx="845650" cy="713075"/>
            <a:chOff x="2385375" y="4063625"/>
            <a:chExt cx="845650" cy="713075"/>
          </a:xfrm>
        </p:grpSpPr>
        <p:sp>
          <p:nvSpPr>
            <p:cNvPr id="299" name="Google Shape;299;p3"/>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3"/>
          <p:cNvGrpSpPr/>
          <p:nvPr/>
        </p:nvGrpSpPr>
        <p:grpSpPr>
          <a:xfrm rot="2700000">
            <a:off x="-292677" y="3107154"/>
            <a:ext cx="764885" cy="1148083"/>
            <a:chOff x="3463650" y="2615600"/>
            <a:chExt cx="467625" cy="701900"/>
          </a:xfrm>
        </p:grpSpPr>
        <p:sp>
          <p:nvSpPr>
            <p:cNvPr id="304" name="Google Shape;304;p3"/>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
          <p:cNvGrpSpPr/>
          <p:nvPr/>
        </p:nvGrpSpPr>
        <p:grpSpPr>
          <a:xfrm>
            <a:off x="99934" y="4395244"/>
            <a:ext cx="346800" cy="525634"/>
            <a:chOff x="2525525" y="689125"/>
            <a:chExt cx="298400" cy="452275"/>
          </a:xfrm>
        </p:grpSpPr>
        <p:sp>
          <p:nvSpPr>
            <p:cNvPr id="308" name="Google Shape;308;p3"/>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6_1">
    <p:spTree>
      <p:nvGrpSpPr>
        <p:cNvPr id="1" name="Shape 1404"/>
        <p:cNvGrpSpPr/>
        <p:nvPr/>
      </p:nvGrpSpPr>
      <p:grpSpPr>
        <a:xfrm>
          <a:off x="0" y="0"/>
          <a:ext cx="0" cy="0"/>
          <a:chOff x="0" y="0"/>
          <a:chExt cx="0" cy="0"/>
        </a:xfrm>
      </p:grpSpPr>
      <p:sp>
        <p:nvSpPr>
          <p:cNvPr id="1405" name="Google Shape;1405;p21"/>
          <p:cNvSpPr/>
          <p:nvPr/>
        </p:nvSpPr>
        <p:spPr>
          <a:xfrm flipH="1">
            <a:off x="7132951" y="-226722"/>
            <a:ext cx="252475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1"/>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1"/>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1408" name="Google Shape;1408;p21"/>
          <p:cNvGrpSpPr/>
          <p:nvPr/>
        </p:nvGrpSpPr>
        <p:grpSpPr>
          <a:xfrm rot="1927918">
            <a:off x="7427369" y="216933"/>
            <a:ext cx="1505785" cy="1179556"/>
            <a:chOff x="3495050" y="1152875"/>
            <a:chExt cx="1082275" cy="847800"/>
          </a:xfrm>
        </p:grpSpPr>
        <p:sp>
          <p:nvSpPr>
            <p:cNvPr id="1409" name="Google Shape;1409;p21"/>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1"/>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1"/>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1"/>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1"/>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1"/>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1"/>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1"/>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21"/>
          <p:cNvGrpSpPr/>
          <p:nvPr/>
        </p:nvGrpSpPr>
        <p:grpSpPr>
          <a:xfrm rot="1416901">
            <a:off x="-256327" y="4166276"/>
            <a:ext cx="1939088" cy="875444"/>
            <a:chOff x="2915775" y="2073500"/>
            <a:chExt cx="874750" cy="394925"/>
          </a:xfrm>
        </p:grpSpPr>
        <p:sp>
          <p:nvSpPr>
            <p:cNvPr id="1418" name="Google Shape;1418;p21"/>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1"/>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1"/>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1"/>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1"/>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1"/>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1"/>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1"/>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1"/>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1"/>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1"/>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1"/>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1"/>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1"/>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1"/>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1"/>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1"/>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1"/>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1"/>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1"/>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21"/>
          <p:cNvGrpSpPr/>
          <p:nvPr/>
        </p:nvGrpSpPr>
        <p:grpSpPr>
          <a:xfrm rot="5550459">
            <a:off x="726831" y="4371527"/>
            <a:ext cx="625805" cy="615371"/>
            <a:chOff x="4452350" y="1286250"/>
            <a:chExt cx="700275" cy="688600"/>
          </a:xfrm>
        </p:grpSpPr>
        <p:sp>
          <p:nvSpPr>
            <p:cNvPr id="1439" name="Google Shape;1439;p21"/>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1"/>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1"/>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1"/>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1"/>
            <p:cNvSpPr/>
            <p:nvPr/>
          </p:nvSpPr>
          <p:spPr>
            <a:xfrm rot="10800000" flipH="1">
              <a:off x="4816486" y="1639672"/>
              <a:ext cx="151225" cy="52829"/>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1"/>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1"/>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423761" y="4061118"/>
            <a:ext cx="415164" cy="629250"/>
            <a:chOff x="2525525" y="689125"/>
            <a:chExt cx="298400" cy="452275"/>
          </a:xfrm>
        </p:grpSpPr>
        <p:sp>
          <p:nvSpPr>
            <p:cNvPr id="1453" name="Google Shape;1453;p21"/>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1"/>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1"/>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1"/>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1"/>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7">
    <p:spTree>
      <p:nvGrpSpPr>
        <p:cNvPr id="1" name="Shape 1476"/>
        <p:cNvGrpSpPr/>
        <p:nvPr/>
      </p:nvGrpSpPr>
      <p:grpSpPr>
        <a:xfrm>
          <a:off x="0" y="0"/>
          <a:ext cx="0" cy="0"/>
          <a:chOff x="0" y="0"/>
          <a:chExt cx="0" cy="0"/>
        </a:xfrm>
      </p:grpSpPr>
      <p:sp>
        <p:nvSpPr>
          <p:cNvPr id="1477" name="Google Shape;1477;p22"/>
          <p:cNvSpPr/>
          <p:nvPr/>
        </p:nvSpPr>
        <p:spPr>
          <a:xfrm>
            <a:off x="-781000" y="-226725"/>
            <a:ext cx="250432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22"/>
          <p:cNvGrpSpPr/>
          <p:nvPr/>
        </p:nvGrpSpPr>
        <p:grpSpPr>
          <a:xfrm>
            <a:off x="385917" y="-226709"/>
            <a:ext cx="1751668" cy="1392514"/>
            <a:chOff x="2533100" y="1212175"/>
            <a:chExt cx="1066075" cy="839825"/>
          </a:xfrm>
        </p:grpSpPr>
        <p:sp>
          <p:nvSpPr>
            <p:cNvPr id="1479" name="Google Shape;1479;p22"/>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2"/>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2"/>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2"/>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2"/>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2"/>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2"/>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2"/>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2"/>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2"/>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2"/>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2"/>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2"/>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2"/>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2"/>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2"/>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2"/>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2"/>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2"/>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2"/>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2"/>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22"/>
          <p:cNvSpPr txBox="1">
            <a:spLocks noGrp="1"/>
          </p:cNvSpPr>
          <p:nvPr>
            <p:ph type="title"/>
          </p:nvPr>
        </p:nvSpPr>
        <p:spPr>
          <a:xfrm>
            <a:off x="4359350" y="539500"/>
            <a:ext cx="40713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
        <p:nvSpPr>
          <p:cNvPr id="1501" name="Google Shape;1501;p22"/>
          <p:cNvSpPr/>
          <p:nvPr/>
        </p:nvSpPr>
        <p:spPr>
          <a:xfrm>
            <a:off x="6940228" y="3927900"/>
            <a:ext cx="2704476"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22"/>
          <p:cNvGrpSpPr/>
          <p:nvPr/>
        </p:nvGrpSpPr>
        <p:grpSpPr>
          <a:xfrm rot="-10570577">
            <a:off x="7418408" y="4003449"/>
            <a:ext cx="1748086" cy="997632"/>
            <a:chOff x="3260100" y="4040200"/>
            <a:chExt cx="1579600" cy="893550"/>
          </a:xfrm>
        </p:grpSpPr>
        <p:sp>
          <p:nvSpPr>
            <p:cNvPr id="1503" name="Google Shape;1503;p22"/>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2"/>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2"/>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2"/>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2"/>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2"/>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2"/>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2"/>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2"/>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2"/>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2"/>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2"/>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2"/>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2"/>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2"/>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2"/>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2"/>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2"/>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2"/>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2"/>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2"/>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2"/>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2"/>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2"/>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22"/>
          <p:cNvGrpSpPr/>
          <p:nvPr/>
        </p:nvGrpSpPr>
        <p:grpSpPr>
          <a:xfrm flipH="1">
            <a:off x="8430771" y="3927888"/>
            <a:ext cx="625243" cy="1130362"/>
            <a:chOff x="6608925" y="2056050"/>
            <a:chExt cx="453075" cy="812450"/>
          </a:xfrm>
        </p:grpSpPr>
        <p:sp>
          <p:nvSpPr>
            <p:cNvPr id="1531" name="Google Shape;1531;p22"/>
            <p:cNvSpPr/>
            <p:nvPr/>
          </p:nvSpPr>
          <p:spPr>
            <a:xfrm>
              <a:off x="6766525" y="2277050"/>
              <a:ext cx="230350" cy="544975"/>
            </a:xfrm>
            <a:custGeom>
              <a:avLst/>
              <a:gdLst/>
              <a:ahLst/>
              <a:cxnLst/>
              <a:rect l="l" t="t" r="r" b="b"/>
              <a:pathLst>
                <a:path w="9214" h="21799" extrusionOk="0">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2"/>
            <p:cNvSpPr/>
            <p:nvPr/>
          </p:nvSpPr>
          <p:spPr>
            <a:xfrm>
              <a:off x="6694575" y="2713450"/>
              <a:ext cx="171425" cy="155050"/>
            </a:xfrm>
            <a:custGeom>
              <a:avLst/>
              <a:gdLst/>
              <a:ahLst/>
              <a:cxnLst/>
              <a:rect l="l" t="t" r="r" b="b"/>
              <a:pathLst>
                <a:path w="6857" h="6202" extrusionOk="0">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2"/>
            <p:cNvSpPr/>
            <p:nvPr/>
          </p:nvSpPr>
          <p:spPr>
            <a:xfrm>
              <a:off x="6890800" y="2558000"/>
              <a:ext cx="171200" cy="155450"/>
            </a:xfrm>
            <a:custGeom>
              <a:avLst/>
              <a:gdLst/>
              <a:ahLst/>
              <a:cxnLst/>
              <a:rect l="l" t="t" r="r" b="b"/>
              <a:pathLst>
                <a:path w="6848" h="6218" extrusionOk="0">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2"/>
            <p:cNvSpPr/>
            <p:nvPr/>
          </p:nvSpPr>
          <p:spPr>
            <a:xfrm>
              <a:off x="6608925" y="2056050"/>
              <a:ext cx="257075" cy="273950"/>
            </a:xfrm>
            <a:custGeom>
              <a:avLst/>
              <a:gdLst/>
              <a:ahLst/>
              <a:cxnLst/>
              <a:rect l="l" t="t" r="r" b="b"/>
              <a:pathLst>
                <a:path w="10283" h="10958" extrusionOk="0">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2"/>
            <p:cNvSpPr/>
            <p:nvPr/>
          </p:nvSpPr>
          <p:spPr>
            <a:xfrm>
              <a:off x="6829350" y="2146200"/>
              <a:ext cx="138450" cy="183800"/>
            </a:xfrm>
            <a:custGeom>
              <a:avLst/>
              <a:gdLst/>
              <a:ahLst/>
              <a:cxnLst/>
              <a:rect l="l" t="t" r="r" b="b"/>
              <a:pathLst>
                <a:path w="5538" h="7352" extrusionOk="0">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1536"/>
        <p:cNvGrpSpPr/>
        <p:nvPr/>
      </p:nvGrpSpPr>
      <p:grpSpPr>
        <a:xfrm>
          <a:off x="0" y="0"/>
          <a:ext cx="0" cy="0"/>
          <a:chOff x="0" y="0"/>
          <a:chExt cx="0" cy="0"/>
        </a:xfrm>
      </p:grpSpPr>
      <p:sp>
        <p:nvSpPr>
          <p:cNvPr id="1537" name="Google Shape;1537;p23"/>
          <p:cNvSpPr/>
          <p:nvPr/>
        </p:nvSpPr>
        <p:spPr>
          <a:xfrm flipH="1">
            <a:off x="7394037" y="-226725"/>
            <a:ext cx="2263663" cy="2003040"/>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9" name="Google Shape;1539;p23"/>
          <p:cNvGrpSpPr/>
          <p:nvPr/>
        </p:nvGrpSpPr>
        <p:grpSpPr>
          <a:xfrm flipH="1">
            <a:off x="6664819" y="-342965"/>
            <a:ext cx="1765953" cy="1392514"/>
            <a:chOff x="2533100" y="1212175"/>
            <a:chExt cx="1066075" cy="839825"/>
          </a:xfrm>
        </p:grpSpPr>
        <p:sp>
          <p:nvSpPr>
            <p:cNvPr id="1540" name="Google Shape;1540;p23"/>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3"/>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3"/>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3"/>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3"/>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3"/>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3"/>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3"/>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23"/>
          <p:cNvGrpSpPr/>
          <p:nvPr/>
        </p:nvGrpSpPr>
        <p:grpSpPr>
          <a:xfrm flipH="1">
            <a:off x="727873" y="4386591"/>
            <a:ext cx="2263567" cy="1281440"/>
            <a:chOff x="3260100" y="4040200"/>
            <a:chExt cx="1579600" cy="893550"/>
          </a:xfrm>
        </p:grpSpPr>
        <p:sp>
          <p:nvSpPr>
            <p:cNvPr id="1562" name="Google Shape;1562;p23"/>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3"/>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3"/>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3"/>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3"/>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3"/>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3"/>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3"/>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3"/>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23"/>
          <p:cNvGrpSpPr/>
          <p:nvPr/>
        </p:nvGrpSpPr>
        <p:grpSpPr>
          <a:xfrm rot="1668569" flipH="1">
            <a:off x="616483" y="3865448"/>
            <a:ext cx="911957" cy="977823"/>
            <a:chOff x="1721175" y="2665325"/>
            <a:chExt cx="809625" cy="868075"/>
          </a:xfrm>
        </p:grpSpPr>
        <p:sp>
          <p:nvSpPr>
            <p:cNvPr id="1590" name="Google Shape;1590;p23"/>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3"/>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3"/>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3"/>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3"/>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3"/>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 name="Google Shape;1596;p23"/>
          <p:cNvGrpSpPr/>
          <p:nvPr/>
        </p:nvGrpSpPr>
        <p:grpSpPr>
          <a:xfrm rot="-1556019" flipH="1">
            <a:off x="445076" y="4030645"/>
            <a:ext cx="304348" cy="774463"/>
            <a:chOff x="4992675" y="1797250"/>
            <a:chExt cx="198925" cy="506000"/>
          </a:xfrm>
        </p:grpSpPr>
        <p:sp>
          <p:nvSpPr>
            <p:cNvPr id="1597" name="Google Shape;1597;p23"/>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3"/>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3"/>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3"/>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3"/>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3"/>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3"/>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3"/>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3"/>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6" name="Google Shape;1606;p23"/>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
        <p:nvSpPr>
          <p:cNvPr id="1607" name="Google Shape;1607;p23"/>
          <p:cNvSpPr txBox="1">
            <a:spLocks noGrp="1"/>
          </p:cNvSpPr>
          <p:nvPr>
            <p:ph type="title" idx="2"/>
          </p:nvPr>
        </p:nvSpPr>
        <p:spPr>
          <a:xfrm>
            <a:off x="5005963" y="333967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608" name="Google Shape;1608;p23"/>
          <p:cNvSpPr txBox="1">
            <a:spLocks noGrp="1"/>
          </p:cNvSpPr>
          <p:nvPr>
            <p:ph type="subTitle" idx="1"/>
          </p:nvPr>
        </p:nvSpPr>
        <p:spPr>
          <a:xfrm>
            <a:off x="5073325" y="2244725"/>
            <a:ext cx="2317800" cy="9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609" name="Google Shape;1609;p23"/>
          <p:cNvSpPr txBox="1">
            <a:spLocks noGrp="1"/>
          </p:cNvSpPr>
          <p:nvPr>
            <p:ph type="title" idx="3"/>
          </p:nvPr>
        </p:nvSpPr>
        <p:spPr>
          <a:xfrm>
            <a:off x="1685513" y="333967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610" name="Google Shape;1610;p23"/>
          <p:cNvSpPr txBox="1">
            <a:spLocks noGrp="1"/>
          </p:cNvSpPr>
          <p:nvPr>
            <p:ph type="subTitle" idx="4"/>
          </p:nvPr>
        </p:nvSpPr>
        <p:spPr>
          <a:xfrm>
            <a:off x="1752875" y="2244725"/>
            <a:ext cx="2317800" cy="9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6">
  <p:cSld name="CUSTOM_9">
    <p:spTree>
      <p:nvGrpSpPr>
        <p:cNvPr id="1" name="Shape 1611"/>
        <p:cNvGrpSpPr/>
        <p:nvPr/>
      </p:nvGrpSpPr>
      <p:grpSpPr>
        <a:xfrm>
          <a:off x="0" y="0"/>
          <a:ext cx="0" cy="0"/>
          <a:chOff x="0" y="0"/>
          <a:chExt cx="0" cy="0"/>
        </a:xfrm>
      </p:grpSpPr>
      <p:sp>
        <p:nvSpPr>
          <p:cNvPr id="1612" name="Google Shape;1612;p24"/>
          <p:cNvSpPr/>
          <p:nvPr/>
        </p:nvSpPr>
        <p:spPr>
          <a:xfrm flipH="1">
            <a:off x="7223185" y="3710825"/>
            <a:ext cx="2154690" cy="1541027"/>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flipH="1">
            <a:off x="-388671" y="-317500"/>
            <a:ext cx="3401995" cy="2566380"/>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615" name="Google Shape;1615;p24"/>
          <p:cNvGrpSpPr/>
          <p:nvPr/>
        </p:nvGrpSpPr>
        <p:grpSpPr>
          <a:xfrm rot="9958971" flipH="1">
            <a:off x="7304877" y="4061117"/>
            <a:ext cx="1339147" cy="887267"/>
            <a:chOff x="3495050" y="1152875"/>
            <a:chExt cx="1082275" cy="847800"/>
          </a:xfrm>
        </p:grpSpPr>
        <p:sp>
          <p:nvSpPr>
            <p:cNvPr id="1616" name="Google Shape;1616;p24"/>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4"/>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4"/>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4"/>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4"/>
          <p:cNvGrpSpPr/>
          <p:nvPr/>
        </p:nvGrpSpPr>
        <p:grpSpPr>
          <a:xfrm>
            <a:off x="-713676" y="-29854"/>
            <a:ext cx="2176640" cy="982692"/>
            <a:chOff x="2915775" y="2073500"/>
            <a:chExt cx="874750" cy="394925"/>
          </a:xfrm>
        </p:grpSpPr>
        <p:sp>
          <p:nvSpPr>
            <p:cNvPr id="1625" name="Google Shape;1625;p2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24"/>
          <p:cNvGrpSpPr/>
          <p:nvPr/>
        </p:nvGrpSpPr>
        <p:grpSpPr>
          <a:xfrm>
            <a:off x="7868202" y="3769025"/>
            <a:ext cx="562398" cy="884275"/>
            <a:chOff x="6381525" y="2911575"/>
            <a:chExt cx="404225" cy="635575"/>
          </a:xfrm>
        </p:grpSpPr>
        <p:sp>
          <p:nvSpPr>
            <p:cNvPr id="1646" name="Google Shape;1646;p24"/>
            <p:cNvSpPr/>
            <p:nvPr/>
          </p:nvSpPr>
          <p:spPr>
            <a:xfrm>
              <a:off x="6412925" y="2911575"/>
              <a:ext cx="285575" cy="305975"/>
            </a:xfrm>
            <a:custGeom>
              <a:avLst/>
              <a:gdLst/>
              <a:ahLst/>
              <a:cxnLst/>
              <a:rect l="l" t="t" r="r" b="b"/>
              <a:pathLst>
                <a:path w="11423" h="12239" extrusionOk="0">
                  <a:moveTo>
                    <a:pt x="6887" y="1"/>
                  </a:moveTo>
                  <a:cubicBezTo>
                    <a:pt x="5235" y="2909"/>
                    <a:pt x="4653" y="6491"/>
                    <a:pt x="5328" y="9795"/>
                  </a:cubicBezTo>
                  <a:cubicBezTo>
                    <a:pt x="3872" y="9387"/>
                    <a:pt x="2351" y="9190"/>
                    <a:pt x="874" y="9190"/>
                  </a:cubicBezTo>
                  <a:cubicBezTo>
                    <a:pt x="581" y="9190"/>
                    <a:pt x="289" y="9198"/>
                    <a:pt x="0" y="9213"/>
                  </a:cubicBezTo>
                  <a:cubicBezTo>
                    <a:pt x="1365" y="9851"/>
                    <a:pt x="5082" y="12238"/>
                    <a:pt x="6799" y="12238"/>
                  </a:cubicBezTo>
                  <a:cubicBezTo>
                    <a:pt x="6897" y="12238"/>
                    <a:pt x="6988" y="12230"/>
                    <a:pt x="7073" y="12214"/>
                  </a:cubicBezTo>
                  <a:cubicBezTo>
                    <a:pt x="8483" y="11850"/>
                    <a:pt x="9915" y="7951"/>
                    <a:pt x="11326" y="7951"/>
                  </a:cubicBezTo>
                  <a:cubicBezTo>
                    <a:pt x="11359" y="7951"/>
                    <a:pt x="11391" y="7953"/>
                    <a:pt x="11423" y="7957"/>
                  </a:cubicBezTo>
                  <a:cubicBezTo>
                    <a:pt x="11103" y="7897"/>
                    <a:pt x="10779" y="7869"/>
                    <a:pt x="10454" y="7869"/>
                  </a:cubicBezTo>
                  <a:cubicBezTo>
                    <a:pt x="9124" y="7869"/>
                    <a:pt x="7780" y="8353"/>
                    <a:pt x="6677" y="9213"/>
                  </a:cubicBezTo>
                  <a:cubicBezTo>
                    <a:pt x="6770" y="6119"/>
                    <a:pt x="6887" y="3118"/>
                    <a:pt x="68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6381525" y="3187650"/>
              <a:ext cx="404225" cy="359500"/>
            </a:xfrm>
            <a:custGeom>
              <a:avLst/>
              <a:gdLst/>
              <a:ahLst/>
              <a:cxnLst/>
              <a:rect l="l" t="t" r="r" b="b"/>
              <a:pathLst>
                <a:path w="16169" h="14380" extrusionOk="0">
                  <a:moveTo>
                    <a:pt x="7942" y="0"/>
                  </a:moveTo>
                  <a:cubicBezTo>
                    <a:pt x="7260" y="0"/>
                    <a:pt x="6575" y="100"/>
                    <a:pt x="5909" y="310"/>
                  </a:cubicBezTo>
                  <a:lnTo>
                    <a:pt x="5607" y="1264"/>
                  </a:lnTo>
                  <a:cubicBezTo>
                    <a:pt x="5607" y="985"/>
                    <a:pt x="5700" y="683"/>
                    <a:pt x="5700" y="403"/>
                  </a:cubicBezTo>
                  <a:lnTo>
                    <a:pt x="5700" y="403"/>
                  </a:lnTo>
                  <a:cubicBezTo>
                    <a:pt x="2117" y="1660"/>
                    <a:pt x="0" y="5917"/>
                    <a:pt x="1256" y="9523"/>
                  </a:cubicBezTo>
                  <a:cubicBezTo>
                    <a:pt x="2278" y="12436"/>
                    <a:pt x="5283" y="14380"/>
                    <a:pt x="8296" y="14380"/>
                  </a:cubicBezTo>
                  <a:cubicBezTo>
                    <a:pt x="8989" y="14380"/>
                    <a:pt x="9683" y="14277"/>
                    <a:pt x="10353" y="14059"/>
                  </a:cubicBezTo>
                  <a:cubicBezTo>
                    <a:pt x="13958" y="12896"/>
                    <a:pt x="16169" y="8546"/>
                    <a:pt x="15005" y="4963"/>
                  </a:cubicBezTo>
                  <a:cubicBezTo>
                    <a:pt x="14053" y="2029"/>
                    <a:pt x="11026" y="0"/>
                    <a:pt x="7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7">
  <p:cSld name="CUSTOM_10">
    <p:spTree>
      <p:nvGrpSpPr>
        <p:cNvPr id="1" name="Shape 1648"/>
        <p:cNvGrpSpPr/>
        <p:nvPr/>
      </p:nvGrpSpPr>
      <p:grpSpPr>
        <a:xfrm>
          <a:off x="0" y="0"/>
          <a:ext cx="0" cy="0"/>
          <a:chOff x="0" y="0"/>
          <a:chExt cx="0" cy="0"/>
        </a:xfrm>
      </p:grpSpPr>
      <p:sp>
        <p:nvSpPr>
          <p:cNvPr id="1649" name="Google Shape;1649;p25"/>
          <p:cNvSpPr/>
          <p:nvPr/>
        </p:nvSpPr>
        <p:spPr>
          <a:xfrm>
            <a:off x="-781000" y="-226725"/>
            <a:ext cx="250432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0" name="Google Shape;1650;p25"/>
          <p:cNvGrpSpPr/>
          <p:nvPr/>
        </p:nvGrpSpPr>
        <p:grpSpPr>
          <a:xfrm>
            <a:off x="431127" y="-3"/>
            <a:ext cx="1292190" cy="1036680"/>
            <a:chOff x="2533100" y="1212175"/>
            <a:chExt cx="1066075" cy="839825"/>
          </a:xfrm>
        </p:grpSpPr>
        <p:sp>
          <p:nvSpPr>
            <p:cNvPr id="1651" name="Google Shape;1651;p25"/>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5"/>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5"/>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5"/>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5"/>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5"/>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5"/>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5"/>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5"/>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5"/>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5"/>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5"/>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5"/>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5"/>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2" name="Google Shape;1672;p25"/>
          <p:cNvSpPr/>
          <p:nvPr/>
        </p:nvSpPr>
        <p:spPr>
          <a:xfrm>
            <a:off x="6940228" y="3927900"/>
            <a:ext cx="2704476"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3" name="Google Shape;1673;p25"/>
          <p:cNvGrpSpPr/>
          <p:nvPr/>
        </p:nvGrpSpPr>
        <p:grpSpPr>
          <a:xfrm>
            <a:off x="6943917" y="3644355"/>
            <a:ext cx="2744809" cy="1692795"/>
            <a:chOff x="3095850" y="2740875"/>
            <a:chExt cx="1972838" cy="1216700"/>
          </a:xfrm>
        </p:grpSpPr>
        <p:sp>
          <p:nvSpPr>
            <p:cNvPr id="1674" name="Google Shape;1674;p25"/>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5"/>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5"/>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5"/>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5"/>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25"/>
          <p:cNvGrpSpPr/>
          <p:nvPr/>
        </p:nvGrpSpPr>
        <p:grpSpPr>
          <a:xfrm>
            <a:off x="8097004" y="4354176"/>
            <a:ext cx="667546" cy="678502"/>
            <a:chOff x="1980625" y="1091425"/>
            <a:chExt cx="479800" cy="487675"/>
          </a:xfrm>
        </p:grpSpPr>
        <p:sp>
          <p:nvSpPr>
            <p:cNvPr id="1680" name="Google Shape;1680;p25"/>
            <p:cNvSpPr/>
            <p:nvPr/>
          </p:nvSpPr>
          <p:spPr>
            <a:xfrm>
              <a:off x="2234725" y="1128400"/>
              <a:ext cx="90175" cy="40750"/>
            </a:xfrm>
            <a:custGeom>
              <a:avLst/>
              <a:gdLst/>
              <a:ahLst/>
              <a:cxnLst/>
              <a:rect l="l" t="t" r="r" b="b"/>
              <a:pathLst>
                <a:path w="3607" h="1630" extrusionOk="0">
                  <a:moveTo>
                    <a:pt x="2537" y="1"/>
                  </a:moveTo>
                  <a:cubicBezTo>
                    <a:pt x="2234" y="1"/>
                    <a:pt x="1862" y="1"/>
                    <a:pt x="1466" y="187"/>
                  </a:cubicBezTo>
                  <a:cubicBezTo>
                    <a:pt x="1164" y="280"/>
                    <a:pt x="792" y="466"/>
                    <a:pt x="489" y="675"/>
                  </a:cubicBezTo>
                  <a:cubicBezTo>
                    <a:pt x="303" y="954"/>
                    <a:pt x="117" y="1257"/>
                    <a:pt x="1" y="1629"/>
                  </a:cubicBezTo>
                  <a:cubicBezTo>
                    <a:pt x="303" y="1443"/>
                    <a:pt x="582" y="1350"/>
                    <a:pt x="885" y="1257"/>
                  </a:cubicBezTo>
                  <a:cubicBezTo>
                    <a:pt x="1164" y="1048"/>
                    <a:pt x="1466" y="954"/>
                    <a:pt x="1746" y="861"/>
                  </a:cubicBezTo>
                  <a:cubicBezTo>
                    <a:pt x="2048" y="768"/>
                    <a:pt x="2234" y="675"/>
                    <a:pt x="2630" y="675"/>
                  </a:cubicBezTo>
                  <a:cubicBezTo>
                    <a:pt x="2909" y="582"/>
                    <a:pt x="3211" y="466"/>
                    <a:pt x="3607" y="373"/>
                  </a:cubicBezTo>
                  <a:cubicBezTo>
                    <a:pt x="3304" y="187"/>
                    <a:pt x="2909" y="94"/>
                    <a:pt x="2537"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5"/>
            <p:cNvSpPr/>
            <p:nvPr/>
          </p:nvSpPr>
          <p:spPr>
            <a:xfrm>
              <a:off x="2155050" y="1091425"/>
              <a:ext cx="305375" cy="374525"/>
            </a:xfrm>
            <a:custGeom>
              <a:avLst/>
              <a:gdLst/>
              <a:ahLst/>
              <a:cxnLst/>
              <a:rect l="l" t="t" r="r" b="b"/>
              <a:pathLst>
                <a:path w="12215" h="14981" extrusionOk="0">
                  <a:moveTo>
                    <a:pt x="5865" y="0"/>
                  </a:moveTo>
                  <a:cubicBezTo>
                    <a:pt x="5389" y="0"/>
                    <a:pt x="4884" y="99"/>
                    <a:pt x="4351" y="316"/>
                  </a:cubicBezTo>
                  <a:cubicBezTo>
                    <a:pt x="1" y="1945"/>
                    <a:pt x="2234" y="7970"/>
                    <a:pt x="3676" y="10669"/>
                  </a:cubicBezTo>
                  <a:cubicBezTo>
                    <a:pt x="4165" y="11739"/>
                    <a:pt x="4747" y="12809"/>
                    <a:pt x="5631" y="13693"/>
                  </a:cubicBezTo>
                  <a:cubicBezTo>
                    <a:pt x="6393" y="14373"/>
                    <a:pt x="7393" y="14981"/>
                    <a:pt x="8421" y="14981"/>
                  </a:cubicBezTo>
                  <a:cubicBezTo>
                    <a:pt x="8553" y="14981"/>
                    <a:pt x="8685" y="14971"/>
                    <a:pt x="8818" y="14949"/>
                  </a:cubicBezTo>
                  <a:cubicBezTo>
                    <a:pt x="10283" y="14740"/>
                    <a:pt x="11447" y="13391"/>
                    <a:pt x="11819" y="11948"/>
                  </a:cubicBezTo>
                  <a:cubicBezTo>
                    <a:pt x="12214" y="10576"/>
                    <a:pt x="12028" y="9040"/>
                    <a:pt x="11726" y="7575"/>
                  </a:cubicBezTo>
                  <a:cubicBezTo>
                    <a:pt x="11135" y="4866"/>
                    <a:pt x="9207" y="0"/>
                    <a:pt x="5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5"/>
            <p:cNvSpPr/>
            <p:nvPr/>
          </p:nvSpPr>
          <p:spPr>
            <a:xfrm>
              <a:off x="2234725" y="1198200"/>
              <a:ext cx="92500" cy="44850"/>
            </a:xfrm>
            <a:custGeom>
              <a:avLst/>
              <a:gdLst/>
              <a:ahLst/>
              <a:cxnLst/>
              <a:rect l="l" t="t" r="r" b="b"/>
              <a:pathLst>
                <a:path w="3700" h="1794" extrusionOk="0">
                  <a:moveTo>
                    <a:pt x="3700" y="0"/>
                  </a:moveTo>
                  <a:lnTo>
                    <a:pt x="3700" y="0"/>
                  </a:lnTo>
                  <a:cubicBezTo>
                    <a:pt x="3397" y="210"/>
                    <a:pt x="3118" y="396"/>
                    <a:pt x="2816" y="489"/>
                  </a:cubicBezTo>
                  <a:cubicBezTo>
                    <a:pt x="2537" y="698"/>
                    <a:pt x="2234" y="791"/>
                    <a:pt x="1955" y="884"/>
                  </a:cubicBezTo>
                  <a:cubicBezTo>
                    <a:pt x="1653" y="977"/>
                    <a:pt x="1373" y="1070"/>
                    <a:pt x="1071" y="1163"/>
                  </a:cubicBezTo>
                  <a:cubicBezTo>
                    <a:pt x="792" y="1280"/>
                    <a:pt x="396" y="1280"/>
                    <a:pt x="1" y="1373"/>
                  </a:cubicBezTo>
                  <a:cubicBezTo>
                    <a:pt x="303" y="1559"/>
                    <a:pt x="699" y="1745"/>
                    <a:pt x="1071" y="1745"/>
                  </a:cubicBezTo>
                  <a:cubicBezTo>
                    <a:pt x="1189" y="1780"/>
                    <a:pt x="1308" y="1794"/>
                    <a:pt x="1425" y="1794"/>
                  </a:cubicBezTo>
                  <a:cubicBezTo>
                    <a:pt x="1701" y="1794"/>
                    <a:pt x="1973" y="1717"/>
                    <a:pt x="2234" y="1652"/>
                  </a:cubicBezTo>
                  <a:cubicBezTo>
                    <a:pt x="2537" y="1466"/>
                    <a:pt x="2909" y="1280"/>
                    <a:pt x="3211" y="977"/>
                  </a:cubicBezTo>
                  <a:cubicBezTo>
                    <a:pt x="3397" y="791"/>
                    <a:pt x="3700" y="396"/>
                    <a:pt x="3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5"/>
            <p:cNvSpPr/>
            <p:nvPr/>
          </p:nvSpPr>
          <p:spPr>
            <a:xfrm>
              <a:off x="2368500" y="1276125"/>
              <a:ext cx="55275" cy="43075"/>
            </a:xfrm>
            <a:custGeom>
              <a:avLst/>
              <a:gdLst/>
              <a:ahLst/>
              <a:cxnLst/>
              <a:rect l="l" t="t" r="r" b="b"/>
              <a:pathLst>
                <a:path w="2211" h="1723" extrusionOk="0">
                  <a:moveTo>
                    <a:pt x="2211" y="1"/>
                  </a:moveTo>
                  <a:lnTo>
                    <a:pt x="2211" y="1"/>
                  </a:lnTo>
                  <a:cubicBezTo>
                    <a:pt x="1931" y="94"/>
                    <a:pt x="1745" y="187"/>
                    <a:pt x="1536" y="373"/>
                  </a:cubicBezTo>
                  <a:cubicBezTo>
                    <a:pt x="1350" y="489"/>
                    <a:pt x="1164" y="582"/>
                    <a:pt x="954" y="768"/>
                  </a:cubicBezTo>
                  <a:cubicBezTo>
                    <a:pt x="768" y="861"/>
                    <a:pt x="675" y="954"/>
                    <a:pt x="466" y="1164"/>
                  </a:cubicBezTo>
                  <a:cubicBezTo>
                    <a:pt x="280" y="1257"/>
                    <a:pt x="94" y="1443"/>
                    <a:pt x="1" y="1652"/>
                  </a:cubicBezTo>
                  <a:cubicBezTo>
                    <a:pt x="94" y="1699"/>
                    <a:pt x="210" y="1722"/>
                    <a:pt x="341" y="1722"/>
                  </a:cubicBezTo>
                  <a:cubicBezTo>
                    <a:pt x="472" y="1722"/>
                    <a:pt x="617" y="1699"/>
                    <a:pt x="768" y="1652"/>
                  </a:cubicBezTo>
                  <a:cubicBezTo>
                    <a:pt x="954" y="1652"/>
                    <a:pt x="1257" y="1536"/>
                    <a:pt x="1443" y="1350"/>
                  </a:cubicBezTo>
                  <a:cubicBezTo>
                    <a:pt x="1629" y="1164"/>
                    <a:pt x="1838" y="954"/>
                    <a:pt x="1931" y="768"/>
                  </a:cubicBezTo>
                  <a:cubicBezTo>
                    <a:pt x="2118" y="582"/>
                    <a:pt x="2211" y="280"/>
                    <a:pt x="2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5"/>
            <p:cNvSpPr/>
            <p:nvPr/>
          </p:nvSpPr>
          <p:spPr>
            <a:xfrm>
              <a:off x="2305100" y="1387225"/>
              <a:ext cx="55875" cy="32000"/>
            </a:xfrm>
            <a:custGeom>
              <a:avLst/>
              <a:gdLst/>
              <a:ahLst/>
              <a:cxnLst/>
              <a:rect l="l" t="t" r="r" b="b"/>
              <a:pathLst>
                <a:path w="2235" h="1280" extrusionOk="0">
                  <a:moveTo>
                    <a:pt x="2234" y="0"/>
                  </a:moveTo>
                  <a:cubicBezTo>
                    <a:pt x="1955" y="0"/>
                    <a:pt x="1746" y="116"/>
                    <a:pt x="1652" y="209"/>
                  </a:cubicBezTo>
                  <a:cubicBezTo>
                    <a:pt x="1466" y="302"/>
                    <a:pt x="1257" y="302"/>
                    <a:pt x="1071" y="396"/>
                  </a:cubicBezTo>
                  <a:cubicBezTo>
                    <a:pt x="885" y="489"/>
                    <a:pt x="792" y="582"/>
                    <a:pt x="582" y="698"/>
                  </a:cubicBezTo>
                  <a:cubicBezTo>
                    <a:pt x="396" y="791"/>
                    <a:pt x="210" y="884"/>
                    <a:pt x="1" y="977"/>
                  </a:cubicBezTo>
                  <a:cubicBezTo>
                    <a:pt x="210" y="1163"/>
                    <a:pt x="489" y="1280"/>
                    <a:pt x="675" y="1280"/>
                  </a:cubicBezTo>
                  <a:cubicBezTo>
                    <a:pt x="978" y="1280"/>
                    <a:pt x="1164" y="1163"/>
                    <a:pt x="1466" y="1070"/>
                  </a:cubicBezTo>
                  <a:cubicBezTo>
                    <a:pt x="1652" y="977"/>
                    <a:pt x="1839" y="884"/>
                    <a:pt x="1955" y="698"/>
                  </a:cubicBezTo>
                  <a:cubicBezTo>
                    <a:pt x="2141" y="489"/>
                    <a:pt x="2234" y="209"/>
                    <a:pt x="2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5"/>
            <p:cNvSpPr/>
            <p:nvPr/>
          </p:nvSpPr>
          <p:spPr>
            <a:xfrm>
              <a:off x="2365600" y="1232500"/>
              <a:ext cx="24450" cy="21550"/>
            </a:xfrm>
            <a:custGeom>
              <a:avLst/>
              <a:gdLst/>
              <a:ahLst/>
              <a:cxnLst/>
              <a:rect l="l" t="t" r="r" b="b"/>
              <a:pathLst>
                <a:path w="978" h="862" extrusionOk="0">
                  <a:moveTo>
                    <a:pt x="884" y="1"/>
                  </a:moveTo>
                  <a:cubicBezTo>
                    <a:pt x="698" y="1"/>
                    <a:pt x="582" y="94"/>
                    <a:pt x="489" y="94"/>
                  </a:cubicBezTo>
                  <a:cubicBezTo>
                    <a:pt x="396" y="94"/>
                    <a:pt x="303" y="94"/>
                    <a:pt x="303" y="187"/>
                  </a:cubicBezTo>
                  <a:cubicBezTo>
                    <a:pt x="210" y="187"/>
                    <a:pt x="210" y="280"/>
                    <a:pt x="117" y="373"/>
                  </a:cubicBezTo>
                  <a:cubicBezTo>
                    <a:pt x="117" y="489"/>
                    <a:pt x="0" y="582"/>
                    <a:pt x="0" y="769"/>
                  </a:cubicBezTo>
                  <a:cubicBezTo>
                    <a:pt x="117" y="862"/>
                    <a:pt x="303" y="862"/>
                    <a:pt x="396" y="862"/>
                  </a:cubicBezTo>
                  <a:cubicBezTo>
                    <a:pt x="489" y="862"/>
                    <a:pt x="698" y="862"/>
                    <a:pt x="791" y="769"/>
                  </a:cubicBezTo>
                  <a:cubicBezTo>
                    <a:pt x="884" y="676"/>
                    <a:pt x="884" y="582"/>
                    <a:pt x="977" y="489"/>
                  </a:cubicBezTo>
                  <a:cubicBezTo>
                    <a:pt x="977" y="280"/>
                    <a:pt x="977" y="187"/>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5"/>
            <p:cNvSpPr/>
            <p:nvPr/>
          </p:nvSpPr>
          <p:spPr>
            <a:xfrm>
              <a:off x="2363275" y="1390125"/>
              <a:ext cx="58175" cy="44675"/>
            </a:xfrm>
            <a:custGeom>
              <a:avLst/>
              <a:gdLst/>
              <a:ahLst/>
              <a:cxnLst/>
              <a:rect l="l" t="t" r="r" b="b"/>
              <a:pathLst>
                <a:path w="2327" h="1787" extrusionOk="0">
                  <a:moveTo>
                    <a:pt x="2327" y="0"/>
                  </a:moveTo>
                  <a:lnTo>
                    <a:pt x="2327" y="0"/>
                  </a:lnTo>
                  <a:cubicBezTo>
                    <a:pt x="2047" y="93"/>
                    <a:pt x="1838" y="186"/>
                    <a:pt x="1652" y="373"/>
                  </a:cubicBezTo>
                  <a:cubicBezTo>
                    <a:pt x="1466" y="466"/>
                    <a:pt x="1256" y="582"/>
                    <a:pt x="1070" y="768"/>
                  </a:cubicBezTo>
                  <a:cubicBezTo>
                    <a:pt x="884" y="861"/>
                    <a:pt x="675" y="1047"/>
                    <a:pt x="489" y="1164"/>
                  </a:cubicBezTo>
                  <a:cubicBezTo>
                    <a:pt x="396" y="1350"/>
                    <a:pt x="210" y="1536"/>
                    <a:pt x="0" y="1745"/>
                  </a:cubicBezTo>
                  <a:cubicBezTo>
                    <a:pt x="101" y="1776"/>
                    <a:pt x="199" y="1787"/>
                    <a:pt x="293" y="1787"/>
                  </a:cubicBezTo>
                  <a:cubicBezTo>
                    <a:pt x="481" y="1787"/>
                    <a:pt x="652" y="1745"/>
                    <a:pt x="791" y="1745"/>
                  </a:cubicBezTo>
                  <a:cubicBezTo>
                    <a:pt x="1070" y="1629"/>
                    <a:pt x="1256" y="1536"/>
                    <a:pt x="1559" y="1350"/>
                  </a:cubicBezTo>
                  <a:cubicBezTo>
                    <a:pt x="1745" y="1164"/>
                    <a:pt x="1954" y="954"/>
                    <a:pt x="2047" y="768"/>
                  </a:cubicBezTo>
                  <a:cubicBezTo>
                    <a:pt x="2140" y="582"/>
                    <a:pt x="2327" y="280"/>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5"/>
            <p:cNvSpPr/>
            <p:nvPr/>
          </p:nvSpPr>
          <p:spPr>
            <a:xfrm>
              <a:off x="1980625" y="1195650"/>
              <a:ext cx="242500" cy="383450"/>
            </a:xfrm>
            <a:custGeom>
              <a:avLst/>
              <a:gdLst/>
              <a:ahLst/>
              <a:cxnLst/>
              <a:rect l="l" t="t" r="r" b="b"/>
              <a:pathLst>
                <a:path w="9700" h="15338" extrusionOk="0">
                  <a:moveTo>
                    <a:pt x="4762" y="0"/>
                  </a:moveTo>
                  <a:cubicBezTo>
                    <a:pt x="467" y="0"/>
                    <a:pt x="1" y="6193"/>
                    <a:pt x="92" y="9222"/>
                  </a:cubicBezTo>
                  <a:cubicBezTo>
                    <a:pt x="185" y="10385"/>
                    <a:pt x="185" y="11641"/>
                    <a:pt x="673" y="12711"/>
                  </a:cubicBezTo>
                  <a:cubicBezTo>
                    <a:pt x="1069" y="13874"/>
                    <a:pt x="1929" y="14852"/>
                    <a:pt x="3093" y="15224"/>
                  </a:cubicBezTo>
                  <a:cubicBezTo>
                    <a:pt x="3360" y="15301"/>
                    <a:pt x="3634" y="15337"/>
                    <a:pt x="3909" y="15337"/>
                  </a:cubicBezTo>
                  <a:cubicBezTo>
                    <a:pt x="5043" y="15337"/>
                    <a:pt x="6191" y="14718"/>
                    <a:pt x="6978" y="13781"/>
                  </a:cubicBezTo>
                  <a:cubicBezTo>
                    <a:pt x="7955" y="12618"/>
                    <a:pt x="8327" y="11153"/>
                    <a:pt x="8722" y="9710"/>
                  </a:cubicBezTo>
                  <a:cubicBezTo>
                    <a:pt x="9490" y="6616"/>
                    <a:pt x="9700" y="312"/>
                    <a:pt x="5047" y="9"/>
                  </a:cubicBezTo>
                  <a:cubicBezTo>
                    <a:pt x="4950" y="3"/>
                    <a:pt x="4855"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5"/>
            <p:cNvSpPr/>
            <p:nvPr/>
          </p:nvSpPr>
          <p:spPr>
            <a:xfrm>
              <a:off x="2026525" y="1307525"/>
              <a:ext cx="97150" cy="29125"/>
            </a:xfrm>
            <a:custGeom>
              <a:avLst/>
              <a:gdLst/>
              <a:ahLst/>
              <a:cxnLst/>
              <a:rect l="l" t="t" r="r" b="b"/>
              <a:pathLst>
                <a:path w="3886" h="1165" extrusionOk="0">
                  <a:moveTo>
                    <a:pt x="0" y="1"/>
                  </a:moveTo>
                  <a:lnTo>
                    <a:pt x="0" y="1"/>
                  </a:lnTo>
                  <a:cubicBezTo>
                    <a:pt x="93" y="280"/>
                    <a:pt x="396" y="582"/>
                    <a:pt x="768" y="769"/>
                  </a:cubicBezTo>
                  <a:cubicBezTo>
                    <a:pt x="1071" y="978"/>
                    <a:pt x="1466" y="1071"/>
                    <a:pt x="1838" y="1164"/>
                  </a:cubicBezTo>
                  <a:cubicBezTo>
                    <a:pt x="2234" y="1164"/>
                    <a:pt x="2629" y="1071"/>
                    <a:pt x="3001" y="978"/>
                  </a:cubicBezTo>
                  <a:cubicBezTo>
                    <a:pt x="3304" y="862"/>
                    <a:pt x="3676" y="582"/>
                    <a:pt x="3885" y="280"/>
                  </a:cubicBezTo>
                  <a:cubicBezTo>
                    <a:pt x="3490" y="280"/>
                    <a:pt x="3211" y="396"/>
                    <a:pt x="2815" y="396"/>
                  </a:cubicBezTo>
                  <a:lnTo>
                    <a:pt x="1931" y="396"/>
                  </a:lnTo>
                  <a:cubicBezTo>
                    <a:pt x="1652" y="280"/>
                    <a:pt x="1257" y="280"/>
                    <a:pt x="977" y="187"/>
                  </a:cubicBezTo>
                  <a:cubicBezTo>
                    <a:pt x="675" y="187"/>
                    <a:pt x="396" y="9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5"/>
            <p:cNvSpPr/>
            <p:nvPr/>
          </p:nvSpPr>
          <p:spPr>
            <a:xfrm>
              <a:off x="2109100" y="1423850"/>
              <a:ext cx="70400" cy="24450"/>
            </a:xfrm>
            <a:custGeom>
              <a:avLst/>
              <a:gdLst/>
              <a:ahLst/>
              <a:cxnLst/>
              <a:rect l="l" t="t" r="r" b="b"/>
              <a:pathLst>
                <a:path w="2816" h="978" extrusionOk="0">
                  <a:moveTo>
                    <a:pt x="2816" y="1"/>
                  </a:moveTo>
                  <a:cubicBezTo>
                    <a:pt x="2513" y="1"/>
                    <a:pt x="2234" y="1"/>
                    <a:pt x="2025" y="94"/>
                  </a:cubicBezTo>
                  <a:cubicBezTo>
                    <a:pt x="1839" y="94"/>
                    <a:pt x="1536" y="94"/>
                    <a:pt x="1350" y="187"/>
                  </a:cubicBezTo>
                  <a:cubicBezTo>
                    <a:pt x="1164" y="187"/>
                    <a:pt x="955" y="280"/>
                    <a:pt x="769" y="396"/>
                  </a:cubicBezTo>
                  <a:cubicBezTo>
                    <a:pt x="489" y="396"/>
                    <a:pt x="280" y="489"/>
                    <a:pt x="1" y="582"/>
                  </a:cubicBezTo>
                  <a:cubicBezTo>
                    <a:pt x="280" y="768"/>
                    <a:pt x="489" y="861"/>
                    <a:pt x="769" y="978"/>
                  </a:cubicBezTo>
                  <a:lnTo>
                    <a:pt x="1536" y="978"/>
                  </a:lnTo>
                  <a:cubicBezTo>
                    <a:pt x="1839" y="861"/>
                    <a:pt x="2025" y="768"/>
                    <a:pt x="2234" y="675"/>
                  </a:cubicBezTo>
                  <a:cubicBezTo>
                    <a:pt x="2420" y="489"/>
                    <a:pt x="2606" y="280"/>
                    <a:pt x="2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5"/>
            <p:cNvSpPr/>
            <p:nvPr/>
          </p:nvSpPr>
          <p:spPr>
            <a:xfrm>
              <a:off x="2014300" y="1496550"/>
              <a:ext cx="63425" cy="19225"/>
            </a:xfrm>
            <a:custGeom>
              <a:avLst/>
              <a:gdLst/>
              <a:ahLst/>
              <a:cxnLst/>
              <a:rect l="l" t="t" r="r" b="b"/>
              <a:pathLst>
                <a:path w="2537" h="769" extrusionOk="0">
                  <a:moveTo>
                    <a:pt x="1257" y="1"/>
                  </a:moveTo>
                  <a:cubicBezTo>
                    <a:pt x="1071" y="1"/>
                    <a:pt x="885" y="1"/>
                    <a:pt x="675" y="94"/>
                  </a:cubicBezTo>
                  <a:lnTo>
                    <a:pt x="1" y="94"/>
                  </a:lnTo>
                  <a:cubicBezTo>
                    <a:pt x="94" y="396"/>
                    <a:pt x="303" y="582"/>
                    <a:pt x="582" y="675"/>
                  </a:cubicBezTo>
                  <a:cubicBezTo>
                    <a:pt x="792" y="768"/>
                    <a:pt x="978" y="768"/>
                    <a:pt x="1257" y="768"/>
                  </a:cubicBezTo>
                  <a:cubicBezTo>
                    <a:pt x="1466" y="768"/>
                    <a:pt x="1746" y="768"/>
                    <a:pt x="1955" y="582"/>
                  </a:cubicBezTo>
                  <a:cubicBezTo>
                    <a:pt x="2141" y="489"/>
                    <a:pt x="2327" y="396"/>
                    <a:pt x="2537" y="94"/>
                  </a:cubicBezTo>
                  <a:cubicBezTo>
                    <a:pt x="2234" y="94"/>
                    <a:pt x="2048" y="94"/>
                    <a:pt x="18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5"/>
            <p:cNvSpPr/>
            <p:nvPr/>
          </p:nvSpPr>
          <p:spPr>
            <a:xfrm>
              <a:off x="2135850" y="1368025"/>
              <a:ext cx="29125" cy="18625"/>
            </a:xfrm>
            <a:custGeom>
              <a:avLst/>
              <a:gdLst/>
              <a:ahLst/>
              <a:cxnLst/>
              <a:rect l="l" t="t" r="r" b="b"/>
              <a:pathLst>
                <a:path w="1165" h="745" extrusionOk="0">
                  <a:moveTo>
                    <a:pt x="466" y="0"/>
                  </a:moveTo>
                  <a:cubicBezTo>
                    <a:pt x="373" y="0"/>
                    <a:pt x="373" y="0"/>
                    <a:pt x="280" y="93"/>
                  </a:cubicBezTo>
                  <a:cubicBezTo>
                    <a:pt x="187" y="186"/>
                    <a:pt x="94" y="186"/>
                    <a:pt x="1" y="396"/>
                  </a:cubicBezTo>
                  <a:cubicBezTo>
                    <a:pt x="94" y="582"/>
                    <a:pt x="187" y="675"/>
                    <a:pt x="280" y="675"/>
                  </a:cubicBezTo>
                  <a:cubicBezTo>
                    <a:pt x="373" y="722"/>
                    <a:pt x="449" y="745"/>
                    <a:pt x="513" y="745"/>
                  </a:cubicBezTo>
                  <a:cubicBezTo>
                    <a:pt x="577" y="745"/>
                    <a:pt x="629" y="722"/>
                    <a:pt x="676" y="675"/>
                  </a:cubicBezTo>
                  <a:cubicBezTo>
                    <a:pt x="769" y="675"/>
                    <a:pt x="955" y="582"/>
                    <a:pt x="955" y="489"/>
                  </a:cubicBezTo>
                  <a:cubicBezTo>
                    <a:pt x="1048" y="396"/>
                    <a:pt x="1164" y="303"/>
                    <a:pt x="1048" y="93"/>
                  </a:cubicBezTo>
                  <a:cubicBezTo>
                    <a:pt x="955" y="0"/>
                    <a:pt x="862"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5"/>
            <p:cNvSpPr/>
            <p:nvPr/>
          </p:nvSpPr>
          <p:spPr>
            <a:xfrm>
              <a:off x="2057925" y="1526925"/>
              <a:ext cx="70400" cy="24900"/>
            </a:xfrm>
            <a:custGeom>
              <a:avLst/>
              <a:gdLst/>
              <a:ahLst/>
              <a:cxnLst/>
              <a:rect l="l" t="t" r="r" b="b"/>
              <a:pathLst>
                <a:path w="2816" h="996" extrusionOk="0">
                  <a:moveTo>
                    <a:pt x="2554" y="1"/>
                  </a:moveTo>
                  <a:cubicBezTo>
                    <a:pt x="2389" y="1"/>
                    <a:pt x="2234" y="42"/>
                    <a:pt x="2048" y="42"/>
                  </a:cubicBezTo>
                  <a:cubicBezTo>
                    <a:pt x="1838" y="42"/>
                    <a:pt x="1652" y="135"/>
                    <a:pt x="1373" y="135"/>
                  </a:cubicBezTo>
                  <a:cubicBezTo>
                    <a:pt x="1164" y="228"/>
                    <a:pt x="978" y="228"/>
                    <a:pt x="792" y="344"/>
                  </a:cubicBezTo>
                  <a:cubicBezTo>
                    <a:pt x="489" y="437"/>
                    <a:pt x="303" y="530"/>
                    <a:pt x="1" y="717"/>
                  </a:cubicBezTo>
                  <a:cubicBezTo>
                    <a:pt x="303" y="810"/>
                    <a:pt x="489" y="926"/>
                    <a:pt x="792" y="926"/>
                  </a:cubicBezTo>
                  <a:cubicBezTo>
                    <a:pt x="931" y="972"/>
                    <a:pt x="1077" y="996"/>
                    <a:pt x="1210" y="996"/>
                  </a:cubicBezTo>
                  <a:cubicBezTo>
                    <a:pt x="1344" y="996"/>
                    <a:pt x="1466" y="972"/>
                    <a:pt x="1559" y="926"/>
                  </a:cubicBezTo>
                  <a:cubicBezTo>
                    <a:pt x="1838" y="810"/>
                    <a:pt x="2048" y="717"/>
                    <a:pt x="2327" y="623"/>
                  </a:cubicBezTo>
                  <a:cubicBezTo>
                    <a:pt x="2536" y="437"/>
                    <a:pt x="2722" y="228"/>
                    <a:pt x="2816" y="42"/>
                  </a:cubicBezTo>
                  <a:cubicBezTo>
                    <a:pt x="2722" y="11"/>
                    <a:pt x="2637" y="1"/>
                    <a:pt x="2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5"/>
            <p:cNvSpPr/>
            <p:nvPr/>
          </p:nvSpPr>
          <p:spPr>
            <a:xfrm>
              <a:off x="2050950" y="1230175"/>
              <a:ext cx="94250" cy="29100"/>
            </a:xfrm>
            <a:custGeom>
              <a:avLst/>
              <a:gdLst/>
              <a:ahLst/>
              <a:cxnLst/>
              <a:rect l="l" t="t" r="r" b="b"/>
              <a:pathLst>
                <a:path w="3770" h="1164" extrusionOk="0">
                  <a:moveTo>
                    <a:pt x="1931" y="1"/>
                  </a:moveTo>
                  <a:cubicBezTo>
                    <a:pt x="1652" y="1"/>
                    <a:pt x="1257" y="1"/>
                    <a:pt x="861" y="94"/>
                  </a:cubicBezTo>
                  <a:cubicBezTo>
                    <a:pt x="582" y="280"/>
                    <a:pt x="187" y="466"/>
                    <a:pt x="0" y="769"/>
                  </a:cubicBezTo>
                  <a:lnTo>
                    <a:pt x="1931" y="769"/>
                  </a:lnTo>
                  <a:cubicBezTo>
                    <a:pt x="2234" y="769"/>
                    <a:pt x="2513" y="862"/>
                    <a:pt x="2815" y="955"/>
                  </a:cubicBezTo>
                  <a:cubicBezTo>
                    <a:pt x="3095" y="955"/>
                    <a:pt x="3397" y="1048"/>
                    <a:pt x="3769" y="1164"/>
                  </a:cubicBezTo>
                  <a:cubicBezTo>
                    <a:pt x="3583" y="769"/>
                    <a:pt x="3281" y="582"/>
                    <a:pt x="3001" y="373"/>
                  </a:cubicBezTo>
                  <a:cubicBezTo>
                    <a:pt x="2699" y="187"/>
                    <a:pt x="2327" y="94"/>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4" name="Google Shape;1694;p25"/>
          <p:cNvSpPr txBox="1">
            <a:spLocks noGrp="1"/>
          </p:cNvSpPr>
          <p:nvPr>
            <p:ph type="title"/>
          </p:nvPr>
        </p:nvSpPr>
        <p:spPr>
          <a:xfrm>
            <a:off x="2312450" y="539500"/>
            <a:ext cx="61182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695"/>
        <p:cNvGrpSpPr/>
        <p:nvPr/>
      </p:nvGrpSpPr>
      <p:grpSpPr>
        <a:xfrm>
          <a:off x="0" y="0"/>
          <a:ext cx="0" cy="0"/>
          <a:chOff x="0" y="0"/>
          <a:chExt cx="0" cy="0"/>
        </a:xfrm>
      </p:grpSpPr>
      <p:sp>
        <p:nvSpPr>
          <p:cNvPr id="1696" name="Google Shape;1696;p26"/>
          <p:cNvSpPr/>
          <p:nvPr/>
        </p:nvSpPr>
        <p:spPr>
          <a:xfrm flipH="1">
            <a:off x="7411693" y="-215550"/>
            <a:ext cx="249430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6"/>
          <p:cNvSpPr/>
          <p:nvPr/>
        </p:nvSpPr>
        <p:spPr>
          <a:xfrm flipH="1">
            <a:off x="-476090" y="3939066"/>
            <a:ext cx="2693542"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6"/>
          <p:cNvSpPr txBox="1">
            <a:spLocks noGrp="1"/>
          </p:cNvSpPr>
          <p:nvPr>
            <p:ph type="subTitle" idx="1"/>
          </p:nvPr>
        </p:nvSpPr>
        <p:spPr>
          <a:xfrm>
            <a:off x="713225" y="2552700"/>
            <a:ext cx="2830200" cy="10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1699" name="Google Shape;1699;p26"/>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1700" name="Google Shape;1700;p26"/>
          <p:cNvGrpSpPr/>
          <p:nvPr/>
        </p:nvGrpSpPr>
        <p:grpSpPr>
          <a:xfrm rot="-9403048">
            <a:off x="-148027" y="4048953"/>
            <a:ext cx="2590802" cy="1109850"/>
            <a:chOff x="3260100" y="4040200"/>
            <a:chExt cx="1579600" cy="893550"/>
          </a:xfrm>
        </p:grpSpPr>
        <p:sp>
          <p:nvSpPr>
            <p:cNvPr id="1701" name="Google Shape;1701;p26"/>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6"/>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6"/>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6"/>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6"/>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6"/>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6"/>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6"/>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6"/>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6"/>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6"/>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6"/>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6"/>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6"/>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6"/>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6"/>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6"/>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6"/>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6"/>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6"/>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6"/>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6"/>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6"/>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6"/>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6"/>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6"/>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6"/>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26"/>
          <p:cNvGrpSpPr/>
          <p:nvPr/>
        </p:nvGrpSpPr>
        <p:grpSpPr>
          <a:xfrm rot="1310010">
            <a:off x="7558576" y="34296"/>
            <a:ext cx="1507401" cy="1355932"/>
            <a:chOff x="3495050" y="1152875"/>
            <a:chExt cx="1082275" cy="881498"/>
          </a:xfrm>
        </p:grpSpPr>
        <p:sp>
          <p:nvSpPr>
            <p:cNvPr id="1729" name="Google Shape;1729;p26"/>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6"/>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6"/>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6"/>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6"/>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6"/>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6"/>
            <p:cNvSpPr/>
            <p:nvPr/>
          </p:nvSpPr>
          <p:spPr>
            <a:xfrm>
              <a:off x="4250888" y="1844127"/>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6"/>
            <p:cNvSpPr/>
            <p:nvPr/>
          </p:nvSpPr>
          <p:spPr>
            <a:xfrm>
              <a:off x="4342837" y="1953823"/>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Google Shape;1737;p26"/>
          <p:cNvGrpSpPr/>
          <p:nvPr/>
        </p:nvGrpSpPr>
        <p:grpSpPr>
          <a:xfrm rot="-1359523">
            <a:off x="663824" y="4343985"/>
            <a:ext cx="413700" cy="846733"/>
            <a:chOff x="5291025" y="2315450"/>
            <a:chExt cx="319900" cy="654750"/>
          </a:xfrm>
        </p:grpSpPr>
        <p:sp>
          <p:nvSpPr>
            <p:cNvPr id="1738" name="Google Shape;1738;p26"/>
            <p:cNvSpPr/>
            <p:nvPr/>
          </p:nvSpPr>
          <p:spPr>
            <a:xfrm>
              <a:off x="5382925" y="2317775"/>
              <a:ext cx="193675" cy="348975"/>
            </a:xfrm>
            <a:custGeom>
              <a:avLst/>
              <a:gdLst/>
              <a:ahLst/>
              <a:cxnLst/>
              <a:rect l="l" t="t" r="r" b="b"/>
              <a:pathLst>
                <a:path w="7747" h="13959" extrusionOk="0">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6"/>
            <p:cNvSpPr/>
            <p:nvPr/>
          </p:nvSpPr>
          <p:spPr>
            <a:xfrm>
              <a:off x="5322425" y="2315450"/>
              <a:ext cx="196025" cy="342000"/>
            </a:xfrm>
            <a:custGeom>
              <a:avLst/>
              <a:gdLst/>
              <a:ahLst/>
              <a:cxnLst/>
              <a:rect l="l" t="t" r="r" b="b"/>
              <a:pathLst>
                <a:path w="7841" h="13680" extrusionOk="0">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6"/>
            <p:cNvSpPr/>
            <p:nvPr/>
          </p:nvSpPr>
          <p:spPr>
            <a:xfrm>
              <a:off x="5291025" y="2579050"/>
              <a:ext cx="319900" cy="391150"/>
            </a:xfrm>
            <a:custGeom>
              <a:avLst/>
              <a:gdLst/>
              <a:ahLst/>
              <a:cxnLst/>
              <a:rect l="l" t="t" r="r" b="b"/>
              <a:pathLst>
                <a:path w="12796" h="15646" extrusionOk="0">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1741"/>
        <p:cNvGrpSpPr/>
        <p:nvPr/>
      </p:nvGrpSpPr>
      <p:grpSpPr>
        <a:xfrm>
          <a:off x="0" y="0"/>
          <a:ext cx="0" cy="0"/>
          <a:chOff x="0" y="0"/>
          <a:chExt cx="0" cy="0"/>
        </a:xfrm>
      </p:grpSpPr>
      <p:sp>
        <p:nvSpPr>
          <p:cNvPr id="1742" name="Google Shape;1742;p27"/>
          <p:cNvSpPr/>
          <p:nvPr/>
        </p:nvSpPr>
        <p:spPr>
          <a:xfrm flipH="1">
            <a:off x="6553777" y="3454200"/>
            <a:ext cx="3485573"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7"/>
          <p:cNvSpPr/>
          <p:nvPr/>
        </p:nvSpPr>
        <p:spPr>
          <a:xfrm flipH="1">
            <a:off x="-295640" y="-342975"/>
            <a:ext cx="2931121" cy="2211245"/>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27"/>
          <p:cNvGrpSpPr/>
          <p:nvPr/>
        </p:nvGrpSpPr>
        <p:grpSpPr>
          <a:xfrm flipH="1">
            <a:off x="7346213" y="3690380"/>
            <a:ext cx="1751485" cy="1216700"/>
            <a:chOff x="3095850" y="2740875"/>
            <a:chExt cx="1972838" cy="1216700"/>
          </a:xfrm>
        </p:grpSpPr>
        <p:sp>
          <p:nvSpPr>
            <p:cNvPr id="1745" name="Google Shape;1745;p27"/>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7"/>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7"/>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7"/>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27"/>
          <p:cNvGrpSpPr/>
          <p:nvPr/>
        </p:nvGrpSpPr>
        <p:grpSpPr>
          <a:xfrm rot="-700348" flipH="1">
            <a:off x="339675" y="288978"/>
            <a:ext cx="1660456" cy="1378240"/>
            <a:chOff x="3495050" y="1152875"/>
            <a:chExt cx="1082275" cy="847800"/>
          </a:xfrm>
        </p:grpSpPr>
        <p:sp>
          <p:nvSpPr>
            <p:cNvPr id="1751" name="Google Shape;1751;p27"/>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7"/>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7"/>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7"/>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7"/>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7"/>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7"/>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7"/>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27"/>
          <p:cNvGrpSpPr/>
          <p:nvPr/>
        </p:nvGrpSpPr>
        <p:grpSpPr>
          <a:xfrm rot="-7942932">
            <a:off x="290403" y="176800"/>
            <a:ext cx="845641" cy="831543"/>
            <a:chOff x="4452350" y="1286250"/>
            <a:chExt cx="700275" cy="688600"/>
          </a:xfrm>
        </p:grpSpPr>
        <p:sp>
          <p:nvSpPr>
            <p:cNvPr id="1760" name="Google Shape;1760;p27"/>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7"/>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7"/>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7"/>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7"/>
            <p:cNvSpPr/>
            <p:nvPr/>
          </p:nvSpPr>
          <p:spPr>
            <a:xfrm>
              <a:off x="4806900" y="1629600"/>
              <a:ext cx="151225" cy="48650"/>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7"/>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7"/>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7"/>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7"/>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7"/>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7"/>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7"/>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7"/>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27"/>
          <p:cNvGrpSpPr/>
          <p:nvPr/>
        </p:nvGrpSpPr>
        <p:grpSpPr>
          <a:xfrm rot="-7739904">
            <a:off x="7548090" y="4258297"/>
            <a:ext cx="481968" cy="723542"/>
            <a:chOff x="3463650" y="2615600"/>
            <a:chExt cx="467625" cy="701900"/>
          </a:xfrm>
        </p:grpSpPr>
        <p:sp>
          <p:nvSpPr>
            <p:cNvPr id="1774" name="Google Shape;1774;p27"/>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7"/>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7"/>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27"/>
          <p:cNvGrpSpPr/>
          <p:nvPr/>
        </p:nvGrpSpPr>
        <p:grpSpPr>
          <a:xfrm rot="3100062">
            <a:off x="8132983" y="4094385"/>
            <a:ext cx="845621" cy="713051"/>
            <a:chOff x="2385375" y="4063625"/>
            <a:chExt cx="845650" cy="713075"/>
          </a:xfrm>
        </p:grpSpPr>
        <p:sp>
          <p:nvSpPr>
            <p:cNvPr id="1778" name="Google Shape;1778;p27"/>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7"/>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7"/>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7"/>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2" name="Google Shape;1782;p27"/>
          <p:cNvSpPr txBox="1">
            <a:spLocks noGrp="1"/>
          </p:cNvSpPr>
          <p:nvPr>
            <p:ph type="subTitle" idx="1"/>
          </p:nvPr>
        </p:nvSpPr>
        <p:spPr>
          <a:xfrm>
            <a:off x="5600400" y="2552700"/>
            <a:ext cx="2830200" cy="105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600"/>
              <a:buNone/>
              <a:defRPr sz="1600">
                <a:solidFill>
                  <a:schemeClr val="accent1"/>
                </a:solidFill>
              </a:defRPr>
            </a:lvl1pPr>
            <a:lvl2pPr lvl="1" algn="r" rtl="0">
              <a:lnSpc>
                <a:spcPct val="100000"/>
              </a:lnSpc>
              <a:spcBef>
                <a:spcPts val="0"/>
              </a:spcBef>
              <a:spcAft>
                <a:spcPts val="0"/>
              </a:spcAft>
              <a:buClr>
                <a:schemeClr val="accent1"/>
              </a:buClr>
              <a:buSzPts val="1600"/>
              <a:buNone/>
              <a:defRPr sz="1600">
                <a:solidFill>
                  <a:schemeClr val="accent1"/>
                </a:solidFill>
              </a:defRPr>
            </a:lvl2pPr>
            <a:lvl3pPr lvl="2" algn="r" rtl="0">
              <a:lnSpc>
                <a:spcPct val="100000"/>
              </a:lnSpc>
              <a:spcBef>
                <a:spcPts val="0"/>
              </a:spcBef>
              <a:spcAft>
                <a:spcPts val="0"/>
              </a:spcAft>
              <a:buClr>
                <a:schemeClr val="accent1"/>
              </a:buClr>
              <a:buSzPts val="1600"/>
              <a:buNone/>
              <a:defRPr sz="1600">
                <a:solidFill>
                  <a:schemeClr val="accent1"/>
                </a:solidFill>
              </a:defRPr>
            </a:lvl3pPr>
            <a:lvl4pPr lvl="3" algn="r" rtl="0">
              <a:lnSpc>
                <a:spcPct val="100000"/>
              </a:lnSpc>
              <a:spcBef>
                <a:spcPts val="0"/>
              </a:spcBef>
              <a:spcAft>
                <a:spcPts val="0"/>
              </a:spcAft>
              <a:buClr>
                <a:schemeClr val="accent1"/>
              </a:buClr>
              <a:buSzPts val="1600"/>
              <a:buNone/>
              <a:defRPr sz="1600">
                <a:solidFill>
                  <a:schemeClr val="accent1"/>
                </a:solidFill>
              </a:defRPr>
            </a:lvl4pPr>
            <a:lvl5pPr lvl="4" algn="r" rtl="0">
              <a:lnSpc>
                <a:spcPct val="100000"/>
              </a:lnSpc>
              <a:spcBef>
                <a:spcPts val="0"/>
              </a:spcBef>
              <a:spcAft>
                <a:spcPts val="0"/>
              </a:spcAft>
              <a:buClr>
                <a:schemeClr val="accent1"/>
              </a:buClr>
              <a:buSzPts val="1600"/>
              <a:buNone/>
              <a:defRPr sz="1600">
                <a:solidFill>
                  <a:schemeClr val="accent1"/>
                </a:solidFill>
              </a:defRPr>
            </a:lvl5pPr>
            <a:lvl6pPr lvl="5" algn="r" rtl="0">
              <a:lnSpc>
                <a:spcPct val="100000"/>
              </a:lnSpc>
              <a:spcBef>
                <a:spcPts val="0"/>
              </a:spcBef>
              <a:spcAft>
                <a:spcPts val="0"/>
              </a:spcAft>
              <a:buClr>
                <a:schemeClr val="accent1"/>
              </a:buClr>
              <a:buSzPts val="1600"/>
              <a:buNone/>
              <a:defRPr sz="1600">
                <a:solidFill>
                  <a:schemeClr val="accent1"/>
                </a:solidFill>
              </a:defRPr>
            </a:lvl6pPr>
            <a:lvl7pPr lvl="6" algn="r" rtl="0">
              <a:lnSpc>
                <a:spcPct val="100000"/>
              </a:lnSpc>
              <a:spcBef>
                <a:spcPts val="0"/>
              </a:spcBef>
              <a:spcAft>
                <a:spcPts val="0"/>
              </a:spcAft>
              <a:buClr>
                <a:schemeClr val="accent1"/>
              </a:buClr>
              <a:buSzPts val="1600"/>
              <a:buNone/>
              <a:defRPr sz="1600">
                <a:solidFill>
                  <a:schemeClr val="accent1"/>
                </a:solidFill>
              </a:defRPr>
            </a:lvl7pPr>
            <a:lvl8pPr lvl="7" algn="r" rtl="0">
              <a:lnSpc>
                <a:spcPct val="100000"/>
              </a:lnSpc>
              <a:spcBef>
                <a:spcPts val="0"/>
              </a:spcBef>
              <a:spcAft>
                <a:spcPts val="0"/>
              </a:spcAft>
              <a:buClr>
                <a:schemeClr val="accent1"/>
              </a:buClr>
              <a:buSzPts val="1600"/>
              <a:buNone/>
              <a:defRPr sz="1600">
                <a:solidFill>
                  <a:schemeClr val="accent1"/>
                </a:solidFill>
              </a:defRPr>
            </a:lvl8pPr>
            <a:lvl9pPr lvl="8" algn="r"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1783" name="Google Shape;1783;p27"/>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8">
  <p:cSld name="CUSTOM_12">
    <p:spTree>
      <p:nvGrpSpPr>
        <p:cNvPr id="1" name="Shape 1784"/>
        <p:cNvGrpSpPr/>
        <p:nvPr/>
      </p:nvGrpSpPr>
      <p:grpSpPr>
        <a:xfrm>
          <a:off x="0" y="0"/>
          <a:ext cx="0" cy="0"/>
          <a:chOff x="0" y="0"/>
          <a:chExt cx="0" cy="0"/>
        </a:xfrm>
      </p:grpSpPr>
      <p:sp>
        <p:nvSpPr>
          <p:cNvPr id="1785" name="Google Shape;1785;p28"/>
          <p:cNvSpPr/>
          <p:nvPr/>
        </p:nvSpPr>
        <p:spPr>
          <a:xfrm flipH="1">
            <a:off x="6553777" y="3454200"/>
            <a:ext cx="3485573"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flipH="1">
            <a:off x="-591940" y="-387250"/>
            <a:ext cx="2931121" cy="2211245"/>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788" name="Google Shape;1788;p28"/>
          <p:cNvGrpSpPr/>
          <p:nvPr/>
        </p:nvGrpSpPr>
        <p:grpSpPr>
          <a:xfrm>
            <a:off x="385917" y="-226709"/>
            <a:ext cx="1751668" cy="1392514"/>
            <a:chOff x="2533100" y="1212175"/>
            <a:chExt cx="1066075" cy="839825"/>
          </a:xfrm>
        </p:grpSpPr>
        <p:sp>
          <p:nvSpPr>
            <p:cNvPr id="1789" name="Google Shape;1789;p28"/>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8"/>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8"/>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8"/>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8"/>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8"/>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8"/>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28"/>
          <p:cNvGrpSpPr/>
          <p:nvPr/>
        </p:nvGrpSpPr>
        <p:grpSpPr>
          <a:xfrm rot="-10570577">
            <a:off x="7418408" y="4003449"/>
            <a:ext cx="1748086" cy="997632"/>
            <a:chOff x="3260100" y="4040200"/>
            <a:chExt cx="1579600" cy="893550"/>
          </a:xfrm>
        </p:grpSpPr>
        <p:sp>
          <p:nvSpPr>
            <p:cNvPr id="1811" name="Google Shape;1811;p28"/>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28"/>
          <p:cNvGrpSpPr/>
          <p:nvPr/>
        </p:nvGrpSpPr>
        <p:grpSpPr>
          <a:xfrm>
            <a:off x="8130805" y="3946285"/>
            <a:ext cx="499546" cy="856136"/>
            <a:chOff x="1332275" y="1990950"/>
            <a:chExt cx="359050" cy="615350"/>
          </a:xfrm>
        </p:grpSpPr>
        <p:sp>
          <p:nvSpPr>
            <p:cNvPr id="1839" name="Google Shape;1839;p28"/>
            <p:cNvSpPr/>
            <p:nvPr/>
          </p:nvSpPr>
          <p:spPr>
            <a:xfrm>
              <a:off x="1374550" y="2220275"/>
              <a:ext cx="117875" cy="98300"/>
            </a:xfrm>
            <a:custGeom>
              <a:avLst/>
              <a:gdLst/>
              <a:ahLst/>
              <a:cxnLst/>
              <a:rect l="l" t="t" r="r" b="b"/>
              <a:pathLst>
                <a:path w="4715" h="3932" extrusionOk="0">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a:off x="1474000" y="2220275"/>
              <a:ext cx="117875" cy="98300"/>
            </a:xfrm>
            <a:custGeom>
              <a:avLst/>
              <a:gdLst/>
              <a:ahLst/>
              <a:cxnLst/>
              <a:rect l="l" t="t" r="r" b="b"/>
              <a:pathLst>
                <a:path w="4715" h="3932" extrusionOk="0">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a:off x="1573450" y="2220275"/>
              <a:ext cx="117825" cy="98300"/>
            </a:xfrm>
            <a:custGeom>
              <a:avLst/>
              <a:gdLst/>
              <a:ahLst/>
              <a:cxnLst/>
              <a:rect l="l" t="t" r="r" b="b"/>
              <a:pathLst>
                <a:path w="4713" h="3932" extrusionOk="0">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8"/>
            <p:cNvSpPr/>
            <p:nvPr/>
          </p:nvSpPr>
          <p:spPr>
            <a:xfrm>
              <a:off x="1374550" y="2314600"/>
              <a:ext cx="117925" cy="99750"/>
            </a:xfrm>
            <a:custGeom>
              <a:avLst/>
              <a:gdLst/>
              <a:ahLst/>
              <a:cxnLst/>
              <a:rect l="l" t="t" r="r" b="b"/>
              <a:pathLst>
                <a:path w="4717" h="3990" extrusionOk="0">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8"/>
            <p:cNvSpPr/>
            <p:nvPr/>
          </p:nvSpPr>
          <p:spPr>
            <a:xfrm>
              <a:off x="1474000" y="2314600"/>
              <a:ext cx="117925" cy="99750"/>
            </a:xfrm>
            <a:custGeom>
              <a:avLst/>
              <a:gdLst/>
              <a:ahLst/>
              <a:cxnLst/>
              <a:rect l="l" t="t" r="r" b="b"/>
              <a:pathLst>
                <a:path w="4717" h="3990" extrusionOk="0">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a:off x="1573450" y="2314600"/>
              <a:ext cx="117875" cy="99750"/>
            </a:xfrm>
            <a:custGeom>
              <a:avLst/>
              <a:gdLst/>
              <a:ahLst/>
              <a:cxnLst/>
              <a:rect l="l" t="t" r="r" b="b"/>
              <a:pathLst>
                <a:path w="4715" h="3990" extrusionOk="0">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a:off x="1374550" y="2413325"/>
              <a:ext cx="117675" cy="99325"/>
            </a:xfrm>
            <a:custGeom>
              <a:avLst/>
              <a:gdLst/>
              <a:ahLst/>
              <a:cxnLst/>
              <a:rect l="l" t="t" r="r" b="b"/>
              <a:pathLst>
                <a:path w="4707" h="3973" extrusionOk="0">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1474000" y="2413325"/>
              <a:ext cx="117675" cy="99325"/>
            </a:xfrm>
            <a:custGeom>
              <a:avLst/>
              <a:gdLst/>
              <a:ahLst/>
              <a:cxnLst/>
              <a:rect l="l" t="t" r="r" b="b"/>
              <a:pathLst>
                <a:path w="4707" h="3973" extrusionOk="0">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1573450" y="2413325"/>
              <a:ext cx="117625" cy="99325"/>
            </a:xfrm>
            <a:custGeom>
              <a:avLst/>
              <a:gdLst/>
              <a:ahLst/>
              <a:cxnLst/>
              <a:rect l="l" t="t" r="r" b="b"/>
              <a:pathLst>
                <a:path w="4705" h="3973" extrusionOk="0">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1474000" y="2508125"/>
              <a:ext cx="117675" cy="98175"/>
            </a:xfrm>
            <a:custGeom>
              <a:avLst/>
              <a:gdLst/>
              <a:ahLst/>
              <a:cxnLst/>
              <a:rect l="l" t="t" r="r" b="b"/>
              <a:pathLst>
                <a:path w="4707" h="3927" extrusionOk="0">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1507750" y="2012425"/>
              <a:ext cx="128550" cy="223350"/>
            </a:xfrm>
            <a:custGeom>
              <a:avLst/>
              <a:gdLst/>
              <a:ahLst/>
              <a:cxnLst/>
              <a:rect l="l" t="t" r="r" b="b"/>
              <a:pathLst>
                <a:path w="5142" h="8934" extrusionOk="0">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1332275" y="1990950"/>
              <a:ext cx="204575" cy="186675"/>
            </a:xfrm>
            <a:custGeom>
              <a:avLst/>
              <a:gdLst/>
              <a:ahLst/>
              <a:cxnLst/>
              <a:rect l="l" t="t" r="r" b="b"/>
              <a:pathLst>
                <a:path w="8183" h="7467" extrusionOk="0">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1532175" y="2079050"/>
              <a:ext cx="147750" cy="95200"/>
            </a:xfrm>
            <a:custGeom>
              <a:avLst/>
              <a:gdLst/>
              <a:ahLst/>
              <a:cxnLst/>
              <a:rect l="l" t="t" r="r" b="b"/>
              <a:pathLst>
                <a:path w="5910" h="3808" extrusionOk="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9">
  <p:cSld name="CUSTOM_12_1">
    <p:spTree>
      <p:nvGrpSpPr>
        <p:cNvPr id="1" name="Shape 1852"/>
        <p:cNvGrpSpPr/>
        <p:nvPr/>
      </p:nvGrpSpPr>
      <p:grpSpPr>
        <a:xfrm>
          <a:off x="0" y="0"/>
          <a:ext cx="0" cy="0"/>
          <a:chOff x="0" y="0"/>
          <a:chExt cx="0" cy="0"/>
        </a:xfrm>
      </p:grpSpPr>
      <p:sp>
        <p:nvSpPr>
          <p:cNvPr id="1853" name="Google Shape;1853;p29"/>
          <p:cNvSpPr/>
          <p:nvPr/>
        </p:nvSpPr>
        <p:spPr>
          <a:xfrm flipH="1">
            <a:off x="7411693" y="-215550"/>
            <a:ext cx="249430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4" name="Google Shape;1854;p29"/>
          <p:cNvGrpSpPr/>
          <p:nvPr/>
        </p:nvGrpSpPr>
        <p:grpSpPr>
          <a:xfrm flipH="1">
            <a:off x="7412894" y="11175"/>
            <a:ext cx="1286539" cy="1036680"/>
            <a:chOff x="2533100" y="1212175"/>
            <a:chExt cx="1066075" cy="839825"/>
          </a:xfrm>
        </p:grpSpPr>
        <p:sp>
          <p:nvSpPr>
            <p:cNvPr id="1855" name="Google Shape;1855;p29"/>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9"/>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9"/>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9"/>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9"/>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9"/>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9"/>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9"/>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9"/>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9"/>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9"/>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9"/>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9"/>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9"/>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9"/>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9"/>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9"/>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9"/>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9"/>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9"/>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9"/>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1876;p29"/>
          <p:cNvSpPr/>
          <p:nvPr/>
        </p:nvSpPr>
        <p:spPr>
          <a:xfrm flipH="1">
            <a:off x="-476090" y="3939066"/>
            <a:ext cx="2693542"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7" name="Google Shape;1877;p29"/>
          <p:cNvGrpSpPr/>
          <p:nvPr/>
        </p:nvGrpSpPr>
        <p:grpSpPr>
          <a:xfrm rot="10569641" flipH="1">
            <a:off x="1542" y="4014613"/>
            <a:ext cx="1740993" cy="997608"/>
            <a:chOff x="3260100" y="4040200"/>
            <a:chExt cx="1579600" cy="893550"/>
          </a:xfrm>
        </p:grpSpPr>
        <p:sp>
          <p:nvSpPr>
            <p:cNvPr id="1878" name="Google Shape;1878;p29"/>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9"/>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9"/>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9"/>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9"/>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9"/>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9"/>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9"/>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9"/>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29"/>
          <p:cNvGrpSpPr/>
          <p:nvPr/>
        </p:nvGrpSpPr>
        <p:grpSpPr>
          <a:xfrm flipH="1">
            <a:off x="434012" y="4156014"/>
            <a:ext cx="597151" cy="780276"/>
            <a:chOff x="6936350" y="2855900"/>
            <a:chExt cx="431000" cy="560825"/>
          </a:xfrm>
        </p:grpSpPr>
        <p:sp>
          <p:nvSpPr>
            <p:cNvPr id="1906" name="Google Shape;1906;p29"/>
            <p:cNvSpPr/>
            <p:nvPr/>
          </p:nvSpPr>
          <p:spPr>
            <a:xfrm>
              <a:off x="7144575" y="2855900"/>
              <a:ext cx="132525" cy="214775"/>
            </a:xfrm>
            <a:custGeom>
              <a:avLst/>
              <a:gdLst/>
              <a:ahLst/>
              <a:cxnLst/>
              <a:rect l="l" t="t" r="r" b="b"/>
              <a:pathLst>
                <a:path w="5301" h="8591" extrusionOk="0">
                  <a:moveTo>
                    <a:pt x="4241" y="0"/>
                  </a:moveTo>
                  <a:cubicBezTo>
                    <a:pt x="4127" y="0"/>
                    <a:pt x="4006" y="34"/>
                    <a:pt x="3885" y="111"/>
                  </a:cubicBezTo>
                  <a:cubicBezTo>
                    <a:pt x="1466" y="1948"/>
                    <a:pt x="0" y="4763"/>
                    <a:pt x="303" y="7857"/>
                  </a:cubicBezTo>
                  <a:cubicBezTo>
                    <a:pt x="303" y="8346"/>
                    <a:pt x="687" y="8590"/>
                    <a:pt x="1059" y="8590"/>
                  </a:cubicBezTo>
                  <a:cubicBezTo>
                    <a:pt x="1431" y="8590"/>
                    <a:pt x="1792" y="8346"/>
                    <a:pt x="1745" y="7857"/>
                  </a:cubicBezTo>
                  <a:cubicBezTo>
                    <a:pt x="1559" y="5345"/>
                    <a:pt x="2629" y="2902"/>
                    <a:pt x="4653" y="1460"/>
                  </a:cubicBezTo>
                  <a:cubicBezTo>
                    <a:pt x="5300" y="970"/>
                    <a:pt x="4856" y="0"/>
                    <a:pt x="4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a:off x="6936350" y="2970950"/>
              <a:ext cx="431000" cy="445775"/>
            </a:xfrm>
            <a:custGeom>
              <a:avLst/>
              <a:gdLst/>
              <a:ahLst/>
              <a:cxnLst/>
              <a:rect l="l" t="t" r="r" b="b"/>
              <a:pathLst>
                <a:path w="17240" h="17831" extrusionOk="0">
                  <a:moveTo>
                    <a:pt x="5064" y="1"/>
                  </a:moveTo>
                  <a:cubicBezTo>
                    <a:pt x="3862" y="1"/>
                    <a:pt x="2602" y="896"/>
                    <a:pt x="1653" y="3162"/>
                  </a:cubicBezTo>
                  <a:cubicBezTo>
                    <a:pt x="1" y="6838"/>
                    <a:pt x="187" y="11305"/>
                    <a:pt x="2234" y="14887"/>
                  </a:cubicBezTo>
                  <a:cubicBezTo>
                    <a:pt x="2700" y="15655"/>
                    <a:pt x="3397" y="16539"/>
                    <a:pt x="4351" y="16632"/>
                  </a:cubicBezTo>
                  <a:cubicBezTo>
                    <a:pt x="4453" y="16648"/>
                    <a:pt x="4553" y="16656"/>
                    <a:pt x="4649" y="16656"/>
                  </a:cubicBezTo>
                  <a:cubicBezTo>
                    <a:pt x="5102" y="16656"/>
                    <a:pt x="5491" y="16486"/>
                    <a:pt x="5817" y="16237"/>
                  </a:cubicBezTo>
                  <a:cubicBezTo>
                    <a:pt x="6189" y="16911"/>
                    <a:pt x="6678" y="17493"/>
                    <a:pt x="7469" y="17493"/>
                  </a:cubicBezTo>
                  <a:cubicBezTo>
                    <a:pt x="7934" y="17493"/>
                    <a:pt x="8329" y="17400"/>
                    <a:pt x="8725" y="17214"/>
                  </a:cubicBezTo>
                  <a:cubicBezTo>
                    <a:pt x="9004" y="17493"/>
                    <a:pt x="9399" y="17702"/>
                    <a:pt x="9795" y="17795"/>
                  </a:cubicBezTo>
                  <a:cubicBezTo>
                    <a:pt x="9907" y="17819"/>
                    <a:pt x="10020" y="17831"/>
                    <a:pt x="10135" y="17831"/>
                  </a:cubicBezTo>
                  <a:cubicBezTo>
                    <a:pt x="10906" y="17831"/>
                    <a:pt x="11732" y="17324"/>
                    <a:pt x="12401" y="16818"/>
                  </a:cubicBezTo>
                  <a:cubicBezTo>
                    <a:pt x="15495" y="14213"/>
                    <a:pt x="17239" y="10048"/>
                    <a:pt x="16960" y="6070"/>
                  </a:cubicBezTo>
                  <a:cubicBezTo>
                    <a:pt x="16826" y="2984"/>
                    <a:pt x="15519" y="1772"/>
                    <a:pt x="13972" y="1772"/>
                  </a:cubicBezTo>
                  <a:cubicBezTo>
                    <a:pt x="13373" y="1772"/>
                    <a:pt x="12738" y="1954"/>
                    <a:pt x="12121" y="2278"/>
                  </a:cubicBezTo>
                  <a:cubicBezTo>
                    <a:pt x="11469" y="1300"/>
                    <a:pt x="10634" y="870"/>
                    <a:pt x="9767" y="870"/>
                  </a:cubicBezTo>
                  <a:cubicBezTo>
                    <a:pt x="9089" y="870"/>
                    <a:pt x="8391" y="1134"/>
                    <a:pt x="7748" y="1604"/>
                  </a:cubicBezTo>
                  <a:cubicBezTo>
                    <a:pt x="7037" y="628"/>
                    <a:pt x="6071" y="1"/>
                    <a:pt x="5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a:off x="7205050" y="3023250"/>
              <a:ext cx="82625" cy="324550"/>
            </a:xfrm>
            <a:custGeom>
              <a:avLst/>
              <a:gdLst/>
              <a:ahLst/>
              <a:cxnLst/>
              <a:rect l="l" t="t" r="r" b="b"/>
              <a:pathLst>
                <a:path w="3305" h="12982" extrusionOk="0">
                  <a:moveTo>
                    <a:pt x="1955" y="0"/>
                  </a:moveTo>
                  <a:lnTo>
                    <a:pt x="1955" y="0"/>
                  </a:lnTo>
                  <a:cubicBezTo>
                    <a:pt x="2141" y="1163"/>
                    <a:pt x="2234" y="2327"/>
                    <a:pt x="2234" y="3397"/>
                  </a:cubicBezTo>
                  <a:cubicBezTo>
                    <a:pt x="2234" y="4467"/>
                    <a:pt x="2141" y="5630"/>
                    <a:pt x="2048" y="6677"/>
                  </a:cubicBezTo>
                  <a:cubicBezTo>
                    <a:pt x="1839" y="7747"/>
                    <a:pt x="1559" y="8817"/>
                    <a:pt x="1257" y="9887"/>
                  </a:cubicBezTo>
                  <a:cubicBezTo>
                    <a:pt x="978" y="10957"/>
                    <a:pt x="489" y="11911"/>
                    <a:pt x="1" y="12981"/>
                  </a:cubicBezTo>
                  <a:cubicBezTo>
                    <a:pt x="885" y="12214"/>
                    <a:pt x="1559" y="11237"/>
                    <a:pt x="2141" y="10166"/>
                  </a:cubicBezTo>
                  <a:cubicBezTo>
                    <a:pt x="2630" y="9120"/>
                    <a:pt x="3002" y="8049"/>
                    <a:pt x="3118" y="6886"/>
                  </a:cubicBezTo>
                  <a:cubicBezTo>
                    <a:pt x="3304" y="5723"/>
                    <a:pt x="3304" y="4467"/>
                    <a:pt x="3118" y="3304"/>
                  </a:cubicBezTo>
                  <a:cubicBezTo>
                    <a:pt x="2909" y="2140"/>
                    <a:pt x="2537" y="1070"/>
                    <a:pt x="1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a:off x="7045125" y="3132000"/>
              <a:ext cx="36650" cy="244875"/>
            </a:xfrm>
            <a:custGeom>
              <a:avLst/>
              <a:gdLst/>
              <a:ahLst/>
              <a:cxnLst/>
              <a:rect l="l" t="t" r="r" b="b"/>
              <a:pathLst>
                <a:path w="1466" h="9795" extrusionOk="0">
                  <a:moveTo>
                    <a:pt x="884" y="1"/>
                  </a:moveTo>
                  <a:cubicBezTo>
                    <a:pt x="582" y="792"/>
                    <a:pt x="303" y="1559"/>
                    <a:pt x="210" y="2443"/>
                  </a:cubicBezTo>
                  <a:cubicBezTo>
                    <a:pt x="93" y="3211"/>
                    <a:pt x="0" y="4072"/>
                    <a:pt x="93" y="4956"/>
                  </a:cubicBezTo>
                  <a:cubicBezTo>
                    <a:pt x="210" y="5816"/>
                    <a:pt x="303" y="6607"/>
                    <a:pt x="489" y="7468"/>
                  </a:cubicBezTo>
                  <a:cubicBezTo>
                    <a:pt x="791" y="8259"/>
                    <a:pt x="1070" y="9027"/>
                    <a:pt x="1466" y="9795"/>
                  </a:cubicBezTo>
                  <a:cubicBezTo>
                    <a:pt x="1466" y="8934"/>
                    <a:pt x="1466" y="8050"/>
                    <a:pt x="1373" y="7282"/>
                  </a:cubicBezTo>
                  <a:lnTo>
                    <a:pt x="1256" y="4863"/>
                  </a:lnTo>
                  <a:lnTo>
                    <a:pt x="1163" y="2443"/>
                  </a:lnTo>
                  <a:cubicBezTo>
                    <a:pt x="1070" y="1652"/>
                    <a:pt x="1070" y="792"/>
                    <a:pt x="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0" name="Google Shape;1910;p29"/>
          <p:cNvGrpSpPr/>
          <p:nvPr/>
        </p:nvGrpSpPr>
        <p:grpSpPr>
          <a:xfrm rot="5259364" flipH="1">
            <a:off x="822283" y="4548223"/>
            <a:ext cx="424857" cy="757012"/>
            <a:chOff x="478300" y="2547225"/>
            <a:chExt cx="305375" cy="546425"/>
          </a:xfrm>
        </p:grpSpPr>
        <p:sp>
          <p:nvSpPr>
            <p:cNvPr id="1911" name="Google Shape;1911;p29"/>
            <p:cNvSpPr/>
            <p:nvPr/>
          </p:nvSpPr>
          <p:spPr>
            <a:xfrm>
              <a:off x="478300" y="2547225"/>
              <a:ext cx="305375" cy="546425"/>
            </a:xfrm>
            <a:custGeom>
              <a:avLst/>
              <a:gdLst/>
              <a:ahLst/>
              <a:cxnLst/>
              <a:rect l="l" t="t" r="r" b="b"/>
              <a:pathLst>
                <a:path w="12215" h="21857" extrusionOk="0">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a:off x="667325" y="2599075"/>
              <a:ext cx="94250" cy="87650"/>
            </a:xfrm>
            <a:custGeom>
              <a:avLst/>
              <a:gdLst/>
              <a:ahLst/>
              <a:cxnLst/>
              <a:rect l="l" t="t" r="r" b="b"/>
              <a:pathLst>
                <a:path w="3770" h="3506" extrusionOk="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a:off x="613825" y="2695625"/>
              <a:ext cx="94250" cy="87725"/>
            </a:xfrm>
            <a:custGeom>
              <a:avLst/>
              <a:gdLst/>
              <a:ahLst/>
              <a:cxnLst/>
              <a:rect l="l" t="t" r="r" b="b"/>
              <a:pathLst>
                <a:path w="3770" h="3509" extrusionOk="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a:off x="572525" y="2795250"/>
              <a:ext cx="91925" cy="89875"/>
            </a:xfrm>
            <a:custGeom>
              <a:avLst/>
              <a:gdLst/>
              <a:ahLst/>
              <a:cxnLst/>
              <a:rect l="l" t="t" r="r" b="b"/>
              <a:pathLst>
                <a:path w="3677" h="3595" extrusionOk="0">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a:off x="519025" y="2884625"/>
              <a:ext cx="94825" cy="87750"/>
            </a:xfrm>
            <a:custGeom>
              <a:avLst/>
              <a:gdLst/>
              <a:ahLst/>
              <a:cxnLst/>
              <a:rect l="l" t="t" r="r" b="b"/>
              <a:pathLst>
                <a:path w="3793" h="3510" extrusionOk="0">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29"/>
          <p:cNvSpPr txBox="1">
            <a:spLocks noGrp="1"/>
          </p:cNvSpPr>
          <p:nvPr>
            <p:ph type="title"/>
          </p:nvPr>
        </p:nvSpPr>
        <p:spPr>
          <a:xfrm>
            <a:off x="718650" y="539500"/>
            <a:ext cx="63510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0">
  <p:cSld name="CUSTOM_12_1_1">
    <p:spTree>
      <p:nvGrpSpPr>
        <p:cNvPr id="1" name="Shape 1917"/>
        <p:cNvGrpSpPr/>
        <p:nvPr/>
      </p:nvGrpSpPr>
      <p:grpSpPr>
        <a:xfrm>
          <a:off x="0" y="0"/>
          <a:ext cx="0" cy="0"/>
          <a:chOff x="0" y="0"/>
          <a:chExt cx="0" cy="0"/>
        </a:xfrm>
      </p:grpSpPr>
      <p:sp>
        <p:nvSpPr>
          <p:cNvPr id="1918" name="Google Shape;1918;p30"/>
          <p:cNvSpPr/>
          <p:nvPr/>
        </p:nvSpPr>
        <p:spPr>
          <a:xfrm flipH="1">
            <a:off x="7136156" y="3631107"/>
            <a:ext cx="2197744" cy="1711441"/>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19" name="Google Shape;1919;p30"/>
          <p:cNvSpPr/>
          <p:nvPr/>
        </p:nvSpPr>
        <p:spPr>
          <a:xfrm>
            <a:off x="7273826" y="-131750"/>
            <a:ext cx="2197806" cy="1404857"/>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20" name="Google Shape;1920;p30"/>
          <p:cNvSpPr/>
          <p:nvPr/>
        </p:nvSpPr>
        <p:spPr>
          <a:xfrm flipH="1">
            <a:off x="-759007" y="-131750"/>
            <a:ext cx="2471907" cy="1806533"/>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21" name="Google Shape;1921;p30"/>
          <p:cNvSpPr/>
          <p:nvPr/>
        </p:nvSpPr>
        <p:spPr>
          <a:xfrm>
            <a:off x="-394325" y="3535949"/>
            <a:ext cx="2610907" cy="1806606"/>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922" name="Google Shape;1922;p30"/>
          <p:cNvGrpSpPr/>
          <p:nvPr/>
        </p:nvGrpSpPr>
        <p:grpSpPr>
          <a:xfrm>
            <a:off x="-484800" y="-170769"/>
            <a:ext cx="2197697" cy="1243196"/>
            <a:chOff x="3260100" y="4040200"/>
            <a:chExt cx="1579600" cy="893550"/>
          </a:xfrm>
        </p:grpSpPr>
        <p:sp>
          <p:nvSpPr>
            <p:cNvPr id="1923" name="Google Shape;1923;p30"/>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0"/>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0"/>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0"/>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0"/>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0"/>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0"/>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0"/>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0"/>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0"/>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0"/>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0"/>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0"/>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0"/>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0"/>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0"/>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0"/>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0"/>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0"/>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0"/>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0"/>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0"/>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0"/>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30"/>
          <p:cNvGrpSpPr/>
          <p:nvPr/>
        </p:nvGrpSpPr>
        <p:grpSpPr>
          <a:xfrm>
            <a:off x="7619836" y="93559"/>
            <a:ext cx="1505769" cy="1179544"/>
            <a:chOff x="3495050" y="1152875"/>
            <a:chExt cx="1082275" cy="847800"/>
          </a:xfrm>
        </p:grpSpPr>
        <p:sp>
          <p:nvSpPr>
            <p:cNvPr id="1951" name="Google Shape;1951;p30"/>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30"/>
          <p:cNvGrpSpPr/>
          <p:nvPr/>
        </p:nvGrpSpPr>
        <p:grpSpPr>
          <a:xfrm>
            <a:off x="6485742" y="3891380"/>
            <a:ext cx="2744809" cy="1692795"/>
            <a:chOff x="3095850" y="2740875"/>
            <a:chExt cx="1972838" cy="1216700"/>
          </a:xfrm>
        </p:grpSpPr>
        <p:sp>
          <p:nvSpPr>
            <p:cNvPr id="1960" name="Google Shape;1960;p30"/>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5" name="Google Shape;1965;p30"/>
          <p:cNvGrpSpPr/>
          <p:nvPr/>
        </p:nvGrpSpPr>
        <p:grpSpPr>
          <a:xfrm rot="2914635">
            <a:off x="-456242" y="4199874"/>
            <a:ext cx="1939071" cy="875466"/>
            <a:chOff x="2915775" y="2073500"/>
            <a:chExt cx="874750" cy="394925"/>
          </a:xfrm>
        </p:grpSpPr>
        <p:sp>
          <p:nvSpPr>
            <p:cNvPr id="1966" name="Google Shape;1966;p30"/>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6" name="Google Shape;1986;p30"/>
          <p:cNvGrpSpPr/>
          <p:nvPr/>
        </p:nvGrpSpPr>
        <p:grpSpPr>
          <a:xfrm>
            <a:off x="264722" y="4213297"/>
            <a:ext cx="597216" cy="781424"/>
            <a:chOff x="5840625" y="3436675"/>
            <a:chExt cx="429250" cy="561650"/>
          </a:xfrm>
        </p:grpSpPr>
        <p:sp>
          <p:nvSpPr>
            <p:cNvPr id="1987" name="Google Shape;1987;p30"/>
            <p:cNvSpPr/>
            <p:nvPr/>
          </p:nvSpPr>
          <p:spPr>
            <a:xfrm>
              <a:off x="5928950" y="3436675"/>
              <a:ext cx="132725" cy="215600"/>
            </a:xfrm>
            <a:custGeom>
              <a:avLst/>
              <a:gdLst/>
              <a:ahLst/>
              <a:cxnLst/>
              <a:rect l="l" t="t" r="r" b="b"/>
              <a:pathLst>
                <a:path w="5309" h="8624" extrusionOk="0">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5840625" y="3551400"/>
              <a:ext cx="429250" cy="446925"/>
            </a:xfrm>
            <a:custGeom>
              <a:avLst/>
              <a:gdLst/>
              <a:ahLst/>
              <a:cxnLst/>
              <a:rect l="l" t="t" r="r" b="b"/>
              <a:pathLst>
                <a:path w="17170" h="17877" extrusionOk="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5918575" y="3604850"/>
              <a:ext cx="82025" cy="324550"/>
            </a:xfrm>
            <a:custGeom>
              <a:avLst/>
              <a:gdLst/>
              <a:ahLst/>
              <a:cxnLst/>
              <a:rect l="l" t="t" r="r" b="b"/>
              <a:pathLst>
                <a:path w="3281" h="12982" extrusionOk="0">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6124450" y="3711275"/>
              <a:ext cx="36075" cy="244875"/>
            </a:xfrm>
            <a:custGeom>
              <a:avLst/>
              <a:gdLst/>
              <a:ahLst/>
              <a:cxnLst/>
              <a:rect l="l" t="t" r="r" b="b"/>
              <a:pathLst>
                <a:path w="1443" h="9795" extrusionOk="0">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30"/>
          <p:cNvGrpSpPr/>
          <p:nvPr/>
        </p:nvGrpSpPr>
        <p:grpSpPr>
          <a:xfrm rot="2700000">
            <a:off x="8335364" y="4541610"/>
            <a:ext cx="745230" cy="732805"/>
            <a:chOff x="4452350" y="1286250"/>
            <a:chExt cx="700275" cy="688600"/>
          </a:xfrm>
        </p:grpSpPr>
        <p:sp>
          <p:nvSpPr>
            <p:cNvPr id="1992" name="Google Shape;1992;p30"/>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rot="10800000" flipH="1">
              <a:off x="4816486" y="1639672"/>
              <a:ext cx="151225" cy="52829"/>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5" name="Google Shape;2005;p30"/>
          <p:cNvGrpSpPr/>
          <p:nvPr/>
        </p:nvGrpSpPr>
        <p:grpSpPr>
          <a:xfrm>
            <a:off x="8052630" y="4399994"/>
            <a:ext cx="463129" cy="743511"/>
            <a:chOff x="1054675" y="3219250"/>
            <a:chExt cx="332875" cy="534400"/>
          </a:xfrm>
        </p:grpSpPr>
        <p:sp>
          <p:nvSpPr>
            <p:cNvPr id="2006" name="Google Shape;2006;p30"/>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9" name="Google Shape;2009;p30"/>
          <p:cNvSpPr txBox="1">
            <a:spLocks noGrp="1"/>
          </p:cNvSpPr>
          <p:nvPr>
            <p:ph type="title"/>
          </p:nvPr>
        </p:nvSpPr>
        <p:spPr>
          <a:xfrm>
            <a:off x="1617650" y="539500"/>
            <a:ext cx="59088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1"/>
        <p:cNvGrpSpPr/>
        <p:nvPr/>
      </p:nvGrpSpPr>
      <p:grpSpPr>
        <a:xfrm>
          <a:off x="0" y="0"/>
          <a:ext cx="0" cy="0"/>
          <a:chOff x="0" y="0"/>
          <a:chExt cx="0" cy="0"/>
        </a:xfrm>
      </p:grpSpPr>
      <p:sp>
        <p:nvSpPr>
          <p:cNvPr id="332" name="Google Shape;332;p4"/>
          <p:cNvSpPr/>
          <p:nvPr/>
        </p:nvSpPr>
        <p:spPr>
          <a:xfrm rot="10800000">
            <a:off x="7023122" y="-321245"/>
            <a:ext cx="3074676"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10800000">
            <a:off x="-940582" y="3711360"/>
            <a:ext cx="2621806" cy="1858134"/>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4"/>
          <p:cNvGrpSpPr/>
          <p:nvPr/>
        </p:nvGrpSpPr>
        <p:grpSpPr>
          <a:xfrm rot="-9968762">
            <a:off x="21519" y="4008816"/>
            <a:ext cx="907591" cy="887303"/>
            <a:chOff x="3495050" y="1152875"/>
            <a:chExt cx="1082275" cy="847800"/>
          </a:xfrm>
        </p:grpSpPr>
        <p:sp>
          <p:nvSpPr>
            <p:cNvPr id="335" name="Google Shape;335;p4"/>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4"/>
          <p:cNvGrpSpPr/>
          <p:nvPr/>
        </p:nvGrpSpPr>
        <p:grpSpPr>
          <a:xfrm>
            <a:off x="7139174" y="240021"/>
            <a:ext cx="2176640" cy="982692"/>
            <a:chOff x="2915775" y="2073500"/>
            <a:chExt cx="874750" cy="394925"/>
          </a:xfrm>
        </p:grpSpPr>
        <p:sp>
          <p:nvSpPr>
            <p:cNvPr id="344" name="Google Shape;344;p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4"/>
          <p:cNvGrpSpPr/>
          <p:nvPr/>
        </p:nvGrpSpPr>
        <p:grpSpPr>
          <a:xfrm>
            <a:off x="138755" y="4268669"/>
            <a:ext cx="463129" cy="743511"/>
            <a:chOff x="1054675" y="3219250"/>
            <a:chExt cx="332875" cy="534400"/>
          </a:xfrm>
        </p:grpSpPr>
        <p:sp>
          <p:nvSpPr>
            <p:cNvPr id="365" name="Google Shape;365;p4"/>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4"/>
          <p:cNvGrpSpPr/>
          <p:nvPr/>
        </p:nvGrpSpPr>
        <p:grpSpPr>
          <a:xfrm>
            <a:off x="6976911" y="80197"/>
            <a:ext cx="506497" cy="689871"/>
            <a:chOff x="5233207" y="1259125"/>
            <a:chExt cx="498668" cy="679208"/>
          </a:xfrm>
        </p:grpSpPr>
        <p:sp>
          <p:nvSpPr>
            <p:cNvPr id="369" name="Google Shape;369;p4"/>
            <p:cNvSpPr/>
            <p:nvPr/>
          </p:nvSpPr>
          <p:spPr>
            <a:xfrm>
              <a:off x="5233207" y="1451994"/>
              <a:ext cx="380054" cy="486339"/>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5473650" y="1259125"/>
              <a:ext cx="258225" cy="249950"/>
            </a:xfrm>
            <a:custGeom>
              <a:avLst/>
              <a:gdLst/>
              <a:ahLst/>
              <a:cxnLst/>
              <a:rect l="l" t="t" r="r" b="b"/>
              <a:pathLst>
                <a:path w="10329" h="9998" extrusionOk="0">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5249725" y="1397100"/>
              <a:ext cx="273950" cy="171225"/>
            </a:xfrm>
            <a:custGeom>
              <a:avLst/>
              <a:gdLst/>
              <a:ahLst/>
              <a:cxnLst/>
              <a:rect l="l" t="t" r="r" b="b"/>
              <a:pathLst>
                <a:path w="10958" h="6849" extrusionOk="0">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5424200" y="1433050"/>
              <a:ext cx="125650" cy="182175"/>
            </a:xfrm>
            <a:custGeom>
              <a:avLst/>
              <a:gdLst/>
              <a:ahLst/>
              <a:cxnLst/>
              <a:rect l="l" t="t" r="r" b="b"/>
              <a:pathLst>
                <a:path w="5026" h="7287" extrusionOk="0">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5490950" y="1424600"/>
              <a:ext cx="129275" cy="217375"/>
            </a:xfrm>
            <a:custGeom>
              <a:avLst/>
              <a:gdLst/>
              <a:ahLst/>
              <a:cxnLst/>
              <a:rect l="l" t="t" r="r" b="b"/>
              <a:pathLst>
                <a:path w="5171" h="8695" extrusionOk="0">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4"/>
          <p:cNvSpPr txBox="1">
            <a:spLocks noGrp="1"/>
          </p:cNvSpPr>
          <p:nvPr>
            <p:ph type="body" idx="1"/>
          </p:nvPr>
        </p:nvSpPr>
        <p:spPr>
          <a:xfrm>
            <a:off x="715950" y="1430850"/>
            <a:ext cx="7712100" cy="3073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Char char="●"/>
              <a:defRPr sz="1200">
                <a:solidFill>
                  <a:schemeClr val="accent1"/>
                </a:solidFill>
              </a:defRPr>
            </a:lvl1pPr>
            <a:lvl2pPr marL="914400" lvl="1" indent="-304800" rtl="0">
              <a:lnSpc>
                <a:spcPct val="100000"/>
              </a:lnSpc>
              <a:spcBef>
                <a:spcPts val="0"/>
              </a:spcBef>
              <a:spcAft>
                <a:spcPts val="0"/>
              </a:spcAft>
              <a:buClr>
                <a:schemeClr val="accent1"/>
              </a:buClr>
              <a:buSzPts val="1200"/>
              <a:buChar char="○"/>
              <a:defRPr sz="1200">
                <a:solidFill>
                  <a:schemeClr val="accent1"/>
                </a:solidFill>
              </a:defRPr>
            </a:lvl2pPr>
            <a:lvl3pPr marL="1371600" lvl="2" indent="-304800" rtl="0">
              <a:lnSpc>
                <a:spcPct val="100000"/>
              </a:lnSpc>
              <a:spcBef>
                <a:spcPts val="0"/>
              </a:spcBef>
              <a:spcAft>
                <a:spcPts val="0"/>
              </a:spcAft>
              <a:buClr>
                <a:schemeClr val="accent1"/>
              </a:buClr>
              <a:buSzPts val="1200"/>
              <a:buChar char="■"/>
              <a:defRPr sz="1200">
                <a:solidFill>
                  <a:schemeClr val="accent1"/>
                </a:solidFill>
              </a:defRPr>
            </a:lvl3pPr>
            <a:lvl4pPr marL="1828800" lvl="3" indent="-304800" rtl="0">
              <a:lnSpc>
                <a:spcPct val="100000"/>
              </a:lnSpc>
              <a:spcBef>
                <a:spcPts val="0"/>
              </a:spcBef>
              <a:spcAft>
                <a:spcPts val="0"/>
              </a:spcAft>
              <a:buClr>
                <a:schemeClr val="accent1"/>
              </a:buClr>
              <a:buSzPts val="1200"/>
              <a:buChar char="●"/>
              <a:defRPr sz="1200">
                <a:solidFill>
                  <a:schemeClr val="accent1"/>
                </a:solidFill>
              </a:defRPr>
            </a:lvl4pPr>
            <a:lvl5pPr marL="2286000" lvl="4" indent="-304800" rtl="0">
              <a:lnSpc>
                <a:spcPct val="100000"/>
              </a:lnSpc>
              <a:spcBef>
                <a:spcPts val="0"/>
              </a:spcBef>
              <a:spcAft>
                <a:spcPts val="0"/>
              </a:spcAft>
              <a:buClr>
                <a:schemeClr val="accent1"/>
              </a:buClr>
              <a:buSzPts val="1200"/>
              <a:buChar char="○"/>
              <a:defRPr sz="1200">
                <a:solidFill>
                  <a:schemeClr val="accent1"/>
                </a:solidFill>
              </a:defRPr>
            </a:lvl5pPr>
            <a:lvl6pPr marL="2743200" lvl="5" indent="-304800" rtl="0">
              <a:lnSpc>
                <a:spcPct val="100000"/>
              </a:lnSpc>
              <a:spcBef>
                <a:spcPts val="0"/>
              </a:spcBef>
              <a:spcAft>
                <a:spcPts val="0"/>
              </a:spcAft>
              <a:buClr>
                <a:schemeClr val="accent1"/>
              </a:buClr>
              <a:buSzPts val="1200"/>
              <a:buChar char="■"/>
              <a:defRPr sz="1200">
                <a:solidFill>
                  <a:schemeClr val="accent1"/>
                </a:solidFill>
              </a:defRPr>
            </a:lvl6pPr>
            <a:lvl7pPr marL="3200400" lvl="6" indent="-304800" rtl="0">
              <a:lnSpc>
                <a:spcPct val="100000"/>
              </a:lnSpc>
              <a:spcBef>
                <a:spcPts val="0"/>
              </a:spcBef>
              <a:spcAft>
                <a:spcPts val="0"/>
              </a:spcAft>
              <a:buClr>
                <a:schemeClr val="accent1"/>
              </a:buClr>
              <a:buSzPts val="1200"/>
              <a:buChar char="●"/>
              <a:defRPr sz="1200">
                <a:solidFill>
                  <a:schemeClr val="accent1"/>
                </a:solidFill>
              </a:defRPr>
            </a:lvl7pPr>
            <a:lvl8pPr marL="3657600" lvl="7" indent="-304800" rtl="0">
              <a:lnSpc>
                <a:spcPct val="100000"/>
              </a:lnSpc>
              <a:spcBef>
                <a:spcPts val="0"/>
              </a:spcBef>
              <a:spcAft>
                <a:spcPts val="0"/>
              </a:spcAft>
              <a:buClr>
                <a:schemeClr val="accent1"/>
              </a:buClr>
              <a:buSzPts val="1200"/>
              <a:buChar char="○"/>
              <a:defRPr sz="1200">
                <a:solidFill>
                  <a:schemeClr val="accent1"/>
                </a:solidFill>
              </a:defRPr>
            </a:lvl8pPr>
            <a:lvl9pPr marL="4114800" lvl="8" indent="-304800" rtl="0">
              <a:lnSpc>
                <a:spcPct val="100000"/>
              </a:lnSpc>
              <a:spcBef>
                <a:spcPts val="0"/>
              </a:spcBef>
              <a:spcAft>
                <a:spcPts val="0"/>
              </a:spcAft>
              <a:buClr>
                <a:schemeClr val="accent1"/>
              </a:buClr>
              <a:buSzPts val="1200"/>
              <a:buChar char="■"/>
              <a:defRPr sz="1200">
                <a:solidFill>
                  <a:schemeClr val="accent1"/>
                </a:solidFill>
              </a:defRPr>
            </a:lvl9pPr>
          </a:lstStyle>
          <a:p>
            <a:endParaRPr/>
          </a:p>
        </p:txBody>
      </p:sp>
      <p:sp>
        <p:nvSpPr>
          <p:cNvPr id="375" name="Google Shape;375;p4"/>
          <p:cNvSpPr txBox="1">
            <a:spLocks noGrp="1"/>
          </p:cNvSpPr>
          <p:nvPr>
            <p:ph type="title"/>
          </p:nvPr>
        </p:nvSpPr>
        <p:spPr>
          <a:xfrm>
            <a:off x="718650" y="539500"/>
            <a:ext cx="5943600" cy="6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2010"/>
        <p:cNvGrpSpPr/>
        <p:nvPr/>
      </p:nvGrpSpPr>
      <p:grpSpPr>
        <a:xfrm>
          <a:off x="0" y="0"/>
          <a:ext cx="0" cy="0"/>
          <a:chOff x="0" y="0"/>
          <a:chExt cx="0" cy="0"/>
        </a:xfrm>
      </p:grpSpPr>
      <p:sp>
        <p:nvSpPr>
          <p:cNvPr id="2011" name="Google Shape;2011;p31"/>
          <p:cNvSpPr/>
          <p:nvPr/>
        </p:nvSpPr>
        <p:spPr>
          <a:xfrm rot="10800000" flipH="1">
            <a:off x="-202605" y="-104288"/>
            <a:ext cx="2483005"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rot="10800000" flipH="1">
            <a:off x="7032611" y="3794966"/>
            <a:ext cx="2588971" cy="1858134"/>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3" name="Google Shape;2013;p31"/>
          <p:cNvGrpSpPr/>
          <p:nvPr/>
        </p:nvGrpSpPr>
        <p:grpSpPr>
          <a:xfrm rot="9958971" flipH="1">
            <a:off x="7580052" y="4182817"/>
            <a:ext cx="1339147" cy="887267"/>
            <a:chOff x="3495050" y="1152875"/>
            <a:chExt cx="1082275" cy="847800"/>
          </a:xfrm>
        </p:grpSpPr>
        <p:sp>
          <p:nvSpPr>
            <p:cNvPr id="2014" name="Google Shape;2014;p31"/>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2" name="Google Shape;2022;p31"/>
          <p:cNvGrpSpPr/>
          <p:nvPr/>
        </p:nvGrpSpPr>
        <p:grpSpPr>
          <a:xfrm>
            <a:off x="-422626" y="-29854"/>
            <a:ext cx="2176640" cy="982692"/>
            <a:chOff x="2915775" y="2073500"/>
            <a:chExt cx="874750" cy="394925"/>
          </a:xfrm>
        </p:grpSpPr>
        <p:sp>
          <p:nvSpPr>
            <p:cNvPr id="2023" name="Google Shape;2023;p31"/>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3" name="Google Shape;2043;p31"/>
          <p:cNvGrpSpPr/>
          <p:nvPr/>
        </p:nvGrpSpPr>
        <p:grpSpPr>
          <a:xfrm>
            <a:off x="8073836" y="4259059"/>
            <a:ext cx="506497" cy="689871"/>
            <a:chOff x="5233207" y="1259125"/>
            <a:chExt cx="498668" cy="679208"/>
          </a:xfrm>
        </p:grpSpPr>
        <p:sp>
          <p:nvSpPr>
            <p:cNvPr id="2044" name="Google Shape;2044;p31"/>
            <p:cNvSpPr/>
            <p:nvPr/>
          </p:nvSpPr>
          <p:spPr>
            <a:xfrm>
              <a:off x="5233207" y="1451994"/>
              <a:ext cx="380054" cy="486339"/>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a:off x="5473650" y="1259125"/>
              <a:ext cx="258225" cy="249950"/>
            </a:xfrm>
            <a:custGeom>
              <a:avLst/>
              <a:gdLst/>
              <a:ahLst/>
              <a:cxnLst/>
              <a:rect l="l" t="t" r="r" b="b"/>
              <a:pathLst>
                <a:path w="10329" h="9998" extrusionOk="0">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a:off x="5249725" y="1397100"/>
              <a:ext cx="273950" cy="171225"/>
            </a:xfrm>
            <a:custGeom>
              <a:avLst/>
              <a:gdLst/>
              <a:ahLst/>
              <a:cxnLst/>
              <a:rect l="l" t="t" r="r" b="b"/>
              <a:pathLst>
                <a:path w="10958" h="6849" extrusionOk="0">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a:off x="5424200" y="1433050"/>
              <a:ext cx="125650" cy="182175"/>
            </a:xfrm>
            <a:custGeom>
              <a:avLst/>
              <a:gdLst/>
              <a:ahLst/>
              <a:cxnLst/>
              <a:rect l="l" t="t" r="r" b="b"/>
              <a:pathLst>
                <a:path w="5026" h="7287" extrusionOk="0">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a:off x="5490950" y="1424600"/>
              <a:ext cx="129275" cy="217375"/>
            </a:xfrm>
            <a:custGeom>
              <a:avLst/>
              <a:gdLst/>
              <a:ahLst/>
              <a:cxnLst/>
              <a:rect l="l" t="t" r="r" b="b"/>
              <a:pathLst>
                <a:path w="5171" h="8695" extrusionOk="0">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9" name="Google Shape;2049;p31"/>
          <p:cNvSpPr txBox="1">
            <a:spLocks noGrp="1"/>
          </p:cNvSpPr>
          <p:nvPr>
            <p:ph type="body" idx="1"/>
          </p:nvPr>
        </p:nvSpPr>
        <p:spPr>
          <a:xfrm>
            <a:off x="878000" y="2039375"/>
            <a:ext cx="4202400" cy="1733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solidFill>
                  <a:schemeClr val="accent1"/>
                </a:solidFill>
              </a:defRPr>
            </a:lvl1pPr>
            <a:lvl2pPr marL="914400" lvl="1" indent="-342900" rtl="0">
              <a:lnSpc>
                <a:spcPct val="100000"/>
              </a:lnSpc>
              <a:spcBef>
                <a:spcPts val="0"/>
              </a:spcBef>
              <a:spcAft>
                <a:spcPts val="0"/>
              </a:spcAft>
              <a:buClr>
                <a:schemeClr val="accent1"/>
              </a:buClr>
              <a:buSzPts val="1800"/>
              <a:buChar char="○"/>
              <a:defRPr sz="1800">
                <a:solidFill>
                  <a:schemeClr val="accent1"/>
                </a:solidFill>
              </a:defRPr>
            </a:lvl2pPr>
            <a:lvl3pPr marL="1371600" lvl="2" indent="-342900" rtl="0">
              <a:lnSpc>
                <a:spcPct val="100000"/>
              </a:lnSpc>
              <a:spcBef>
                <a:spcPts val="0"/>
              </a:spcBef>
              <a:spcAft>
                <a:spcPts val="0"/>
              </a:spcAft>
              <a:buClr>
                <a:schemeClr val="accent1"/>
              </a:buClr>
              <a:buSzPts val="1800"/>
              <a:buChar char="■"/>
              <a:defRPr sz="1800">
                <a:solidFill>
                  <a:schemeClr val="accent1"/>
                </a:solidFill>
              </a:defRPr>
            </a:lvl3pPr>
            <a:lvl4pPr marL="1828800" lvl="3" indent="-342900" rtl="0">
              <a:lnSpc>
                <a:spcPct val="100000"/>
              </a:lnSpc>
              <a:spcBef>
                <a:spcPts val="0"/>
              </a:spcBef>
              <a:spcAft>
                <a:spcPts val="0"/>
              </a:spcAft>
              <a:buClr>
                <a:schemeClr val="accent1"/>
              </a:buClr>
              <a:buSzPts val="1800"/>
              <a:buChar char="●"/>
              <a:defRPr sz="1800">
                <a:solidFill>
                  <a:schemeClr val="accent1"/>
                </a:solidFill>
              </a:defRPr>
            </a:lvl4pPr>
            <a:lvl5pPr marL="2286000" lvl="4" indent="-342900" rtl="0">
              <a:lnSpc>
                <a:spcPct val="100000"/>
              </a:lnSpc>
              <a:spcBef>
                <a:spcPts val="0"/>
              </a:spcBef>
              <a:spcAft>
                <a:spcPts val="0"/>
              </a:spcAft>
              <a:buClr>
                <a:schemeClr val="accent1"/>
              </a:buClr>
              <a:buSzPts val="1800"/>
              <a:buChar char="○"/>
              <a:defRPr sz="1800">
                <a:solidFill>
                  <a:schemeClr val="accent1"/>
                </a:solidFill>
              </a:defRPr>
            </a:lvl5pPr>
            <a:lvl6pPr marL="2743200" lvl="5" indent="-342900" rtl="0">
              <a:lnSpc>
                <a:spcPct val="100000"/>
              </a:lnSpc>
              <a:spcBef>
                <a:spcPts val="0"/>
              </a:spcBef>
              <a:spcAft>
                <a:spcPts val="0"/>
              </a:spcAft>
              <a:buClr>
                <a:schemeClr val="accent1"/>
              </a:buClr>
              <a:buSzPts val="1800"/>
              <a:buChar char="■"/>
              <a:defRPr sz="1800">
                <a:solidFill>
                  <a:schemeClr val="accent1"/>
                </a:solidFill>
              </a:defRPr>
            </a:lvl6pPr>
            <a:lvl7pPr marL="3200400" lvl="6" indent="-342900" rtl="0">
              <a:lnSpc>
                <a:spcPct val="100000"/>
              </a:lnSpc>
              <a:spcBef>
                <a:spcPts val="0"/>
              </a:spcBef>
              <a:spcAft>
                <a:spcPts val="0"/>
              </a:spcAft>
              <a:buClr>
                <a:schemeClr val="accent1"/>
              </a:buClr>
              <a:buSzPts val="1800"/>
              <a:buChar char="●"/>
              <a:defRPr sz="1800">
                <a:solidFill>
                  <a:schemeClr val="accent1"/>
                </a:solidFill>
              </a:defRPr>
            </a:lvl7pPr>
            <a:lvl8pPr marL="3657600" lvl="7" indent="-342900" rtl="0">
              <a:lnSpc>
                <a:spcPct val="100000"/>
              </a:lnSpc>
              <a:spcBef>
                <a:spcPts val="0"/>
              </a:spcBef>
              <a:spcAft>
                <a:spcPts val="0"/>
              </a:spcAft>
              <a:buClr>
                <a:schemeClr val="accent1"/>
              </a:buClr>
              <a:buSzPts val="1800"/>
              <a:buChar char="○"/>
              <a:defRPr sz="1800">
                <a:solidFill>
                  <a:schemeClr val="accent1"/>
                </a:solidFill>
              </a:defRPr>
            </a:lvl8pPr>
            <a:lvl9pPr marL="4114800" lvl="8" indent="-342900" rtl="0">
              <a:lnSpc>
                <a:spcPct val="100000"/>
              </a:lnSpc>
              <a:spcBef>
                <a:spcPts val="0"/>
              </a:spcBef>
              <a:spcAft>
                <a:spcPts val="0"/>
              </a:spcAft>
              <a:buClr>
                <a:schemeClr val="accent1"/>
              </a:buClr>
              <a:buSzPts val="1800"/>
              <a:buChar char="■"/>
              <a:defRPr sz="1800">
                <a:solidFill>
                  <a:schemeClr val="accent1"/>
                </a:solidFill>
              </a:defRPr>
            </a:lvl9pPr>
          </a:lstStyle>
          <a:p>
            <a:endParaRPr/>
          </a:p>
        </p:txBody>
      </p:sp>
      <p:sp>
        <p:nvSpPr>
          <p:cNvPr id="2050" name="Google Shape;2050;p31"/>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p:cSld name="CUSTOM_14">
    <p:spTree>
      <p:nvGrpSpPr>
        <p:cNvPr id="1" name="Shape 2051"/>
        <p:cNvGrpSpPr/>
        <p:nvPr/>
      </p:nvGrpSpPr>
      <p:grpSpPr>
        <a:xfrm>
          <a:off x="0" y="0"/>
          <a:ext cx="0" cy="0"/>
          <a:chOff x="0" y="0"/>
          <a:chExt cx="0" cy="0"/>
        </a:xfrm>
      </p:grpSpPr>
      <p:sp>
        <p:nvSpPr>
          <p:cNvPr id="2052" name="Google Shape;2052;p32"/>
          <p:cNvSpPr/>
          <p:nvPr/>
        </p:nvSpPr>
        <p:spPr>
          <a:xfrm flipH="1">
            <a:off x="7411693" y="-215550"/>
            <a:ext cx="249430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2"/>
          <p:cNvSpPr/>
          <p:nvPr/>
        </p:nvSpPr>
        <p:spPr>
          <a:xfrm flipH="1">
            <a:off x="-476090" y="3939066"/>
            <a:ext cx="2693542"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2"/>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2055" name="Google Shape;2055;p32"/>
          <p:cNvGrpSpPr/>
          <p:nvPr/>
        </p:nvGrpSpPr>
        <p:grpSpPr>
          <a:xfrm flipH="1">
            <a:off x="6857469" y="-309015"/>
            <a:ext cx="1765953" cy="1392514"/>
            <a:chOff x="2533100" y="1212175"/>
            <a:chExt cx="1066075" cy="839825"/>
          </a:xfrm>
        </p:grpSpPr>
        <p:sp>
          <p:nvSpPr>
            <p:cNvPr id="2056" name="Google Shape;2056;p32"/>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2"/>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2"/>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2"/>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2"/>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2"/>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2"/>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2"/>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32"/>
          <p:cNvGrpSpPr/>
          <p:nvPr/>
        </p:nvGrpSpPr>
        <p:grpSpPr>
          <a:xfrm flipH="1">
            <a:off x="330998" y="4402466"/>
            <a:ext cx="2263567" cy="1281440"/>
            <a:chOff x="3260100" y="4040200"/>
            <a:chExt cx="1579600" cy="893550"/>
          </a:xfrm>
        </p:grpSpPr>
        <p:sp>
          <p:nvSpPr>
            <p:cNvPr id="2078" name="Google Shape;2078;p32"/>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2"/>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2"/>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2"/>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2"/>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2"/>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5" name="Google Shape;2105;p32"/>
          <p:cNvSpPr txBox="1">
            <a:spLocks noGrp="1"/>
          </p:cNvSpPr>
          <p:nvPr>
            <p:ph type="subTitle" idx="1"/>
          </p:nvPr>
        </p:nvSpPr>
        <p:spPr>
          <a:xfrm>
            <a:off x="685750" y="2197175"/>
            <a:ext cx="2494200" cy="3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2106" name="Google Shape;2106;p32"/>
          <p:cNvSpPr txBox="1">
            <a:spLocks noGrp="1"/>
          </p:cNvSpPr>
          <p:nvPr>
            <p:ph type="subTitle" idx="2"/>
          </p:nvPr>
        </p:nvSpPr>
        <p:spPr>
          <a:xfrm>
            <a:off x="3324950" y="2988968"/>
            <a:ext cx="2494200" cy="3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2107" name="Google Shape;2107;p32"/>
          <p:cNvSpPr txBox="1">
            <a:spLocks noGrp="1"/>
          </p:cNvSpPr>
          <p:nvPr>
            <p:ph type="subTitle" idx="3"/>
          </p:nvPr>
        </p:nvSpPr>
        <p:spPr>
          <a:xfrm>
            <a:off x="5964125" y="3758276"/>
            <a:ext cx="2494200" cy="3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0"/>
              </a:spcBef>
              <a:spcAft>
                <a:spcPts val="0"/>
              </a:spcAft>
              <a:buClr>
                <a:schemeClr val="accent1"/>
              </a:buClr>
              <a:buSzPts val="1400"/>
              <a:buNone/>
              <a:defRPr>
                <a:solidFill>
                  <a:schemeClr val="accent1"/>
                </a:solidFill>
              </a:defRPr>
            </a:lvl3pPr>
            <a:lvl4pPr lvl="3" algn="ctr" rtl="0">
              <a:lnSpc>
                <a:spcPct val="100000"/>
              </a:lnSpc>
              <a:spcBef>
                <a:spcPts val="0"/>
              </a:spcBef>
              <a:spcAft>
                <a:spcPts val="0"/>
              </a:spcAft>
              <a:buClr>
                <a:schemeClr val="accent1"/>
              </a:buClr>
              <a:buSzPts val="1400"/>
              <a:buNone/>
              <a:defRPr>
                <a:solidFill>
                  <a:schemeClr val="accent1"/>
                </a:solidFill>
              </a:defRPr>
            </a:lvl4pPr>
            <a:lvl5pPr lvl="4" algn="ctr" rtl="0">
              <a:lnSpc>
                <a:spcPct val="100000"/>
              </a:lnSpc>
              <a:spcBef>
                <a:spcPts val="0"/>
              </a:spcBef>
              <a:spcAft>
                <a:spcPts val="0"/>
              </a:spcAft>
              <a:buClr>
                <a:schemeClr val="accent1"/>
              </a:buClr>
              <a:buSzPts val="1400"/>
              <a:buNone/>
              <a:defRPr>
                <a:solidFill>
                  <a:schemeClr val="accent1"/>
                </a:solidFill>
              </a:defRPr>
            </a:lvl5pPr>
            <a:lvl6pPr lvl="5" algn="ctr" rtl="0">
              <a:lnSpc>
                <a:spcPct val="100000"/>
              </a:lnSpc>
              <a:spcBef>
                <a:spcPts val="0"/>
              </a:spcBef>
              <a:spcAft>
                <a:spcPts val="0"/>
              </a:spcAft>
              <a:buClr>
                <a:schemeClr val="accent1"/>
              </a:buClr>
              <a:buSzPts val="1400"/>
              <a:buNone/>
              <a:defRPr>
                <a:solidFill>
                  <a:schemeClr val="accent1"/>
                </a:solidFill>
              </a:defRPr>
            </a:lvl6pPr>
            <a:lvl7pPr lvl="6" algn="ctr" rtl="0">
              <a:lnSpc>
                <a:spcPct val="100000"/>
              </a:lnSpc>
              <a:spcBef>
                <a:spcPts val="0"/>
              </a:spcBef>
              <a:spcAft>
                <a:spcPts val="0"/>
              </a:spcAft>
              <a:buClr>
                <a:schemeClr val="accent1"/>
              </a:buClr>
              <a:buSzPts val="1400"/>
              <a:buNone/>
              <a:defRPr>
                <a:solidFill>
                  <a:schemeClr val="accent1"/>
                </a:solidFill>
              </a:defRPr>
            </a:lvl7pPr>
            <a:lvl8pPr lvl="7" algn="ctr" rtl="0">
              <a:lnSpc>
                <a:spcPct val="100000"/>
              </a:lnSpc>
              <a:spcBef>
                <a:spcPts val="0"/>
              </a:spcBef>
              <a:spcAft>
                <a:spcPts val="0"/>
              </a:spcAft>
              <a:buClr>
                <a:schemeClr val="accent1"/>
              </a:buClr>
              <a:buSzPts val="1400"/>
              <a:buNone/>
              <a:defRPr>
                <a:solidFill>
                  <a:schemeClr val="accent1"/>
                </a:solidFill>
              </a:defRPr>
            </a:lvl8pPr>
            <a:lvl9pPr lvl="8" algn="ctr"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2108" name="Google Shape;2108;p32"/>
          <p:cNvSpPr txBox="1">
            <a:spLocks noGrp="1"/>
          </p:cNvSpPr>
          <p:nvPr>
            <p:ph type="title" idx="4" hasCustomPrompt="1"/>
          </p:nvPr>
        </p:nvSpPr>
        <p:spPr>
          <a:xfrm>
            <a:off x="739744" y="1777775"/>
            <a:ext cx="2386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2109" name="Google Shape;2109;p32"/>
          <p:cNvSpPr txBox="1">
            <a:spLocks noGrp="1"/>
          </p:cNvSpPr>
          <p:nvPr>
            <p:ph type="title" idx="5" hasCustomPrompt="1"/>
          </p:nvPr>
        </p:nvSpPr>
        <p:spPr>
          <a:xfrm>
            <a:off x="3378931" y="2569563"/>
            <a:ext cx="2386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2110" name="Google Shape;2110;p32"/>
          <p:cNvSpPr txBox="1">
            <a:spLocks noGrp="1"/>
          </p:cNvSpPr>
          <p:nvPr>
            <p:ph type="title" idx="6" hasCustomPrompt="1"/>
          </p:nvPr>
        </p:nvSpPr>
        <p:spPr>
          <a:xfrm>
            <a:off x="6018121" y="3338876"/>
            <a:ext cx="2386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2">
  <p:cSld name="CUSTOM_15">
    <p:bg>
      <p:bgPr>
        <a:solidFill>
          <a:schemeClr val="accent6"/>
        </a:solidFill>
        <a:effectLst/>
      </p:bgPr>
    </p:bg>
    <p:spTree>
      <p:nvGrpSpPr>
        <p:cNvPr id="1" name="Shape 2111"/>
        <p:cNvGrpSpPr/>
        <p:nvPr/>
      </p:nvGrpSpPr>
      <p:grpSpPr>
        <a:xfrm>
          <a:off x="0" y="0"/>
          <a:ext cx="0" cy="0"/>
          <a:chOff x="0" y="0"/>
          <a:chExt cx="0" cy="0"/>
        </a:xfrm>
      </p:grpSpPr>
      <p:sp>
        <p:nvSpPr>
          <p:cNvPr id="2112" name="Google Shape;2112;p33"/>
          <p:cNvSpPr txBox="1">
            <a:spLocks noGrp="1"/>
          </p:cNvSpPr>
          <p:nvPr>
            <p:ph type="title"/>
          </p:nvPr>
        </p:nvSpPr>
        <p:spPr>
          <a:xfrm>
            <a:off x="5005963" y="323237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1"/>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2113" name="Google Shape;2113;p33"/>
          <p:cNvSpPr txBox="1">
            <a:spLocks noGrp="1"/>
          </p:cNvSpPr>
          <p:nvPr>
            <p:ph type="subTitle" idx="1"/>
          </p:nvPr>
        </p:nvSpPr>
        <p:spPr>
          <a:xfrm>
            <a:off x="5073313" y="3662156"/>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2114" name="Google Shape;2114;p33"/>
          <p:cNvSpPr txBox="1">
            <a:spLocks noGrp="1"/>
          </p:cNvSpPr>
          <p:nvPr>
            <p:ph type="title" idx="2"/>
          </p:nvPr>
        </p:nvSpPr>
        <p:spPr>
          <a:xfrm>
            <a:off x="1685513" y="323237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1"/>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2115" name="Google Shape;2115;p33"/>
          <p:cNvSpPr txBox="1">
            <a:spLocks noGrp="1"/>
          </p:cNvSpPr>
          <p:nvPr>
            <p:ph type="subTitle" idx="3"/>
          </p:nvPr>
        </p:nvSpPr>
        <p:spPr>
          <a:xfrm>
            <a:off x="1752863" y="3662156"/>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2116" name="Google Shape;2116;p33"/>
          <p:cNvSpPr/>
          <p:nvPr/>
        </p:nvSpPr>
        <p:spPr>
          <a:xfrm>
            <a:off x="-370325" y="-226732"/>
            <a:ext cx="2526678"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7" name="Google Shape;2117;p33"/>
          <p:cNvGrpSpPr/>
          <p:nvPr/>
        </p:nvGrpSpPr>
        <p:grpSpPr>
          <a:xfrm>
            <a:off x="1120712" y="-282579"/>
            <a:ext cx="1767552" cy="1392514"/>
            <a:chOff x="2533100" y="1212175"/>
            <a:chExt cx="1066075" cy="839825"/>
          </a:xfrm>
        </p:grpSpPr>
        <p:sp>
          <p:nvSpPr>
            <p:cNvPr id="2118" name="Google Shape;2118;p33"/>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3"/>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3"/>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3"/>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3"/>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3"/>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3"/>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3"/>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9" name="Google Shape;2139;p33"/>
          <p:cNvGrpSpPr/>
          <p:nvPr/>
        </p:nvGrpSpPr>
        <p:grpSpPr>
          <a:xfrm>
            <a:off x="7245205" y="4280779"/>
            <a:ext cx="2265304" cy="1281440"/>
            <a:chOff x="3260100" y="4040200"/>
            <a:chExt cx="1579600" cy="893550"/>
          </a:xfrm>
        </p:grpSpPr>
        <p:sp>
          <p:nvSpPr>
            <p:cNvPr id="2140" name="Google Shape;2140;p33"/>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7" name="Google Shape;2167;p33"/>
          <p:cNvGrpSpPr/>
          <p:nvPr/>
        </p:nvGrpSpPr>
        <p:grpSpPr>
          <a:xfrm rot="8219760">
            <a:off x="134810" y="50445"/>
            <a:ext cx="912246" cy="978105"/>
            <a:chOff x="1721175" y="2665325"/>
            <a:chExt cx="809625" cy="868075"/>
          </a:xfrm>
        </p:grpSpPr>
        <p:sp>
          <p:nvSpPr>
            <p:cNvPr id="2168" name="Google Shape;2168;p33"/>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4" name="Google Shape;2174;p33"/>
          <p:cNvSpPr/>
          <p:nvPr/>
        </p:nvSpPr>
        <p:spPr>
          <a:xfrm>
            <a:off x="6284035" y="-342975"/>
            <a:ext cx="3120042" cy="2211245"/>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5" name="Google Shape;2175;p33"/>
          <p:cNvGrpSpPr/>
          <p:nvPr/>
        </p:nvGrpSpPr>
        <p:grpSpPr>
          <a:xfrm rot="-4621886">
            <a:off x="-189708" y="4211880"/>
            <a:ext cx="1561275" cy="1708494"/>
            <a:chOff x="3095850" y="2740875"/>
            <a:chExt cx="1972838" cy="1216700"/>
          </a:xfrm>
        </p:grpSpPr>
        <p:sp>
          <p:nvSpPr>
            <p:cNvPr id="2176" name="Google Shape;2176;p33"/>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1" name="Google Shape;2181;p33"/>
          <p:cNvGrpSpPr/>
          <p:nvPr/>
        </p:nvGrpSpPr>
        <p:grpSpPr>
          <a:xfrm rot="659021">
            <a:off x="6962465" y="287510"/>
            <a:ext cx="1763181" cy="1381188"/>
            <a:chOff x="3495050" y="1152875"/>
            <a:chExt cx="1082275" cy="847800"/>
          </a:xfrm>
        </p:grpSpPr>
        <p:sp>
          <p:nvSpPr>
            <p:cNvPr id="2182" name="Google Shape;2182;p33"/>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33"/>
          <p:cNvGrpSpPr/>
          <p:nvPr/>
        </p:nvGrpSpPr>
        <p:grpSpPr>
          <a:xfrm rot="-7942932">
            <a:off x="8065591" y="78687"/>
            <a:ext cx="845641" cy="831543"/>
            <a:chOff x="4452350" y="1286250"/>
            <a:chExt cx="700275" cy="688600"/>
          </a:xfrm>
        </p:grpSpPr>
        <p:sp>
          <p:nvSpPr>
            <p:cNvPr id="2191" name="Google Shape;2191;p33"/>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4806900" y="1629600"/>
              <a:ext cx="151225" cy="48650"/>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33"/>
          <p:cNvGrpSpPr/>
          <p:nvPr/>
        </p:nvGrpSpPr>
        <p:grpSpPr>
          <a:xfrm rot="-1947867">
            <a:off x="1470706" y="4252961"/>
            <a:ext cx="250127" cy="859688"/>
            <a:chOff x="4871700" y="1797250"/>
            <a:chExt cx="319900" cy="1099500"/>
          </a:xfrm>
        </p:grpSpPr>
        <p:sp>
          <p:nvSpPr>
            <p:cNvPr id="2205" name="Google Shape;2205;p33"/>
            <p:cNvSpPr/>
            <p:nvPr/>
          </p:nvSpPr>
          <p:spPr>
            <a:xfrm>
              <a:off x="4871700" y="2253700"/>
              <a:ext cx="271050" cy="643050"/>
            </a:xfrm>
            <a:custGeom>
              <a:avLst/>
              <a:gdLst/>
              <a:ahLst/>
              <a:cxnLst/>
              <a:rect l="l" t="t" r="r" b="b"/>
              <a:pathLst>
                <a:path w="10842" h="25722" extrusionOk="0">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a:off x="4895550" y="2310800"/>
              <a:ext cx="225675" cy="78525"/>
            </a:xfrm>
            <a:custGeom>
              <a:avLst/>
              <a:gdLst/>
              <a:ahLst/>
              <a:cxnLst/>
              <a:rect l="l" t="t" r="r" b="b"/>
              <a:pathLst>
                <a:path w="9027" h="3141" extrusionOk="0">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a:off x="4932175" y="2489925"/>
              <a:ext cx="174500" cy="41300"/>
            </a:xfrm>
            <a:custGeom>
              <a:avLst/>
              <a:gdLst/>
              <a:ahLst/>
              <a:cxnLst/>
              <a:rect l="l" t="t" r="r" b="b"/>
              <a:pathLst>
                <a:path w="6980" h="1652" extrusionOk="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a:off x="4949050" y="2599250"/>
              <a:ext cx="126225" cy="37000"/>
            </a:xfrm>
            <a:custGeom>
              <a:avLst/>
              <a:gdLst/>
              <a:ahLst/>
              <a:cxnLst/>
              <a:rect l="l" t="t" r="r" b="b"/>
              <a:pathLst>
                <a:path w="5049" h="1480" extrusionOk="0">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a:off x="4953700" y="2737100"/>
              <a:ext cx="77950" cy="34325"/>
            </a:xfrm>
            <a:custGeom>
              <a:avLst/>
              <a:gdLst/>
              <a:ahLst/>
              <a:cxnLst/>
              <a:rect l="l" t="t" r="r" b="b"/>
              <a:pathLst>
                <a:path w="3118" h="1373" extrusionOk="0">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33"/>
          <p:cNvSpPr txBox="1">
            <a:spLocks noGrp="1"/>
          </p:cNvSpPr>
          <p:nvPr>
            <p:ph type="title" idx="4"/>
          </p:nvPr>
        </p:nvSpPr>
        <p:spPr>
          <a:xfrm>
            <a:off x="311700" y="445025"/>
            <a:ext cx="8520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800"/>
              <a:buNone/>
              <a:defRPr>
                <a:solidFill>
                  <a:schemeClr val="accent1"/>
                </a:solidFill>
              </a:defRPr>
            </a:lvl1pPr>
            <a:lvl2pPr lvl="1" algn="ctr" rtl="0">
              <a:lnSpc>
                <a:spcPct val="100000"/>
              </a:lnSpc>
              <a:spcBef>
                <a:spcPts val="0"/>
              </a:spcBef>
              <a:spcAft>
                <a:spcPts val="0"/>
              </a:spcAft>
              <a:buClr>
                <a:schemeClr val="accent1"/>
              </a:buClr>
              <a:buSzPts val="2800"/>
              <a:buNone/>
              <a:defRPr>
                <a:solidFill>
                  <a:schemeClr val="accent1"/>
                </a:solidFill>
              </a:defRPr>
            </a:lvl2pPr>
            <a:lvl3pPr lvl="2" algn="ctr" rtl="0">
              <a:lnSpc>
                <a:spcPct val="100000"/>
              </a:lnSpc>
              <a:spcBef>
                <a:spcPts val="0"/>
              </a:spcBef>
              <a:spcAft>
                <a:spcPts val="0"/>
              </a:spcAft>
              <a:buClr>
                <a:schemeClr val="accent1"/>
              </a:buClr>
              <a:buSzPts val="2800"/>
              <a:buNone/>
              <a:defRPr>
                <a:solidFill>
                  <a:schemeClr val="accent1"/>
                </a:solidFill>
              </a:defRPr>
            </a:lvl3pPr>
            <a:lvl4pPr lvl="3" algn="ctr" rtl="0">
              <a:lnSpc>
                <a:spcPct val="100000"/>
              </a:lnSpc>
              <a:spcBef>
                <a:spcPts val="0"/>
              </a:spcBef>
              <a:spcAft>
                <a:spcPts val="0"/>
              </a:spcAft>
              <a:buClr>
                <a:schemeClr val="accent1"/>
              </a:buClr>
              <a:buSzPts val="2800"/>
              <a:buNone/>
              <a:defRPr>
                <a:solidFill>
                  <a:schemeClr val="accent1"/>
                </a:solidFill>
              </a:defRPr>
            </a:lvl4pPr>
            <a:lvl5pPr lvl="4" algn="ctr" rtl="0">
              <a:lnSpc>
                <a:spcPct val="100000"/>
              </a:lnSpc>
              <a:spcBef>
                <a:spcPts val="0"/>
              </a:spcBef>
              <a:spcAft>
                <a:spcPts val="0"/>
              </a:spcAft>
              <a:buClr>
                <a:schemeClr val="accent1"/>
              </a:buClr>
              <a:buSzPts val="2800"/>
              <a:buNone/>
              <a:defRPr>
                <a:solidFill>
                  <a:schemeClr val="accent1"/>
                </a:solidFill>
              </a:defRPr>
            </a:lvl5pPr>
            <a:lvl6pPr lvl="5" algn="ctr" rtl="0">
              <a:lnSpc>
                <a:spcPct val="100000"/>
              </a:lnSpc>
              <a:spcBef>
                <a:spcPts val="0"/>
              </a:spcBef>
              <a:spcAft>
                <a:spcPts val="0"/>
              </a:spcAft>
              <a:buClr>
                <a:schemeClr val="accent1"/>
              </a:buClr>
              <a:buSzPts val="2800"/>
              <a:buNone/>
              <a:defRPr>
                <a:solidFill>
                  <a:schemeClr val="accent1"/>
                </a:solidFill>
              </a:defRPr>
            </a:lvl6pPr>
            <a:lvl7pPr lvl="6" algn="ctr" rtl="0">
              <a:lnSpc>
                <a:spcPct val="100000"/>
              </a:lnSpc>
              <a:spcBef>
                <a:spcPts val="0"/>
              </a:spcBef>
              <a:spcAft>
                <a:spcPts val="0"/>
              </a:spcAft>
              <a:buClr>
                <a:schemeClr val="accent1"/>
              </a:buClr>
              <a:buSzPts val="2800"/>
              <a:buNone/>
              <a:defRPr>
                <a:solidFill>
                  <a:schemeClr val="accent1"/>
                </a:solidFill>
              </a:defRPr>
            </a:lvl7pPr>
            <a:lvl8pPr lvl="7" algn="ctr" rtl="0">
              <a:lnSpc>
                <a:spcPct val="100000"/>
              </a:lnSpc>
              <a:spcBef>
                <a:spcPts val="0"/>
              </a:spcBef>
              <a:spcAft>
                <a:spcPts val="0"/>
              </a:spcAft>
              <a:buClr>
                <a:schemeClr val="accent1"/>
              </a:buClr>
              <a:buSzPts val="2800"/>
              <a:buNone/>
              <a:defRPr>
                <a:solidFill>
                  <a:schemeClr val="accent1"/>
                </a:solidFill>
              </a:defRPr>
            </a:lvl8pPr>
            <a:lvl9pPr lvl="8" algn="ctr" rtl="0">
              <a:lnSpc>
                <a:spcPct val="100000"/>
              </a:lnSpc>
              <a:spcBef>
                <a:spcPts val="0"/>
              </a:spcBef>
              <a:spcAft>
                <a:spcPts val="0"/>
              </a:spcAft>
              <a:buClr>
                <a:schemeClr val="accent1"/>
              </a:buClr>
              <a:buSzPts val="2800"/>
              <a:buNone/>
              <a:defRPr>
                <a:solidFill>
                  <a:schemeClr val="accent1"/>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6">
    <p:spTree>
      <p:nvGrpSpPr>
        <p:cNvPr id="1" name="Shape 2220"/>
        <p:cNvGrpSpPr/>
        <p:nvPr/>
      </p:nvGrpSpPr>
      <p:grpSpPr>
        <a:xfrm>
          <a:off x="0" y="0"/>
          <a:ext cx="0" cy="0"/>
          <a:chOff x="0" y="0"/>
          <a:chExt cx="0" cy="0"/>
        </a:xfrm>
      </p:grpSpPr>
      <p:sp>
        <p:nvSpPr>
          <p:cNvPr id="2221" name="Google Shape;2221;p34"/>
          <p:cNvSpPr/>
          <p:nvPr/>
        </p:nvSpPr>
        <p:spPr>
          <a:xfrm flipH="1">
            <a:off x="5048223" y="3891375"/>
            <a:ext cx="5429276" cy="203326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22" name="Google Shape;2222;p34"/>
          <p:cNvSpPr/>
          <p:nvPr/>
        </p:nvSpPr>
        <p:spPr>
          <a:xfrm>
            <a:off x="4860050" y="-958750"/>
            <a:ext cx="4893609" cy="2423213"/>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23" name="Google Shape;2223;p34"/>
          <p:cNvSpPr/>
          <p:nvPr/>
        </p:nvSpPr>
        <p:spPr>
          <a:xfrm flipH="1">
            <a:off x="-711757" y="-1068851"/>
            <a:ext cx="4769407" cy="2533328"/>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24" name="Google Shape;2224;p34"/>
          <p:cNvSpPr/>
          <p:nvPr/>
        </p:nvSpPr>
        <p:spPr>
          <a:xfrm>
            <a:off x="-1371624" y="3166963"/>
            <a:ext cx="5429276" cy="2941283"/>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2225" name="Google Shape;2225;p34"/>
          <p:cNvGrpSpPr/>
          <p:nvPr/>
        </p:nvGrpSpPr>
        <p:grpSpPr>
          <a:xfrm>
            <a:off x="-585550" y="-251369"/>
            <a:ext cx="2197697" cy="1243196"/>
            <a:chOff x="3260100" y="4040200"/>
            <a:chExt cx="1579600" cy="893550"/>
          </a:xfrm>
        </p:grpSpPr>
        <p:sp>
          <p:nvSpPr>
            <p:cNvPr id="2226" name="Google Shape;2226;p34"/>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34"/>
          <p:cNvGrpSpPr/>
          <p:nvPr/>
        </p:nvGrpSpPr>
        <p:grpSpPr>
          <a:xfrm>
            <a:off x="6848174" y="-456766"/>
            <a:ext cx="1505769" cy="1179544"/>
            <a:chOff x="3495050" y="1152875"/>
            <a:chExt cx="1082275" cy="847800"/>
          </a:xfrm>
        </p:grpSpPr>
        <p:sp>
          <p:nvSpPr>
            <p:cNvPr id="2254" name="Google Shape;2254;p34"/>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2" name="Google Shape;2262;p34"/>
          <p:cNvGrpSpPr/>
          <p:nvPr/>
        </p:nvGrpSpPr>
        <p:grpSpPr>
          <a:xfrm>
            <a:off x="6485742" y="3891380"/>
            <a:ext cx="2744809" cy="1692795"/>
            <a:chOff x="3095850" y="2740875"/>
            <a:chExt cx="1972838" cy="1216700"/>
          </a:xfrm>
        </p:grpSpPr>
        <p:sp>
          <p:nvSpPr>
            <p:cNvPr id="2263" name="Google Shape;2263;p34"/>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34"/>
          <p:cNvGrpSpPr/>
          <p:nvPr/>
        </p:nvGrpSpPr>
        <p:grpSpPr>
          <a:xfrm rot="2914635">
            <a:off x="-456242" y="4199874"/>
            <a:ext cx="1939071" cy="875466"/>
            <a:chOff x="2915775" y="2073500"/>
            <a:chExt cx="874750" cy="394925"/>
          </a:xfrm>
        </p:grpSpPr>
        <p:sp>
          <p:nvSpPr>
            <p:cNvPr id="2269" name="Google Shape;2269;p3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a:off x="264722" y="4213297"/>
            <a:ext cx="597216" cy="781424"/>
            <a:chOff x="5840625" y="3436675"/>
            <a:chExt cx="429250" cy="561650"/>
          </a:xfrm>
        </p:grpSpPr>
        <p:sp>
          <p:nvSpPr>
            <p:cNvPr id="2290" name="Google Shape;2290;p34"/>
            <p:cNvSpPr/>
            <p:nvPr/>
          </p:nvSpPr>
          <p:spPr>
            <a:xfrm>
              <a:off x="5928950" y="3436675"/>
              <a:ext cx="132725" cy="215600"/>
            </a:xfrm>
            <a:custGeom>
              <a:avLst/>
              <a:gdLst/>
              <a:ahLst/>
              <a:cxnLst/>
              <a:rect l="l" t="t" r="r" b="b"/>
              <a:pathLst>
                <a:path w="5309" h="8624" extrusionOk="0">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5840625" y="3551400"/>
              <a:ext cx="429250" cy="446925"/>
            </a:xfrm>
            <a:custGeom>
              <a:avLst/>
              <a:gdLst/>
              <a:ahLst/>
              <a:cxnLst/>
              <a:rect l="l" t="t" r="r" b="b"/>
              <a:pathLst>
                <a:path w="17170" h="17877" extrusionOk="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5918575" y="3604850"/>
              <a:ext cx="82025" cy="324550"/>
            </a:xfrm>
            <a:custGeom>
              <a:avLst/>
              <a:gdLst/>
              <a:ahLst/>
              <a:cxnLst/>
              <a:rect l="l" t="t" r="r" b="b"/>
              <a:pathLst>
                <a:path w="3281" h="12982" extrusionOk="0">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6124450" y="3711275"/>
              <a:ext cx="36075" cy="244875"/>
            </a:xfrm>
            <a:custGeom>
              <a:avLst/>
              <a:gdLst/>
              <a:ahLst/>
              <a:cxnLst/>
              <a:rect l="l" t="t" r="r" b="b"/>
              <a:pathLst>
                <a:path w="1443" h="9795" extrusionOk="0">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34"/>
          <p:cNvGrpSpPr/>
          <p:nvPr/>
        </p:nvGrpSpPr>
        <p:grpSpPr>
          <a:xfrm rot="2700000">
            <a:off x="8335364" y="4541610"/>
            <a:ext cx="745230" cy="732805"/>
            <a:chOff x="4452350" y="1286250"/>
            <a:chExt cx="700275" cy="688600"/>
          </a:xfrm>
        </p:grpSpPr>
        <p:sp>
          <p:nvSpPr>
            <p:cNvPr id="2295" name="Google Shape;2295;p34"/>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rot="10800000" flipH="1">
              <a:off x="4816486" y="1639672"/>
              <a:ext cx="151225" cy="52829"/>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34"/>
          <p:cNvGrpSpPr/>
          <p:nvPr/>
        </p:nvGrpSpPr>
        <p:grpSpPr>
          <a:xfrm>
            <a:off x="8052630" y="4399994"/>
            <a:ext cx="463129" cy="743511"/>
            <a:chOff x="1054675" y="3219250"/>
            <a:chExt cx="332875" cy="534400"/>
          </a:xfrm>
        </p:grpSpPr>
        <p:sp>
          <p:nvSpPr>
            <p:cNvPr id="2309" name="Google Shape;2309;p34"/>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2" name="Google Shape;2312;p34"/>
          <p:cNvSpPr txBox="1">
            <a:spLocks noGrp="1"/>
          </p:cNvSpPr>
          <p:nvPr>
            <p:ph type="ctrTitle"/>
          </p:nvPr>
        </p:nvSpPr>
        <p:spPr>
          <a:xfrm>
            <a:off x="2535450" y="756725"/>
            <a:ext cx="4073100" cy="74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5200"/>
              <a:buNone/>
              <a:defRPr sz="5200">
                <a:solidFill>
                  <a:schemeClr val="accent1"/>
                </a:solidFill>
              </a:defRPr>
            </a:lvl2pPr>
            <a:lvl3pPr lvl="2" algn="ctr" rtl="0">
              <a:spcBef>
                <a:spcPts val="0"/>
              </a:spcBef>
              <a:spcAft>
                <a:spcPts val="0"/>
              </a:spcAft>
              <a:buClr>
                <a:schemeClr val="accent1"/>
              </a:buClr>
              <a:buSzPts val="5200"/>
              <a:buNone/>
              <a:defRPr sz="5200">
                <a:solidFill>
                  <a:schemeClr val="accent1"/>
                </a:solidFill>
              </a:defRPr>
            </a:lvl3pPr>
            <a:lvl4pPr lvl="3" algn="ctr" rtl="0">
              <a:spcBef>
                <a:spcPts val="0"/>
              </a:spcBef>
              <a:spcAft>
                <a:spcPts val="0"/>
              </a:spcAft>
              <a:buClr>
                <a:schemeClr val="accent1"/>
              </a:buClr>
              <a:buSzPts val="5200"/>
              <a:buNone/>
              <a:defRPr sz="5200">
                <a:solidFill>
                  <a:schemeClr val="accent1"/>
                </a:solidFill>
              </a:defRPr>
            </a:lvl4pPr>
            <a:lvl5pPr lvl="4" algn="ctr" rtl="0">
              <a:spcBef>
                <a:spcPts val="0"/>
              </a:spcBef>
              <a:spcAft>
                <a:spcPts val="0"/>
              </a:spcAft>
              <a:buClr>
                <a:schemeClr val="accent1"/>
              </a:buClr>
              <a:buSzPts val="5200"/>
              <a:buNone/>
              <a:defRPr sz="5200">
                <a:solidFill>
                  <a:schemeClr val="accent1"/>
                </a:solidFill>
              </a:defRPr>
            </a:lvl5pPr>
            <a:lvl6pPr lvl="5" algn="ctr" rtl="0">
              <a:spcBef>
                <a:spcPts val="0"/>
              </a:spcBef>
              <a:spcAft>
                <a:spcPts val="0"/>
              </a:spcAft>
              <a:buClr>
                <a:schemeClr val="accent1"/>
              </a:buClr>
              <a:buSzPts val="5200"/>
              <a:buNone/>
              <a:defRPr sz="5200">
                <a:solidFill>
                  <a:schemeClr val="accent1"/>
                </a:solidFill>
              </a:defRPr>
            </a:lvl6pPr>
            <a:lvl7pPr lvl="6" algn="ctr" rtl="0">
              <a:spcBef>
                <a:spcPts val="0"/>
              </a:spcBef>
              <a:spcAft>
                <a:spcPts val="0"/>
              </a:spcAft>
              <a:buClr>
                <a:schemeClr val="accent1"/>
              </a:buClr>
              <a:buSzPts val="5200"/>
              <a:buNone/>
              <a:defRPr sz="5200">
                <a:solidFill>
                  <a:schemeClr val="accent1"/>
                </a:solidFill>
              </a:defRPr>
            </a:lvl7pPr>
            <a:lvl8pPr lvl="7" algn="ctr" rtl="0">
              <a:spcBef>
                <a:spcPts val="0"/>
              </a:spcBef>
              <a:spcAft>
                <a:spcPts val="0"/>
              </a:spcAft>
              <a:buClr>
                <a:schemeClr val="accent1"/>
              </a:buClr>
              <a:buSzPts val="5200"/>
              <a:buNone/>
              <a:defRPr sz="5200">
                <a:solidFill>
                  <a:schemeClr val="accent1"/>
                </a:solidFill>
              </a:defRPr>
            </a:lvl8pPr>
            <a:lvl9pPr lvl="8" algn="ctr" rtl="0">
              <a:spcBef>
                <a:spcPts val="0"/>
              </a:spcBef>
              <a:spcAft>
                <a:spcPts val="0"/>
              </a:spcAft>
              <a:buClr>
                <a:schemeClr val="accent1"/>
              </a:buClr>
              <a:buSzPts val="5200"/>
              <a:buNone/>
              <a:defRPr sz="5200">
                <a:solidFill>
                  <a:schemeClr val="accent1"/>
                </a:solidFill>
              </a:defRPr>
            </a:lvl9pPr>
          </a:lstStyle>
          <a:p>
            <a:endParaRPr/>
          </a:p>
        </p:txBody>
      </p:sp>
      <p:sp>
        <p:nvSpPr>
          <p:cNvPr id="2313" name="Google Shape;2313;p34"/>
          <p:cNvSpPr txBox="1">
            <a:spLocks noGrp="1"/>
          </p:cNvSpPr>
          <p:nvPr>
            <p:ph type="subTitle" idx="1"/>
          </p:nvPr>
        </p:nvSpPr>
        <p:spPr>
          <a:xfrm>
            <a:off x="2535450" y="2146275"/>
            <a:ext cx="4073100" cy="86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800"/>
              <a:buNone/>
              <a:defRPr sz="18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2314" name="Google Shape;2314;p34"/>
          <p:cNvSpPr txBox="1">
            <a:spLocks noGrp="1"/>
          </p:cNvSpPr>
          <p:nvPr>
            <p:ph type="subTitle" idx="2"/>
          </p:nvPr>
        </p:nvSpPr>
        <p:spPr>
          <a:xfrm>
            <a:off x="2535450" y="1659400"/>
            <a:ext cx="40731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1pPr>
            <a:lvl2pPr lvl="1"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2pPr>
            <a:lvl3pPr lvl="2"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3pPr>
            <a:lvl4pPr lvl="3"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4pPr>
            <a:lvl5pPr lvl="4"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5pPr>
            <a:lvl6pPr lvl="5"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6pPr>
            <a:lvl7pPr lvl="6"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7pPr>
            <a:lvl8pPr lvl="7"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8pPr>
            <a:lvl9pPr lvl="8" algn="ctr" rtl="0">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9pPr>
          </a:lstStyle>
          <a:p>
            <a:endParaRPr/>
          </a:p>
        </p:txBody>
      </p:sp>
      <p:sp>
        <p:nvSpPr>
          <p:cNvPr id="2315" name="Google Shape;2315;p34"/>
          <p:cNvSpPr txBox="1"/>
          <p:nvPr/>
        </p:nvSpPr>
        <p:spPr>
          <a:xfrm>
            <a:off x="3076200" y="3669875"/>
            <a:ext cx="2991600" cy="7890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accent1"/>
                </a:solidFill>
                <a:latin typeface="Barlow Semi Condensed"/>
                <a:ea typeface="Barlow Semi Condensed"/>
                <a:cs typeface="Barlow Semi Condensed"/>
                <a:sym typeface="Barlow Semi Condensed"/>
              </a:rPr>
              <a:t>CREDITS: This presentation template was created by </a:t>
            </a:r>
            <a:r>
              <a:rPr lang="en" sz="1000" b="1">
                <a:solidFill>
                  <a:schemeClr val="accent1"/>
                </a:solidFill>
                <a:uFill>
                  <a:noFill/>
                </a:uFill>
                <a:latin typeface="Barlow Semi Condensed"/>
                <a:ea typeface="Barlow Semi Condensed"/>
                <a:cs typeface="Barlow Semi Condensed"/>
                <a:sym typeface="Barlow Semi Condensed"/>
                <a:hlinkClick r:id="rId2">
                  <a:extLst>
                    <a:ext uri="{A12FA001-AC4F-418D-AE19-62706E023703}">
                      <ahyp:hlinkClr xmlns:ahyp="http://schemas.microsoft.com/office/drawing/2018/hyperlinkcolor" val="tx"/>
                    </a:ext>
                  </a:extLst>
                </a:hlinkClick>
              </a:rPr>
              <a:t>Slidesgo</a:t>
            </a:r>
            <a:r>
              <a:rPr lang="en" sz="1000">
                <a:solidFill>
                  <a:schemeClr val="accent1"/>
                </a:solidFill>
                <a:latin typeface="Barlow Semi Condensed"/>
                <a:ea typeface="Barlow Semi Condensed"/>
                <a:cs typeface="Barlow Semi Condensed"/>
                <a:sym typeface="Barlow Semi Condensed"/>
              </a:rPr>
              <a:t>, including icons by </a:t>
            </a:r>
            <a:r>
              <a:rPr lang="en" sz="1000" b="1">
                <a:solidFill>
                  <a:schemeClr val="accent1"/>
                </a:solidFill>
                <a:uFill>
                  <a:noFill/>
                </a:uFill>
                <a:latin typeface="Barlow Semi Condensed"/>
                <a:ea typeface="Barlow Semi Condensed"/>
                <a:cs typeface="Barlow Semi Condensed"/>
                <a:sym typeface="Barlow Semi Condensed"/>
                <a:hlinkClick r:id="rId3">
                  <a:extLst>
                    <a:ext uri="{A12FA001-AC4F-418D-AE19-62706E023703}">
                      <ahyp:hlinkClr xmlns:ahyp="http://schemas.microsoft.com/office/drawing/2018/hyperlinkcolor" val="tx"/>
                    </a:ext>
                  </a:extLst>
                </a:hlinkClick>
              </a:rPr>
              <a:t>Flaticon</a:t>
            </a:r>
            <a:r>
              <a:rPr lang="en" sz="1000">
                <a:solidFill>
                  <a:schemeClr val="accent1"/>
                </a:solidFill>
                <a:latin typeface="Barlow Semi Condensed"/>
                <a:ea typeface="Barlow Semi Condensed"/>
                <a:cs typeface="Barlow Semi Condensed"/>
                <a:sym typeface="Barlow Semi Condensed"/>
              </a:rPr>
              <a:t>, infographics &amp; images by </a:t>
            </a:r>
            <a:r>
              <a:rPr lang="en" sz="1000" b="1">
                <a:solidFill>
                  <a:schemeClr val="accent1"/>
                </a:solidFill>
                <a:uFill>
                  <a:noFill/>
                </a:uFill>
                <a:latin typeface="Barlow Semi Condensed"/>
                <a:ea typeface="Barlow Semi Condensed"/>
                <a:cs typeface="Barlow Semi Condensed"/>
                <a:sym typeface="Barlow Semi Condensed"/>
                <a:hlinkClick r:id="rId4">
                  <a:extLst>
                    <a:ext uri="{A12FA001-AC4F-418D-AE19-62706E023703}">
                      <ahyp:hlinkClr xmlns:ahyp="http://schemas.microsoft.com/office/drawing/2018/hyperlinkcolor" val="tx"/>
                    </a:ext>
                  </a:extLst>
                </a:hlinkClick>
              </a:rPr>
              <a:t>Freepik</a:t>
            </a:r>
            <a:endParaRPr sz="1000" b="1">
              <a:solidFill>
                <a:schemeClr val="accent1"/>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1">
  <p:cSld name="CUSTOM_17">
    <p:spTree>
      <p:nvGrpSpPr>
        <p:cNvPr id="1" name="Shape 2316"/>
        <p:cNvGrpSpPr/>
        <p:nvPr/>
      </p:nvGrpSpPr>
      <p:grpSpPr>
        <a:xfrm>
          <a:off x="0" y="0"/>
          <a:ext cx="0" cy="0"/>
          <a:chOff x="0" y="0"/>
          <a:chExt cx="0" cy="0"/>
        </a:xfrm>
      </p:grpSpPr>
      <p:sp>
        <p:nvSpPr>
          <p:cNvPr id="2317" name="Google Shape;2317;p35"/>
          <p:cNvSpPr/>
          <p:nvPr/>
        </p:nvSpPr>
        <p:spPr>
          <a:xfrm>
            <a:off x="-425374" y="-380075"/>
            <a:ext cx="2246707" cy="1839315"/>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7599302" y="-248585"/>
            <a:ext cx="2059089" cy="1459324"/>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rot="10800000">
            <a:off x="7827875" y="3625814"/>
            <a:ext cx="1939567" cy="1714944"/>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0" name="Google Shape;2320;p35"/>
          <p:cNvGrpSpPr/>
          <p:nvPr/>
        </p:nvGrpSpPr>
        <p:grpSpPr>
          <a:xfrm rot="10800000">
            <a:off x="7592164" y="4391164"/>
            <a:ext cx="1205304" cy="949590"/>
            <a:chOff x="2533100" y="1212175"/>
            <a:chExt cx="1066075" cy="839825"/>
          </a:xfrm>
        </p:grpSpPr>
        <p:sp>
          <p:nvSpPr>
            <p:cNvPr id="2321" name="Google Shape;2321;p35"/>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5"/>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5"/>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5"/>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2" name="Google Shape;2342;p35"/>
          <p:cNvSpPr/>
          <p:nvPr/>
        </p:nvSpPr>
        <p:spPr>
          <a:xfrm rot="10800000">
            <a:off x="-316323" y="3874333"/>
            <a:ext cx="2059089" cy="1459324"/>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3" name="Google Shape;2343;p35"/>
          <p:cNvGrpSpPr/>
          <p:nvPr/>
        </p:nvGrpSpPr>
        <p:grpSpPr>
          <a:xfrm rot="2857198">
            <a:off x="153950" y="4305964"/>
            <a:ext cx="710617" cy="698770"/>
            <a:chOff x="4452350" y="1286250"/>
            <a:chExt cx="700275" cy="688600"/>
          </a:xfrm>
        </p:grpSpPr>
        <p:sp>
          <p:nvSpPr>
            <p:cNvPr id="2344" name="Google Shape;2344;p35"/>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5"/>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5"/>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5"/>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5"/>
            <p:cNvSpPr/>
            <p:nvPr/>
          </p:nvSpPr>
          <p:spPr>
            <a:xfrm>
              <a:off x="4806900" y="1629600"/>
              <a:ext cx="151225" cy="48650"/>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5"/>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5"/>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5"/>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5"/>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5"/>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5"/>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5"/>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5"/>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7" name="Google Shape;2357;p35"/>
          <p:cNvGrpSpPr/>
          <p:nvPr/>
        </p:nvGrpSpPr>
        <p:grpSpPr>
          <a:xfrm rot="10800000">
            <a:off x="-425374" y="-127856"/>
            <a:ext cx="2366221" cy="1459310"/>
            <a:chOff x="3095850" y="2740875"/>
            <a:chExt cx="1972838" cy="1216700"/>
          </a:xfrm>
        </p:grpSpPr>
        <p:sp>
          <p:nvSpPr>
            <p:cNvPr id="2358" name="Google Shape;2358;p35"/>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5"/>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5"/>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3" name="Google Shape;2363;p3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800"/>
              <a:buNone/>
              <a:defRPr>
                <a:solidFill>
                  <a:schemeClr val="accent1"/>
                </a:solidFill>
              </a:defRPr>
            </a:lvl1pPr>
            <a:lvl2pPr lvl="1" algn="ctr" rtl="0">
              <a:lnSpc>
                <a:spcPct val="100000"/>
              </a:lnSpc>
              <a:spcBef>
                <a:spcPts val="0"/>
              </a:spcBef>
              <a:spcAft>
                <a:spcPts val="0"/>
              </a:spcAft>
              <a:buClr>
                <a:schemeClr val="accent1"/>
              </a:buClr>
              <a:buSzPts val="2800"/>
              <a:buNone/>
              <a:defRPr>
                <a:solidFill>
                  <a:schemeClr val="accent1"/>
                </a:solidFill>
              </a:defRPr>
            </a:lvl2pPr>
            <a:lvl3pPr lvl="2" algn="ctr" rtl="0">
              <a:lnSpc>
                <a:spcPct val="100000"/>
              </a:lnSpc>
              <a:spcBef>
                <a:spcPts val="0"/>
              </a:spcBef>
              <a:spcAft>
                <a:spcPts val="0"/>
              </a:spcAft>
              <a:buClr>
                <a:schemeClr val="accent1"/>
              </a:buClr>
              <a:buSzPts val="2800"/>
              <a:buNone/>
              <a:defRPr>
                <a:solidFill>
                  <a:schemeClr val="accent1"/>
                </a:solidFill>
              </a:defRPr>
            </a:lvl3pPr>
            <a:lvl4pPr lvl="3" algn="ctr" rtl="0">
              <a:lnSpc>
                <a:spcPct val="100000"/>
              </a:lnSpc>
              <a:spcBef>
                <a:spcPts val="0"/>
              </a:spcBef>
              <a:spcAft>
                <a:spcPts val="0"/>
              </a:spcAft>
              <a:buClr>
                <a:schemeClr val="accent1"/>
              </a:buClr>
              <a:buSzPts val="2800"/>
              <a:buNone/>
              <a:defRPr>
                <a:solidFill>
                  <a:schemeClr val="accent1"/>
                </a:solidFill>
              </a:defRPr>
            </a:lvl4pPr>
            <a:lvl5pPr lvl="4" algn="ctr" rtl="0">
              <a:lnSpc>
                <a:spcPct val="100000"/>
              </a:lnSpc>
              <a:spcBef>
                <a:spcPts val="0"/>
              </a:spcBef>
              <a:spcAft>
                <a:spcPts val="0"/>
              </a:spcAft>
              <a:buClr>
                <a:schemeClr val="accent1"/>
              </a:buClr>
              <a:buSzPts val="2800"/>
              <a:buNone/>
              <a:defRPr>
                <a:solidFill>
                  <a:schemeClr val="accent1"/>
                </a:solidFill>
              </a:defRPr>
            </a:lvl5pPr>
            <a:lvl6pPr lvl="5" algn="ctr" rtl="0">
              <a:lnSpc>
                <a:spcPct val="100000"/>
              </a:lnSpc>
              <a:spcBef>
                <a:spcPts val="0"/>
              </a:spcBef>
              <a:spcAft>
                <a:spcPts val="0"/>
              </a:spcAft>
              <a:buClr>
                <a:schemeClr val="accent1"/>
              </a:buClr>
              <a:buSzPts val="2800"/>
              <a:buNone/>
              <a:defRPr>
                <a:solidFill>
                  <a:schemeClr val="accent1"/>
                </a:solidFill>
              </a:defRPr>
            </a:lvl6pPr>
            <a:lvl7pPr lvl="6" algn="ctr" rtl="0">
              <a:lnSpc>
                <a:spcPct val="100000"/>
              </a:lnSpc>
              <a:spcBef>
                <a:spcPts val="0"/>
              </a:spcBef>
              <a:spcAft>
                <a:spcPts val="0"/>
              </a:spcAft>
              <a:buClr>
                <a:schemeClr val="accent1"/>
              </a:buClr>
              <a:buSzPts val="2800"/>
              <a:buNone/>
              <a:defRPr>
                <a:solidFill>
                  <a:schemeClr val="accent1"/>
                </a:solidFill>
              </a:defRPr>
            </a:lvl7pPr>
            <a:lvl8pPr lvl="7" algn="ctr" rtl="0">
              <a:lnSpc>
                <a:spcPct val="100000"/>
              </a:lnSpc>
              <a:spcBef>
                <a:spcPts val="0"/>
              </a:spcBef>
              <a:spcAft>
                <a:spcPts val="0"/>
              </a:spcAft>
              <a:buClr>
                <a:schemeClr val="accent1"/>
              </a:buClr>
              <a:buSzPts val="2800"/>
              <a:buNone/>
              <a:defRPr>
                <a:solidFill>
                  <a:schemeClr val="accent1"/>
                </a:solidFill>
              </a:defRPr>
            </a:lvl8pPr>
            <a:lvl9pPr lvl="8" algn="ctr" rtl="0">
              <a:lnSpc>
                <a:spcPct val="100000"/>
              </a:lnSpc>
              <a:spcBef>
                <a:spcPts val="0"/>
              </a:spcBef>
              <a:spcAft>
                <a:spcPts val="0"/>
              </a:spcAft>
              <a:buClr>
                <a:schemeClr val="accent1"/>
              </a:buClr>
              <a:buSzPts val="2800"/>
              <a:buNone/>
              <a:defRPr>
                <a:solidFill>
                  <a:schemeClr val="accent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3">
  <p:cSld name="CUSTOM_18">
    <p:spTree>
      <p:nvGrpSpPr>
        <p:cNvPr id="1" name="Shape 2364"/>
        <p:cNvGrpSpPr/>
        <p:nvPr/>
      </p:nvGrpSpPr>
      <p:grpSpPr>
        <a:xfrm>
          <a:off x="0" y="0"/>
          <a:ext cx="0" cy="0"/>
          <a:chOff x="0" y="0"/>
          <a:chExt cx="0" cy="0"/>
        </a:xfrm>
      </p:grpSpPr>
      <p:sp>
        <p:nvSpPr>
          <p:cNvPr id="2365" name="Google Shape;2365;p36"/>
          <p:cNvSpPr/>
          <p:nvPr/>
        </p:nvSpPr>
        <p:spPr>
          <a:xfrm>
            <a:off x="-425375" y="-255675"/>
            <a:ext cx="2650575" cy="2343610"/>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6" name="Google Shape;2366;p36"/>
          <p:cNvGrpSpPr/>
          <p:nvPr/>
        </p:nvGrpSpPr>
        <p:grpSpPr>
          <a:xfrm>
            <a:off x="900089" y="-255613"/>
            <a:ext cx="1647086" cy="1297698"/>
            <a:chOff x="2533100" y="1212175"/>
            <a:chExt cx="1066075" cy="839825"/>
          </a:xfrm>
        </p:grpSpPr>
        <p:sp>
          <p:nvSpPr>
            <p:cNvPr id="2367" name="Google Shape;2367;p36"/>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6"/>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6"/>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6"/>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6"/>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6"/>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6"/>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6"/>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6"/>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6"/>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6"/>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6"/>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6"/>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6"/>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6"/>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6"/>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6"/>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6"/>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6"/>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6"/>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6"/>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8" name="Google Shape;2388;p36"/>
          <p:cNvSpPr/>
          <p:nvPr/>
        </p:nvSpPr>
        <p:spPr>
          <a:xfrm>
            <a:off x="6951302" y="-127875"/>
            <a:ext cx="2509025" cy="1778203"/>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9" name="Google Shape;2389;p36"/>
          <p:cNvGrpSpPr/>
          <p:nvPr/>
        </p:nvGrpSpPr>
        <p:grpSpPr>
          <a:xfrm rot="-7942873">
            <a:off x="8262569" y="125746"/>
            <a:ext cx="865915" cy="851479"/>
            <a:chOff x="4452350" y="1286250"/>
            <a:chExt cx="700275" cy="688600"/>
          </a:xfrm>
        </p:grpSpPr>
        <p:sp>
          <p:nvSpPr>
            <p:cNvPr id="2390" name="Google Shape;2390;p36"/>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6"/>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6"/>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6"/>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6"/>
            <p:cNvSpPr/>
            <p:nvPr/>
          </p:nvSpPr>
          <p:spPr>
            <a:xfrm>
              <a:off x="4806900" y="1629600"/>
              <a:ext cx="151225" cy="48650"/>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6"/>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6"/>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6"/>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6"/>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6"/>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3" name="Google Shape;2403;p36"/>
          <p:cNvSpPr/>
          <p:nvPr/>
        </p:nvSpPr>
        <p:spPr>
          <a:xfrm rot="10800000">
            <a:off x="7036556" y="3532599"/>
            <a:ext cx="2293144" cy="2027403"/>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p:cNvSpPr/>
          <p:nvPr/>
        </p:nvSpPr>
        <p:spPr>
          <a:xfrm rot="10800000">
            <a:off x="-316346" y="3455138"/>
            <a:ext cx="2650596" cy="1878538"/>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800"/>
              <a:buNone/>
              <a:defRPr>
                <a:solidFill>
                  <a:schemeClr val="accent1"/>
                </a:solidFill>
              </a:defRPr>
            </a:lvl1pPr>
            <a:lvl2pPr lvl="1" algn="ctr" rtl="0">
              <a:lnSpc>
                <a:spcPct val="100000"/>
              </a:lnSpc>
              <a:spcBef>
                <a:spcPts val="0"/>
              </a:spcBef>
              <a:spcAft>
                <a:spcPts val="0"/>
              </a:spcAft>
              <a:buClr>
                <a:schemeClr val="accent1"/>
              </a:buClr>
              <a:buSzPts val="2800"/>
              <a:buNone/>
              <a:defRPr>
                <a:solidFill>
                  <a:schemeClr val="accent1"/>
                </a:solidFill>
              </a:defRPr>
            </a:lvl2pPr>
            <a:lvl3pPr lvl="2" algn="ctr" rtl="0">
              <a:lnSpc>
                <a:spcPct val="100000"/>
              </a:lnSpc>
              <a:spcBef>
                <a:spcPts val="0"/>
              </a:spcBef>
              <a:spcAft>
                <a:spcPts val="0"/>
              </a:spcAft>
              <a:buClr>
                <a:schemeClr val="accent1"/>
              </a:buClr>
              <a:buSzPts val="2800"/>
              <a:buNone/>
              <a:defRPr>
                <a:solidFill>
                  <a:schemeClr val="accent1"/>
                </a:solidFill>
              </a:defRPr>
            </a:lvl3pPr>
            <a:lvl4pPr lvl="3" algn="ctr" rtl="0">
              <a:lnSpc>
                <a:spcPct val="100000"/>
              </a:lnSpc>
              <a:spcBef>
                <a:spcPts val="0"/>
              </a:spcBef>
              <a:spcAft>
                <a:spcPts val="0"/>
              </a:spcAft>
              <a:buClr>
                <a:schemeClr val="accent1"/>
              </a:buClr>
              <a:buSzPts val="2800"/>
              <a:buNone/>
              <a:defRPr>
                <a:solidFill>
                  <a:schemeClr val="accent1"/>
                </a:solidFill>
              </a:defRPr>
            </a:lvl4pPr>
            <a:lvl5pPr lvl="4" algn="ctr" rtl="0">
              <a:lnSpc>
                <a:spcPct val="100000"/>
              </a:lnSpc>
              <a:spcBef>
                <a:spcPts val="0"/>
              </a:spcBef>
              <a:spcAft>
                <a:spcPts val="0"/>
              </a:spcAft>
              <a:buClr>
                <a:schemeClr val="accent1"/>
              </a:buClr>
              <a:buSzPts val="2800"/>
              <a:buNone/>
              <a:defRPr>
                <a:solidFill>
                  <a:schemeClr val="accent1"/>
                </a:solidFill>
              </a:defRPr>
            </a:lvl5pPr>
            <a:lvl6pPr lvl="5" algn="ctr" rtl="0">
              <a:lnSpc>
                <a:spcPct val="100000"/>
              </a:lnSpc>
              <a:spcBef>
                <a:spcPts val="0"/>
              </a:spcBef>
              <a:spcAft>
                <a:spcPts val="0"/>
              </a:spcAft>
              <a:buClr>
                <a:schemeClr val="accent1"/>
              </a:buClr>
              <a:buSzPts val="2800"/>
              <a:buNone/>
              <a:defRPr>
                <a:solidFill>
                  <a:schemeClr val="accent1"/>
                </a:solidFill>
              </a:defRPr>
            </a:lvl6pPr>
            <a:lvl7pPr lvl="6" algn="ctr" rtl="0">
              <a:lnSpc>
                <a:spcPct val="100000"/>
              </a:lnSpc>
              <a:spcBef>
                <a:spcPts val="0"/>
              </a:spcBef>
              <a:spcAft>
                <a:spcPts val="0"/>
              </a:spcAft>
              <a:buClr>
                <a:schemeClr val="accent1"/>
              </a:buClr>
              <a:buSzPts val="2800"/>
              <a:buNone/>
              <a:defRPr>
                <a:solidFill>
                  <a:schemeClr val="accent1"/>
                </a:solidFill>
              </a:defRPr>
            </a:lvl7pPr>
            <a:lvl8pPr lvl="7" algn="ctr" rtl="0">
              <a:lnSpc>
                <a:spcPct val="100000"/>
              </a:lnSpc>
              <a:spcBef>
                <a:spcPts val="0"/>
              </a:spcBef>
              <a:spcAft>
                <a:spcPts val="0"/>
              </a:spcAft>
              <a:buClr>
                <a:schemeClr val="accent1"/>
              </a:buClr>
              <a:buSzPts val="2800"/>
              <a:buNone/>
              <a:defRPr>
                <a:solidFill>
                  <a:schemeClr val="accent1"/>
                </a:solidFill>
              </a:defRPr>
            </a:lvl8pPr>
            <a:lvl9pPr lvl="8" algn="ctr" rtl="0">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2406" name="Google Shape;2406;p36"/>
          <p:cNvSpPr txBox="1">
            <a:spLocks noGrp="1"/>
          </p:cNvSpPr>
          <p:nvPr>
            <p:ph type="body" idx="1"/>
          </p:nvPr>
        </p:nvSpPr>
        <p:spPr>
          <a:xfrm>
            <a:off x="1428750" y="1766775"/>
            <a:ext cx="3008700" cy="1927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400">
                <a:solidFill>
                  <a:schemeClr val="accent1"/>
                </a:solidFill>
              </a:defRPr>
            </a:lvl1pPr>
            <a:lvl2pPr marL="914400" lvl="1" indent="-304800" rtl="0">
              <a:lnSpc>
                <a:spcPct val="100000"/>
              </a:lnSpc>
              <a:spcBef>
                <a:spcPts val="0"/>
              </a:spcBef>
              <a:spcAft>
                <a:spcPts val="0"/>
              </a:spcAft>
              <a:buClr>
                <a:schemeClr val="accent1"/>
              </a:buClr>
              <a:buSzPts val="1200"/>
              <a:buChar char="○"/>
              <a:defRPr sz="1200">
                <a:solidFill>
                  <a:schemeClr val="accent1"/>
                </a:solidFill>
              </a:defRPr>
            </a:lvl2pPr>
            <a:lvl3pPr marL="1371600" lvl="2" indent="-304800" rtl="0">
              <a:lnSpc>
                <a:spcPct val="100000"/>
              </a:lnSpc>
              <a:spcBef>
                <a:spcPts val="0"/>
              </a:spcBef>
              <a:spcAft>
                <a:spcPts val="0"/>
              </a:spcAft>
              <a:buClr>
                <a:schemeClr val="accent1"/>
              </a:buClr>
              <a:buSzPts val="1200"/>
              <a:buChar char="■"/>
              <a:defRPr sz="1200">
                <a:solidFill>
                  <a:schemeClr val="accent1"/>
                </a:solidFill>
              </a:defRPr>
            </a:lvl3pPr>
            <a:lvl4pPr marL="1828800" lvl="3" indent="-304800" rtl="0">
              <a:lnSpc>
                <a:spcPct val="100000"/>
              </a:lnSpc>
              <a:spcBef>
                <a:spcPts val="0"/>
              </a:spcBef>
              <a:spcAft>
                <a:spcPts val="0"/>
              </a:spcAft>
              <a:buClr>
                <a:schemeClr val="accent1"/>
              </a:buClr>
              <a:buSzPts val="1200"/>
              <a:buChar char="●"/>
              <a:defRPr sz="1200">
                <a:solidFill>
                  <a:schemeClr val="accent1"/>
                </a:solidFill>
              </a:defRPr>
            </a:lvl4pPr>
            <a:lvl5pPr marL="2286000" lvl="4" indent="-304800" rtl="0">
              <a:lnSpc>
                <a:spcPct val="100000"/>
              </a:lnSpc>
              <a:spcBef>
                <a:spcPts val="0"/>
              </a:spcBef>
              <a:spcAft>
                <a:spcPts val="0"/>
              </a:spcAft>
              <a:buClr>
                <a:schemeClr val="accent1"/>
              </a:buClr>
              <a:buSzPts val="1200"/>
              <a:buChar char="○"/>
              <a:defRPr sz="1200">
                <a:solidFill>
                  <a:schemeClr val="accent1"/>
                </a:solidFill>
              </a:defRPr>
            </a:lvl5pPr>
            <a:lvl6pPr marL="2743200" lvl="5" indent="-304800" rtl="0">
              <a:lnSpc>
                <a:spcPct val="100000"/>
              </a:lnSpc>
              <a:spcBef>
                <a:spcPts val="0"/>
              </a:spcBef>
              <a:spcAft>
                <a:spcPts val="0"/>
              </a:spcAft>
              <a:buClr>
                <a:schemeClr val="accent1"/>
              </a:buClr>
              <a:buSzPts val="1200"/>
              <a:buChar char="■"/>
              <a:defRPr sz="1200">
                <a:solidFill>
                  <a:schemeClr val="accent1"/>
                </a:solidFill>
              </a:defRPr>
            </a:lvl6pPr>
            <a:lvl7pPr marL="3200400" lvl="6" indent="-304800" rtl="0">
              <a:lnSpc>
                <a:spcPct val="100000"/>
              </a:lnSpc>
              <a:spcBef>
                <a:spcPts val="0"/>
              </a:spcBef>
              <a:spcAft>
                <a:spcPts val="0"/>
              </a:spcAft>
              <a:buClr>
                <a:schemeClr val="accent1"/>
              </a:buClr>
              <a:buSzPts val="1200"/>
              <a:buChar char="●"/>
              <a:defRPr sz="1200">
                <a:solidFill>
                  <a:schemeClr val="accent1"/>
                </a:solidFill>
              </a:defRPr>
            </a:lvl7pPr>
            <a:lvl8pPr marL="3657600" lvl="7" indent="-304800" rtl="0">
              <a:lnSpc>
                <a:spcPct val="100000"/>
              </a:lnSpc>
              <a:spcBef>
                <a:spcPts val="0"/>
              </a:spcBef>
              <a:spcAft>
                <a:spcPts val="0"/>
              </a:spcAft>
              <a:buClr>
                <a:schemeClr val="accent1"/>
              </a:buClr>
              <a:buSzPts val="1200"/>
              <a:buChar char="○"/>
              <a:defRPr sz="1200">
                <a:solidFill>
                  <a:schemeClr val="accent1"/>
                </a:solidFill>
              </a:defRPr>
            </a:lvl8pPr>
            <a:lvl9pPr marL="4114800" lvl="8" indent="-304800" rtl="0">
              <a:lnSpc>
                <a:spcPct val="100000"/>
              </a:lnSpc>
              <a:spcBef>
                <a:spcPts val="0"/>
              </a:spcBef>
              <a:spcAft>
                <a:spcPts val="0"/>
              </a:spcAft>
              <a:buClr>
                <a:schemeClr val="accent1"/>
              </a:buClr>
              <a:buSzPts val="1200"/>
              <a:buChar char="■"/>
              <a:defRPr sz="1200">
                <a:solidFill>
                  <a:schemeClr val="accent1"/>
                </a:solidFill>
              </a:defRPr>
            </a:lvl9pPr>
          </a:lstStyle>
          <a:p>
            <a:endParaRPr/>
          </a:p>
        </p:txBody>
      </p:sp>
      <p:sp>
        <p:nvSpPr>
          <p:cNvPr id="2407" name="Google Shape;2407;p36"/>
          <p:cNvSpPr txBox="1">
            <a:spLocks noGrp="1"/>
          </p:cNvSpPr>
          <p:nvPr>
            <p:ph type="body" idx="2"/>
          </p:nvPr>
        </p:nvSpPr>
        <p:spPr>
          <a:xfrm>
            <a:off x="4828336" y="1766775"/>
            <a:ext cx="3008700" cy="1927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400">
                <a:solidFill>
                  <a:schemeClr val="accent1"/>
                </a:solidFill>
              </a:defRPr>
            </a:lvl1pPr>
            <a:lvl2pPr marL="914400" lvl="1" indent="-304800" rtl="0">
              <a:lnSpc>
                <a:spcPct val="100000"/>
              </a:lnSpc>
              <a:spcBef>
                <a:spcPts val="0"/>
              </a:spcBef>
              <a:spcAft>
                <a:spcPts val="0"/>
              </a:spcAft>
              <a:buClr>
                <a:schemeClr val="accent1"/>
              </a:buClr>
              <a:buSzPts val="1200"/>
              <a:buChar char="○"/>
              <a:defRPr sz="1200">
                <a:solidFill>
                  <a:schemeClr val="accent1"/>
                </a:solidFill>
              </a:defRPr>
            </a:lvl2pPr>
            <a:lvl3pPr marL="1371600" lvl="2" indent="-304800" rtl="0">
              <a:lnSpc>
                <a:spcPct val="100000"/>
              </a:lnSpc>
              <a:spcBef>
                <a:spcPts val="0"/>
              </a:spcBef>
              <a:spcAft>
                <a:spcPts val="0"/>
              </a:spcAft>
              <a:buClr>
                <a:schemeClr val="accent1"/>
              </a:buClr>
              <a:buSzPts val="1200"/>
              <a:buChar char="■"/>
              <a:defRPr sz="1200">
                <a:solidFill>
                  <a:schemeClr val="accent1"/>
                </a:solidFill>
              </a:defRPr>
            </a:lvl3pPr>
            <a:lvl4pPr marL="1828800" lvl="3" indent="-304800" rtl="0">
              <a:lnSpc>
                <a:spcPct val="100000"/>
              </a:lnSpc>
              <a:spcBef>
                <a:spcPts val="0"/>
              </a:spcBef>
              <a:spcAft>
                <a:spcPts val="0"/>
              </a:spcAft>
              <a:buClr>
                <a:schemeClr val="accent1"/>
              </a:buClr>
              <a:buSzPts val="1200"/>
              <a:buChar char="●"/>
              <a:defRPr sz="1200">
                <a:solidFill>
                  <a:schemeClr val="accent1"/>
                </a:solidFill>
              </a:defRPr>
            </a:lvl4pPr>
            <a:lvl5pPr marL="2286000" lvl="4" indent="-304800" rtl="0">
              <a:lnSpc>
                <a:spcPct val="100000"/>
              </a:lnSpc>
              <a:spcBef>
                <a:spcPts val="0"/>
              </a:spcBef>
              <a:spcAft>
                <a:spcPts val="0"/>
              </a:spcAft>
              <a:buClr>
                <a:schemeClr val="accent1"/>
              </a:buClr>
              <a:buSzPts val="1200"/>
              <a:buChar char="○"/>
              <a:defRPr sz="1200">
                <a:solidFill>
                  <a:schemeClr val="accent1"/>
                </a:solidFill>
              </a:defRPr>
            </a:lvl5pPr>
            <a:lvl6pPr marL="2743200" lvl="5" indent="-304800" rtl="0">
              <a:lnSpc>
                <a:spcPct val="100000"/>
              </a:lnSpc>
              <a:spcBef>
                <a:spcPts val="0"/>
              </a:spcBef>
              <a:spcAft>
                <a:spcPts val="0"/>
              </a:spcAft>
              <a:buClr>
                <a:schemeClr val="accent1"/>
              </a:buClr>
              <a:buSzPts val="1200"/>
              <a:buChar char="■"/>
              <a:defRPr sz="1200">
                <a:solidFill>
                  <a:schemeClr val="accent1"/>
                </a:solidFill>
              </a:defRPr>
            </a:lvl6pPr>
            <a:lvl7pPr marL="3200400" lvl="6" indent="-304800" rtl="0">
              <a:lnSpc>
                <a:spcPct val="100000"/>
              </a:lnSpc>
              <a:spcBef>
                <a:spcPts val="0"/>
              </a:spcBef>
              <a:spcAft>
                <a:spcPts val="0"/>
              </a:spcAft>
              <a:buClr>
                <a:schemeClr val="accent1"/>
              </a:buClr>
              <a:buSzPts val="1200"/>
              <a:buChar char="●"/>
              <a:defRPr sz="1200">
                <a:solidFill>
                  <a:schemeClr val="accent1"/>
                </a:solidFill>
              </a:defRPr>
            </a:lvl7pPr>
            <a:lvl8pPr marL="3657600" lvl="7" indent="-304800" rtl="0">
              <a:lnSpc>
                <a:spcPct val="100000"/>
              </a:lnSpc>
              <a:spcBef>
                <a:spcPts val="0"/>
              </a:spcBef>
              <a:spcAft>
                <a:spcPts val="0"/>
              </a:spcAft>
              <a:buClr>
                <a:schemeClr val="accent1"/>
              </a:buClr>
              <a:buSzPts val="1200"/>
              <a:buChar char="○"/>
              <a:defRPr sz="1200">
                <a:solidFill>
                  <a:schemeClr val="accent1"/>
                </a:solidFill>
              </a:defRPr>
            </a:lvl8pPr>
            <a:lvl9pPr marL="4114800" lvl="8" indent="-304800" rtl="0">
              <a:lnSpc>
                <a:spcPct val="100000"/>
              </a:lnSpc>
              <a:spcBef>
                <a:spcPts val="0"/>
              </a:spcBef>
              <a:spcAft>
                <a:spcPts val="0"/>
              </a:spcAft>
              <a:buClr>
                <a:schemeClr val="accent1"/>
              </a:buClr>
              <a:buSzPts val="1200"/>
              <a:buChar char="■"/>
              <a:defRPr sz="1200">
                <a:solidFill>
                  <a:schemeClr val="accent1"/>
                </a:solidFill>
              </a:defRPr>
            </a:lvl9pPr>
          </a:lstStyle>
          <a:p>
            <a:endParaRPr/>
          </a:p>
        </p:txBody>
      </p:sp>
      <p:grpSp>
        <p:nvGrpSpPr>
          <p:cNvPr id="2408" name="Google Shape;2408;p36"/>
          <p:cNvGrpSpPr/>
          <p:nvPr/>
        </p:nvGrpSpPr>
        <p:grpSpPr>
          <a:xfrm>
            <a:off x="485625" y="3903075"/>
            <a:ext cx="612057" cy="982601"/>
            <a:chOff x="1054675" y="3219250"/>
            <a:chExt cx="332875" cy="534400"/>
          </a:xfrm>
        </p:grpSpPr>
        <p:sp>
          <p:nvSpPr>
            <p:cNvPr id="2409" name="Google Shape;2409;p36"/>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2" name="Google Shape;2412;p36"/>
          <p:cNvGrpSpPr/>
          <p:nvPr/>
        </p:nvGrpSpPr>
        <p:grpSpPr>
          <a:xfrm>
            <a:off x="6895340" y="3683697"/>
            <a:ext cx="2797484" cy="1725281"/>
            <a:chOff x="3095850" y="2740875"/>
            <a:chExt cx="1972838" cy="1216700"/>
          </a:xfrm>
        </p:grpSpPr>
        <p:sp>
          <p:nvSpPr>
            <p:cNvPr id="2413" name="Google Shape;2413;p36"/>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6"/>
        <p:cNvGrpSpPr/>
        <p:nvPr/>
      </p:nvGrpSpPr>
      <p:grpSpPr>
        <a:xfrm>
          <a:off x="0" y="0"/>
          <a:ext cx="0" cy="0"/>
          <a:chOff x="0" y="0"/>
          <a:chExt cx="0" cy="0"/>
        </a:xfrm>
      </p:grpSpPr>
      <p:sp>
        <p:nvSpPr>
          <p:cNvPr id="377" name="Google Shape;377;p5"/>
          <p:cNvSpPr/>
          <p:nvPr/>
        </p:nvSpPr>
        <p:spPr>
          <a:xfrm>
            <a:off x="-407500" y="3486050"/>
            <a:ext cx="3074676"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5"/>
          <p:cNvGrpSpPr/>
          <p:nvPr/>
        </p:nvGrpSpPr>
        <p:grpSpPr>
          <a:xfrm>
            <a:off x="28825" y="3919000"/>
            <a:ext cx="1972838" cy="1216700"/>
            <a:chOff x="3095850" y="2740875"/>
            <a:chExt cx="1972838" cy="1216700"/>
          </a:xfrm>
        </p:grpSpPr>
        <p:sp>
          <p:nvSpPr>
            <p:cNvPr id="379" name="Google Shape;379;p5"/>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5"/>
          <p:cNvGrpSpPr/>
          <p:nvPr/>
        </p:nvGrpSpPr>
        <p:grpSpPr>
          <a:xfrm rot="-1930960">
            <a:off x="211268" y="4030819"/>
            <a:ext cx="661639" cy="993060"/>
            <a:chOff x="3463650" y="2615600"/>
            <a:chExt cx="467625" cy="701900"/>
          </a:xfrm>
        </p:grpSpPr>
        <p:sp>
          <p:nvSpPr>
            <p:cNvPr id="385" name="Google Shape;385;p5"/>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5"/>
          <p:cNvSpPr txBox="1">
            <a:spLocks noGrp="1"/>
          </p:cNvSpPr>
          <p:nvPr>
            <p:ph type="subTitle" idx="1"/>
          </p:nvPr>
        </p:nvSpPr>
        <p:spPr>
          <a:xfrm>
            <a:off x="1531200" y="2894763"/>
            <a:ext cx="2274000" cy="64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1400"/>
              <a:buNone/>
              <a:defRPr sz="1400">
                <a:solidFill>
                  <a:schemeClr val="accent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1600"/>
              </a:spcBef>
              <a:spcAft>
                <a:spcPts val="0"/>
              </a:spcAft>
              <a:buClr>
                <a:schemeClr val="accent1"/>
              </a:buClr>
              <a:buSzPts val="1400"/>
              <a:buNone/>
              <a:defRPr>
                <a:solidFill>
                  <a:schemeClr val="accent1"/>
                </a:solidFill>
              </a:defRPr>
            </a:lvl3pPr>
            <a:lvl4pPr lvl="3" algn="r" rtl="0">
              <a:lnSpc>
                <a:spcPct val="100000"/>
              </a:lnSpc>
              <a:spcBef>
                <a:spcPts val="1600"/>
              </a:spcBef>
              <a:spcAft>
                <a:spcPts val="0"/>
              </a:spcAft>
              <a:buClr>
                <a:schemeClr val="accent1"/>
              </a:buClr>
              <a:buSzPts val="1400"/>
              <a:buNone/>
              <a:defRPr>
                <a:solidFill>
                  <a:schemeClr val="accent1"/>
                </a:solidFill>
              </a:defRPr>
            </a:lvl4pPr>
            <a:lvl5pPr lvl="4" algn="r" rtl="0">
              <a:lnSpc>
                <a:spcPct val="100000"/>
              </a:lnSpc>
              <a:spcBef>
                <a:spcPts val="1600"/>
              </a:spcBef>
              <a:spcAft>
                <a:spcPts val="0"/>
              </a:spcAft>
              <a:buClr>
                <a:schemeClr val="accent1"/>
              </a:buClr>
              <a:buSzPts val="1400"/>
              <a:buNone/>
              <a:defRPr>
                <a:solidFill>
                  <a:schemeClr val="accent1"/>
                </a:solidFill>
              </a:defRPr>
            </a:lvl5pPr>
            <a:lvl6pPr lvl="5" algn="r" rtl="0">
              <a:lnSpc>
                <a:spcPct val="100000"/>
              </a:lnSpc>
              <a:spcBef>
                <a:spcPts val="1600"/>
              </a:spcBef>
              <a:spcAft>
                <a:spcPts val="0"/>
              </a:spcAft>
              <a:buClr>
                <a:schemeClr val="accent1"/>
              </a:buClr>
              <a:buSzPts val="1400"/>
              <a:buNone/>
              <a:defRPr>
                <a:solidFill>
                  <a:schemeClr val="accent1"/>
                </a:solidFill>
              </a:defRPr>
            </a:lvl6pPr>
            <a:lvl7pPr lvl="6" algn="r" rtl="0">
              <a:lnSpc>
                <a:spcPct val="100000"/>
              </a:lnSpc>
              <a:spcBef>
                <a:spcPts val="1600"/>
              </a:spcBef>
              <a:spcAft>
                <a:spcPts val="0"/>
              </a:spcAft>
              <a:buClr>
                <a:schemeClr val="accent1"/>
              </a:buClr>
              <a:buSzPts val="1400"/>
              <a:buNone/>
              <a:defRPr>
                <a:solidFill>
                  <a:schemeClr val="accent1"/>
                </a:solidFill>
              </a:defRPr>
            </a:lvl7pPr>
            <a:lvl8pPr lvl="7" algn="r" rtl="0">
              <a:lnSpc>
                <a:spcPct val="100000"/>
              </a:lnSpc>
              <a:spcBef>
                <a:spcPts val="1600"/>
              </a:spcBef>
              <a:spcAft>
                <a:spcPts val="0"/>
              </a:spcAft>
              <a:buClr>
                <a:schemeClr val="accent1"/>
              </a:buClr>
              <a:buSzPts val="1400"/>
              <a:buNone/>
              <a:defRPr>
                <a:solidFill>
                  <a:schemeClr val="accent1"/>
                </a:solidFill>
              </a:defRPr>
            </a:lvl8pPr>
            <a:lvl9pPr lvl="8" algn="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389" name="Google Shape;389;p5"/>
          <p:cNvSpPr txBox="1">
            <a:spLocks noGrp="1"/>
          </p:cNvSpPr>
          <p:nvPr>
            <p:ph type="title"/>
          </p:nvPr>
        </p:nvSpPr>
        <p:spPr>
          <a:xfrm>
            <a:off x="1574450" y="2460852"/>
            <a:ext cx="2230800" cy="407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1800">
                <a:solidFill>
                  <a:schemeClr val="accent2"/>
                </a:solidFill>
              </a:defRPr>
            </a:lvl1pPr>
            <a:lvl2pPr lvl="1" algn="r" rtl="0">
              <a:spcBef>
                <a:spcPts val="0"/>
              </a:spcBef>
              <a:spcAft>
                <a:spcPts val="0"/>
              </a:spcAft>
              <a:buClr>
                <a:schemeClr val="accent2"/>
              </a:buClr>
              <a:buSzPts val="2000"/>
              <a:buNone/>
              <a:defRPr sz="2000">
                <a:solidFill>
                  <a:schemeClr val="accent2"/>
                </a:solidFill>
              </a:defRPr>
            </a:lvl2pPr>
            <a:lvl3pPr lvl="2" algn="r" rtl="0">
              <a:spcBef>
                <a:spcPts val="0"/>
              </a:spcBef>
              <a:spcAft>
                <a:spcPts val="0"/>
              </a:spcAft>
              <a:buClr>
                <a:schemeClr val="accent2"/>
              </a:buClr>
              <a:buSzPts val="2000"/>
              <a:buNone/>
              <a:defRPr sz="2000">
                <a:solidFill>
                  <a:schemeClr val="accent2"/>
                </a:solidFill>
              </a:defRPr>
            </a:lvl3pPr>
            <a:lvl4pPr lvl="3" algn="r" rtl="0">
              <a:spcBef>
                <a:spcPts val="0"/>
              </a:spcBef>
              <a:spcAft>
                <a:spcPts val="0"/>
              </a:spcAft>
              <a:buClr>
                <a:schemeClr val="accent2"/>
              </a:buClr>
              <a:buSzPts val="2000"/>
              <a:buNone/>
              <a:defRPr sz="2000">
                <a:solidFill>
                  <a:schemeClr val="accent2"/>
                </a:solidFill>
              </a:defRPr>
            </a:lvl4pPr>
            <a:lvl5pPr lvl="4" algn="r" rtl="0">
              <a:spcBef>
                <a:spcPts val="0"/>
              </a:spcBef>
              <a:spcAft>
                <a:spcPts val="0"/>
              </a:spcAft>
              <a:buClr>
                <a:schemeClr val="accent2"/>
              </a:buClr>
              <a:buSzPts val="2000"/>
              <a:buNone/>
              <a:defRPr sz="2000">
                <a:solidFill>
                  <a:schemeClr val="accent2"/>
                </a:solidFill>
              </a:defRPr>
            </a:lvl5pPr>
            <a:lvl6pPr lvl="5" algn="r" rtl="0">
              <a:spcBef>
                <a:spcPts val="0"/>
              </a:spcBef>
              <a:spcAft>
                <a:spcPts val="0"/>
              </a:spcAft>
              <a:buClr>
                <a:schemeClr val="accent2"/>
              </a:buClr>
              <a:buSzPts val="2000"/>
              <a:buNone/>
              <a:defRPr sz="2000">
                <a:solidFill>
                  <a:schemeClr val="accent2"/>
                </a:solidFill>
              </a:defRPr>
            </a:lvl6pPr>
            <a:lvl7pPr lvl="6" algn="r" rtl="0">
              <a:spcBef>
                <a:spcPts val="0"/>
              </a:spcBef>
              <a:spcAft>
                <a:spcPts val="0"/>
              </a:spcAft>
              <a:buClr>
                <a:schemeClr val="accent2"/>
              </a:buClr>
              <a:buSzPts val="2000"/>
              <a:buNone/>
              <a:defRPr sz="2000">
                <a:solidFill>
                  <a:schemeClr val="accent2"/>
                </a:solidFill>
              </a:defRPr>
            </a:lvl7pPr>
            <a:lvl8pPr lvl="7" algn="r" rtl="0">
              <a:spcBef>
                <a:spcPts val="0"/>
              </a:spcBef>
              <a:spcAft>
                <a:spcPts val="0"/>
              </a:spcAft>
              <a:buClr>
                <a:schemeClr val="accent2"/>
              </a:buClr>
              <a:buSzPts val="2000"/>
              <a:buNone/>
              <a:defRPr sz="2000">
                <a:solidFill>
                  <a:schemeClr val="accent2"/>
                </a:solidFill>
              </a:defRPr>
            </a:lvl8pPr>
            <a:lvl9pPr lvl="8" algn="r" rtl="0">
              <a:spcBef>
                <a:spcPts val="0"/>
              </a:spcBef>
              <a:spcAft>
                <a:spcPts val="0"/>
              </a:spcAft>
              <a:buClr>
                <a:schemeClr val="accent2"/>
              </a:buClr>
              <a:buSzPts val="2000"/>
              <a:buNone/>
              <a:defRPr sz="2000">
                <a:solidFill>
                  <a:schemeClr val="accent2"/>
                </a:solidFill>
              </a:defRPr>
            </a:lvl9pPr>
          </a:lstStyle>
          <a:p>
            <a:endParaRPr/>
          </a:p>
        </p:txBody>
      </p:sp>
      <p:sp>
        <p:nvSpPr>
          <p:cNvPr id="390" name="Google Shape;390;p5"/>
          <p:cNvSpPr txBox="1">
            <a:spLocks noGrp="1"/>
          </p:cNvSpPr>
          <p:nvPr>
            <p:ph type="subTitle" idx="2"/>
          </p:nvPr>
        </p:nvSpPr>
        <p:spPr>
          <a:xfrm>
            <a:off x="5338800" y="2894763"/>
            <a:ext cx="22740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391" name="Google Shape;391;p5"/>
          <p:cNvSpPr txBox="1">
            <a:spLocks noGrp="1"/>
          </p:cNvSpPr>
          <p:nvPr>
            <p:ph type="title" idx="3"/>
          </p:nvPr>
        </p:nvSpPr>
        <p:spPr>
          <a:xfrm>
            <a:off x="5338800" y="2460852"/>
            <a:ext cx="2230800" cy="407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392" name="Google Shape;392;p5"/>
          <p:cNvSpPr/>
          <p:nvPr/>
        </p:nvSpPr>
        <p:spPr>
          <a:xfrm rot="10800000" flipH="1">
            <a:off x="7180824" y="-318340"/>
            <a:ext cx="2402422" cy="1893966"/>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5"/>
          <p:cNvGrpSpPr/>
          <p:nvPr/>
        </p:nvGrpSpPr>
        <p:grpSpPr>
          <a:xfrm rot="10800000" flipH="1">
            <a:off x="6648267" y="-417635"/>
            <a:ext cx="2265304" cy="1362306"/>
            <a:chOff x="3260100" y="4040200"/>
            <a:chExt cx="1579600" cy="893550"/>
          </a:xfrm>
        </p:grpSpPr>
        <p:sp>
          <p:nvSpPr>
            <p:cNvPr id="394" name="Google Shape;394;p5"/>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5"/>
          <p:cNvGrpSpPr/>
          <p:nvPr/>
        </p:nvGrpSpPr>
        <p:grpSpPr>
          <a:xfrm rot="-1591136">
            <a:off x="707052" y="4247557"/>
            <a:ext cx="845662" cy="713085"/>
            <a:chOff x="2385375" y="4063625"/>
            <a:chExt cx="845650" cy="713075"/>
          </a:xfrm>
        </p:grpSpPr>
        <p:sp>
          <p:nvSpPr>
            <p:cNvPr id="422" name="Google Shape;422;p5"/>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5"/>
          <p:cNvSpPr txBox="1">
            <a:spLocks noGrp="1"/>
          </p:cNvSpPr>
          <p:nvPr>
            <p:ph type="title" idx="4"/>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7"/>
        <p:cNvGrpSpPr/>
        <p:nvPr/>
      </p:nvGrpSpPr>
      <p:grpSpPr>
        <a:xfrm>
          <a:off x="0" y="0"/>
          <a:ext cx="0" cy="0"/>
          <a:chOff x="0" y="0"/>
          <a:chExt cx="0" cy="0"/>
        </a:xfrm>
      </p:grpSpPr>
      <p:sp>
        <p:nvSpPr>
          <p:cNvPr id="428" name="Google Shape;428;p6"/>
          <p:cNvSpPr/>
          <p:nvPr/>
        </p:nvSpPr>
        <p:spPr>
          <a:xfrm flipH="1">
            <a:off x="7132951" y="-226722"/>
            <a:ext cx="252475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6"/>
          <p:cNvGrpSpPr/>
          <p:nvPr/>
        </p:nvGrpSpPr>
        <p:grpSpPr>
          <a:xfrm flipH="1">
            <a:off x="6402369" y="-282565"/>
            <a:ext cx="1765953" cy="1392514"/>
            <a:chOff x="2533100" y="1212175"/>
            <a:chExt cx="1066075" cy="839825"/>
          </a:xfrm>
        </p:grpSpPr>
        <p:sp>
          <p:nvSpPr>
            <p:cNvPr id="431" name="Google Shape;431;p6"/>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6"/>
          <p:cNvGrpSpPr/>
          <p:nvPr/>
        </p:nvGrpSpPr>
        <p:grpSpPr>
          <a:xfrm flipH="1">
            <a:off x="727873" y="4386591"/>
            <a:ext cx="2263567" cy="1281440"/>
            <a:chOff x="3260100" y="4040200"/>
            <a:chExt cx="1579600" cy="893550"/>
          </a:xfrm>
        </p:grpSpPr>
        <p:sp>
          <p:nvSpPr>
            <p:cNvPr id="453" name="Google Shape;453;p6"/>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6"/>
          <p:cNvGrpSpPr/>
          <p:nvPr/>
        </p:nvGrpSpPr>
        <p:grpSpPr>
          <a:xfrm rot="-8218719" flipH="1">
            <a:off x="8559373" y="-187214"/>
            <a:ext cx="911950" cy="977787"/>
            <a:chOff x="1721175" y="2665325"/>
            <a:chExt cx="809625" cy="868075"/>
          </a:xfrm>
        </p:grpSpPr>
        <p:sp>
          <p:nvSpPr>
            <p:cNvPr id="481" name="Google Shape;481;p6"/>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6"/>
          <p:cNvGrpSpPr/>
          <p:nvPr/>
        </p:nvGrpSpPr>
        <p:grpSpPr>
          <a:xfrm rot="-1556019" flipH="1">
            <a:off x="445076" y="4030645"/>
            <a:ext cx="304348" cy="774463"/>
            <a:chOff x="4992675" y="1797250"/>
            <a:chExt cx="198925" cy="506000"/>
          </a:xfrm>
        </p:grpSpPr>
        <p:sp>
          <p:nvSpPr>
            <p:cNvPr id="488" name="Google Shape;488;p6"/>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6"/>
          <p:cNvGrpSpPr/>
          <p:nvPr/>
        </p:nvGrpSpPr>
        <p:grpSpPr>
          <a:xfrm flipH="1">
            <a:off x="643256" y="3914071"/>
            <a:ext cx="491910" cy="1007595"/>
            <a:chOff x="5291025" y="2315450"/>
            <a:chExt cx="319900" cy="654750"/>
          </a:xfrm>
        </p:grpSpPr>
        <p:sp>
          <p:nvSpPr>
            <p:cNvPr id="498" name="Google Shape;498;p6"/>
            <p:cNvSpPr/>
            <p:nvPr/>
          </p:nvSpPr>
          <p:spPr>
            <a:xfrm>
              <a:off x="5382925" y="2317775"/>
              <a:ext cx="193675" cy="348975"/>
            </a:xfrm>
            <a:custGeom>
              <a:avLst/>
              <a:gdLst/>
              <a:ahLst/>
              <a:cxnLst/>
              <a:rect l="l" t="t" r="r" b="b"/>
              <a:pathLst>
                <a:path w="7747" h="13959" extrusionOk="0">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5322425" y="2315450"/>
              <a:ext cx="196025" cy="342000"/>
            </a:xfrm>
            <a:custGeom>
              <a:avLst/>
              <a:gdLst/>
              <a:ahLst/>
              <a:cxnLst/>
              <a:rect l="l" t="t" r="r" b="b"/>
              <a:pathLst>
                <a:path w="7841" h="13680" extrusionOk="0">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5291025" y="2579050"/>
              <a:ext cx="319900" cy="391150"/>
            </a:xfrm>
            <a:custGeom>
              <a:avLst/>
              <a:gdLst/>
              <a:ahLst/>
              <a:cxnLst/>
              <a:rect l="l" t="t" r="r" b="b"/>
              <a:pathLst>
                <a:path w="12796" h="15646" extrusionOk="0">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6"/>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2"/>
        <p:cNvGrpSpPr/>
        <p:nvPr/>
      </p:nvGrpSpPr>
      <p:grpSpPr>
        <a:xfrm>
          <a:off x="0" y="0"/>
          <a:ext cx="0" cy="0"/>
          <a:chOff x="0" y="0"/>
          <a:chExt cx="0" cy="0"/>
        </a:xfrm>
      </p:grpSpPr>
      <p:sp>
        <p:nvSpPr>
          <p:cNvPr id="503" name="Google Shape;503;p7"/>
          <p:cNvSpPr txBox="1">
            <a:spLocks noGrp="1"/>
          </p:cNvSpPr>
          <p:nvPr>
            <p:ph type="title"/>
          </p:nvPr>
        </p:nvSpPr>
        <p:spPr>
          <a:xfrm>
            <a:off x="713225" y="1385575"/>
            <a:ext cx="4045200" cy="129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
        <p:nvSpPr>
          <p:cNvPr id="504" name="Google Shape;504;p7"/>
          <p:cNvSpPr txBox="1">
            <a:spLocks noGrp="1"/>
          </p:cNvSpPr>
          <p:nvPr>
            <p:ph type="subTitle" idx="1"/>
          </p:nvPr>
        </p:nvSpPr>
        <p:spPr>
          <a:xfrm>
            <a:off x="713225" y="2753750"/>
            <a:ext cx="3993000" cy="7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505" name="Google Shape;505;p7"/>
          <p:cNvSpPr/>
          <p:nvPr/>
        </p:nvSpPr>
        <p:spPr>
          <a:xfrm>
            <a:off x="-527663" y="3338900"/>
            <a:ext cx="3395186" cy="1919709"/>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7"/>
          <p:cNvGrpSpPr/>
          <p:nvPr/>
        </p:nvGrpSpPr>
        <p:grpSpPr>
          <a:xfrm>
            <a:off x="183500" y="3690400"/>
            <a:ext cx="1972838" cy="1216700"/>
            <a:chOff x="3095850" y="2740875"/>
            <a:chExt cx="1972838" cy="1216700"/>
          </a:xfrm>
        </p:grpSpPr>
        <p:sp>
          <p:nvSpPr>
            <p:cNvPr id="507" name="Google Shape;507;p7"/>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7"/>
          <p:cNvGrpSpPr/>
          <p:nvPr/>
        </p:nvGrpSpPr>
        <p:grpSpPr>
          <a:xfrm rot="5100183">
            <a:off x="440516" y="4050590"/>
            <a:ext cx="657160" cy="704603"/>
            <a:chOff x="1721175" y="2665325"/>
            <a:chExt cx="809625" cy="868075"/>
          </a:xfrm>
        </p:grpSpPr>
        <p:sp>
          <p:nvSpPr>
            <p:cNvPr id="513" name="Google Shape;513;p7"/>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519"/>
        <p:cNvGrpSpPr/>
        <p:nvPr/>
      </p:nvGrpSpPr>
      <p:grpSpPr>
        <a:xfrm>
          <a:off x="0" y="0"/>
          <a:ext cx="0" cy="0"/>
          <a:chOff x="0" y="0"/>
          <a:chExt cx="0" cy="0"/>
        </a:xfrm>
      </p:grpSpPr>
      <p:grpSp>
        <p:nvGrpSpPr>
          <p:cNvPr id="520" name="Google Shape;520;p8"/>
          <p:cNvGrpSpPr/>
          <p:nvPr/>
        </p:nvGrpSpPr>
        <p:grpSpPr>
          <a:xfrm>
            <a:off x="-585550" y="-251369"/>
            <a:ext cx="2197697" cy="1243196"/>
            <a:chOff x="3260100" y="4040200"/>
            <a:chExt cx="1579600" cy="893550"/>
          </a:xfrm>
        </p:grpSpPr>
        <p:sp>
          <p:nvSpPr>
            <p:cNvPr id="521" name="Google Shape;521;p8"/>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8"/>
          <p:cNvGrpSpPr/>
          <p:nvPr/>
        </p:nvGrpSpPr>
        <p:grpSpPr>
          <a:xfrm>
            <a:off x="7892711" y="-37929"/>
            <a:ext cx="1505769" cy="1179544"/>
            <a:chOff x="3495050" y="1152875"/>
            <a:chExt cx="1082275" cy="847800"/>
          </a:xfrm>
        </p:grpSpPr>
        <p:sp>
          <p:nvSpPr>
            <p:cNvPr id="549" name="Google Shape;549;p8"/>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8"/>
          <p:cNvGrpSpPr/>
          <p:nvPr/>
        </p:nvGrpSpPr>
        <p:grpSpPr>
          <a:xfrm>
            <a:off x="799786" y="362581"/>
            <a:ext cx="415164" cy="629250"/>
            <a:chOff x="2525525" y="689125"/>
            <a:chExt cx="298400" cy="452275"/>
          </a:xfrm>
        </p:grpSpPr>
        <p:sp>
          <p:nvSpPr>
            <p:cNvPr id="558" name="Google Shape;558;p8"/>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8"/>
          <p:cNvGrpSpPr/>
          <p:nvPr/>
        </p:nvGrpSpPr>
        <p:grpSpPr>
          <a:xfrm>
            <a:off x="8330408" y="2006571"/>
            <a:ext cx="630363" cy="1130362"/>
            <a:chOff x="6608925" y="2056050"/>
            <a:chExt cx="453075" cy="812450"/>
          </a:xfrm>
        </p:grpSpPr>
        <p:sp>
          <p:nvSpPr>
            <p:cNvPr id="582" name="Google Shape;582;p8"/>
            <p:cNvSpPr/>
            <p:nvPr/>
          </p:nvSpPr>
          <p:spPr>
            <a:xfrm>
              <a:off x="6766525" y="2277050"/>
              <a:ext cx="230350" cy="544975"/>
            </a:xfrm>
            <a:custGeom>
              <a:avLst/>
              <a:gdLst/>
              <a:ahLst/>
              <a:cxnLst/>
              <a:rect l="l" t="t" r="r" b="b"/>
              <a:pathLst>
                <a:path w="9214" h="21799" extrusionOk="0">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6694575" y="2713450"/>
              <a:ext cx="171425" cy="155050"/>
            </a:xfrm>
            <a:custGeom>
              <a:avLst/>
              <a:gdLst/>
              <a:ahLst/>
              <a:cxnLst/>
              <a:rect l="l" t="t" r="r" b="b"/>
              <a:pathLst>
                <a:path w="6857" h="6202" extrusionOk="0">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6890800" y="2558000"/>
              <a:ext cx="171200" cy="155450"/>
            </a:xfrm>
            <a:custGeom>
              <a:avLst/>
              <a:gdLst/>
              <a:ahLst/>
              <a:cxnLst/>
              <a:rect l="l" t="t" r="r" b="b"/>
              <a:pathLst>
                <a:path w="6848" h="6218" extrusionOk="0">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6608925" y="2056050"/>
              <a:ext cx="257075" cy="273950"/>
            </a:xfrm>
            <a:custGeom>
              <a:avLst/>
              <a:gdLst/>
              <a:ahLst/>
              <a:cxnLst/>
              <a:rect l="l" t="t" r="r" b="b"/>
              <a:pathLst>
                <a:path w="10283" h="10958" extrusionOk="0">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6829350" y="2146200"/>
              <a:ext cx="138450" cy="183800"/>
            </a:xfrm>
            <a:custGeom>
              <a:avLst/>
              <a:gdLst/>
              <a:ahLst/>
              <a:cxnLst/>
              <a:rect l="l" t="t" r="r" b="b"/>
              <a:pathLst>
                <a:path w="5538" h="7352" extrusionOk="0">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8"/>
          <p:cNvGrpSpPr/>
          <p:nvPr/>
        </p:nvGrpSpPr>
        <p:grpSpPr>
          <a:xfrm>
            <a:off x="313249" y="4001885"/>
            <a:ext cx="877030" cy="883664"/>
            <a:chOff x="1474000" y="3672875"/>
            <a:chExt cx="492050" cy="495800"/>
          </a:xfrm>
        </p:grpSpPr>
        <p:sp>
          <p:nvSpPr>
            <p:cNvPr id="588" name="Google Shape;588;p8"/>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8"/>
          <p:cNvGrpSpPr/>
          <p:nvPr/>
        </p:nvGrpSpPr>
        <p:grpSpPr>
          <a:xfrm>
            <a:off x="3851012" y="4192581"/>
            <a:ext cx="681354" cy="678363"/>
            <a:chOff x="2302775" y="3407725"/>
            <a:chExt cx="489725" cy="487575"/>
          </a:xfrm>
        </p:grpSpPr>
        <p:sp>
          <p:nvSpPr>
            <p:cNvPr id="598" name="Google Shape;598;p8"/>
            <p:cNvSpPr/>
            <p:nvPr/>
          </p:nvSpPr>
          <p:spPr>
            <a:xfrm>
              <a:off x="2499350" y="3580400"/>
              <a:ext cx="293150" cy="314900"/>
            </a:xfrm>
            <a:custGeom>
              <a:avLst/>
              <a:gdLst/>
              <a:ahLst/>
              <a:cxnLst/>
              <a:rect l="l" t="t" r="r" b="b"/>
              <a:pathLst>
                <a:path w="11726" h="12596" extrusionOk="0">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2302775" y="3407725"/>
              <a:ext cx="431575" cy="370225"/>
            </a:xfrm>
            <a:custGeom>
              <a:avLst/>
              <a:gdLst/>
              <a:ahLst/>
              <a:cxnLst/>
              <a:rect l="l" t="t" r="r" b="b"/>
              <a:pathLst>
                <a:path w="17263" h="14809" extrusionOk="0">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8"/>
          <p:cNvGrpSpPr/>
          <p:nvPr/>
        </p:nvGrpSpPr>
        <p:grpSpPr>
          <a:xfrm>
            <a:off x="8007742" y="4001865"/>
            <a:ext cx="599650" cy="780276"/>
            <a:chOff x="6936350" y="2855900"/>
            <a:chExt cx="431000" cy="560825"/>
          </a:xfrm>
        </p:grpSpPr>
        <p:sp>
          <p:nvSpPr>
            <p:cNvPr id="601" name="Google Shape;601;p8"/>
            <p:cNvSpPr/>
            <p:nvPr/>
          </p:nvSpPr>
          <p:spPr>
            <a:xfrm>
              <a:off x="7144575" y="2855900"/>
              <a:ext cx="132525" cy="214775"/>
            </a:xfrm>
            <a:custGeom>
              <a:avLst/>
              <a:gdLst/>
              <a:ahLst/>
              <a:cxnLst/>
              <a:rect l="l" t="t" r="r" b="b"/>
              <a:pathLst>
                <a:path w="5301" h="8591" extrusionOk="0">
                  <a:moveTo>
                    <a:pt x="4241" y="0"/>
                  </a:moveTo>
                  <a:cubicBezTo>
                    <a:pt x="4127" y="0"/>
                    <a:pt x="4006" y="34"/>
                    <a:pt x="3885" y="111"/>
                  </a:cubicBezTo>
                  <a:cubicBezTo>
                    <a:pt x="1466" y="1948"/>
                    <a:pt x="0" y="4763"/>
                    <a:pt x="303" y="7857"/>
                  </a:cubicBezTo>
                  <a:cubicBezTo>
                    <a:pt x="303" y="8346"/>
                    <a:pt x="687" y="8590"/>
                    <a:pt x="1059" y="8590"/>
                  </a:cubicBezTo>
                  <a:cubicBezTo>
                    <a:pt x="1431" y="8590"/>
                    <a:pt x="1792" y="8346"/>
                    <a:pt x="1745" y="7857"/>
                  </a:cubicBezTo>
                  <a:cubicBezTo>
                    <a:pt x="1559" y="5345"/>
                    <a:pt x="2629" y="2902"/>
                    <a:pt x="4653" y="1460"/>
                  </a:cubicBezTo>
                  <a:cubicBezTo>
                    <a:pt x="5300" y="970"/>
                    <a:pt x="4856" y="0"/>
                    <a:pt x="4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6936350" y="2970950"/>
              <a:ext cx="431000" cy="445775"/>
            </a:xfrm>
            <a:custGeom>
              <a:avLst/>
              <a:gdLst/>
              <a:ahLst/>
              <a:cxnLst/>
              <a:rect l="l" t="t" r="r" b="b"/>
              <a:pathLst>
                <a:path w="17240" h="17831" extrusionOk="0">
                  <a:moveTo>
                    <a:pt x="5064" y="1"/>
                  </a:moveTo>
                  <a:cubicBezTo>
                    <a:pt x="3862" y="1"/>
                    <a:pt x="2602" y="896"/>
                    <a:pt x="1653" y="3162"/>
                  </a:cubicBezTo>
                  <a:cubicBezTo>
                    <a:pt x="1" y="6838"/>
                    <a:pt x="187" y="11305"/>
                    <a:pt x="2234" y="14887"/>
                  </a:cubicBezTo>
                  <a:cubicBezTo>
                    <a:pt x="2700" y="15655"/>
                    <a:pt x="3397" y="16539"/>
                    <a:pt x="4351" y="16632"/>
                  </a:cubicBezTo>
                  <a:cubicBezTo>
                    <a:pt x="4453" y="16648"/>
                    <a:pt x="4553" y="16656"/>
                    <a:pt x="4649" y="16656"/>
                  </a:cubicBezTo>
                  <a:cubicBezTo>
                    <a:pt x="5102" y="16656"/>
                    <a:pt x="5491" y="16486"/>
                    <a:pt x="5817" y="16237"/>
                  </a:cubicBezTo>
                  <a:cubicBezTo>
                    <a:pt x="6189" y="16911"/>
                    <a:pt x="6678" y="17493"/>
                    <a:pt x="7469" y="17493"/>
                  </a:cubicBezTo>
                  <a:cubicBezTo>
                    <a:pt x="7934" y="17493"/>
                    <a:pt x="8329" y="17400"/>
                    <a:pt x="8725" y="17214"/>
                  </a:cubicBezTo>
                  <a:cubicBezTo>
                    <a:pt x="9004" y="17493"/>
                    <a:pt x="9399" y="17702"/>
                    <a:pt x="9795" y="17795"/>
                  </a:cubicBezTo>
                  <a:cubicBezTo>
                    <a:pt x="9907" y="17819"/>
                    <a:pt x="10020" y="17831"/>
                    <a:pt x="10135" y="17831"/>
                  </a:cubicBezTo>
                  <a:cubicBezTo>
                    <a:pt x="10906" y="17831"/>
                    <a:pt x="11732" y="17324"/>
                    <a:pt x="12401" y="16818"/>
                  </a:cubicBezTo>
                  <a:cubicBezTo>
                    <a:pt x="15495" y="14213"/>
                    <a:pt x="17239" y="10048"/>
                    <a:pt x="16960" y="6070"/>
                  </a:cubicBezTo>
                  <a:cubicBezTo>
                    <a:pt x="16826" y="2984"/>
                    <a:pt x="15519" y="1772"/>
                    <a:pt x="13972" y="1772"/>
                  </a:cubicBezTo>
                  <a:cubicBezTo>
                    <a:pt x="13373" y="1772"/>
                    <a:pt x="12738" y="1954"/>
                    <a:pt x="12121" y="2278"/>
                  </a:cubicBezTo>
                  <a:cubicBezTo>
                    <a:pt x="11469" y="1300"/>
                    <a:pt x="10634" y="870"/>
                    <a:pt x="9767" y="870"/>
                  </a:cubicBezTo>
                  <a:cubicBezTo>
                    <a:pt x="9089" y="870"/>
                    <a:pt x="8391" y="1134"/>
                    <a:pt x="7748" y="1604"/>
                  </a:cubicBezTo>
                  <a:cubicBezTo>
                    <a:pt x="7037" y="628"/>
                    <a:pt x="6071" y="1"/>
                    <a:pt x="5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7205050" y="3023250"/>
              <a:ext cx="82625" cy="324550"/>
            </a:xfrm>
            <a:custGeom>
              <a:avLst/>
              <a:gdLst/>
              <a:ahLst/>
              <a:cxnLst/>
              <a:rect l="l" t="t" r="r" b="b"/>
              <a:pathLst>
                <a:path w="3305" h="12982" extrusionOk="0">
                  <a:moveTo>
                    <a:pt x="1955" y="0"/>
                  </a:moveTo>
                  <a:lnTo>
                    <a:pt x="1955" y="0"/>
                  </a:lnTo>
                  <a:cubicBezTo>
                    <a:pt x="2141" y="1163"/>
                    <a:pt x="2234" y="2327"/>
                    <a:pt x="2234" y="3397"/>
                  </a:cubicBezTo>
                  <a:cubicBezTo>
                    <a:pt x="2234" y="4467"/>
                    <a:pt x="2141" y="5630"/>
                    <a:pt x="2048" y="6677"/>
                  </a:cubicBezTo>
                  <a:cubicBezTo>
                    <a:pt x="1839" y="7747"/>
                    <a:pt x="1559" y="8817"/>
                    <a:pt x="1257" y="9887"/>
                  </a:cubicBezTo>
                  <a:cubicBezTo>
                    <a:pt x="978" y="10957"/>
                    <a:pt x="489" y="11911"/>
                    <a:pt x="1" y="12981"/>
                  </a:cubicBezTo>
                  <a:cubicBezTo>
                    <a:pt x="885" y="12214"/>
                    <a:pt x="1559" y="11237"/>
                    <a:pt x="2141" y="10166"/>
                  </a:cubicBezTo>
                  <a:cubicBezTo>
                    <a:pt x="2630" y="9120"/>
                    <a:pt x="3002" y="8049"/>
                    <a:pt x="3118" y="6886"/>
                  </a:cubicBezTo>
                  <a:cubicBezTo>
                    <a:pt x="3304" y="5723"/>
                    <a:pt x="3304" y="4467"/>
                    <a:pt x="3118" y="3304"/>
                  </a:cubicBezTo>
                  <a:cubicBezTo>
                    <a:pt x="2909" y="2140"/>
                    <a:pt x="2537" y="1070"/>
                    <a:pt x="1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7045125" y="3132000"/>
              <a:ext cx="36650" cy="244875"/>
            </a:xfrm>
            <a:custGeom>
              <a:avLst/>
              <a:gdLst/>
              <a:ahLst/>
              <a:cxnLst/>
              <a:rect l="l" t="t" r="r" b="b"/>
              <a:pathLst>
                <a:path w="1466" h="9795" extrusionOk="0">
                  <a:moveTo>
                    <a:pt x="884" y="1"/>
                  </a:moveTo>
                  <a:cubicBezTo>
                    <a:pt x="582" y="792"/>
                    <a:pt x="303" y="1559"/>
                    <a:pt x="210" y="2443"/>
                  </a:cubicBezTo>
                  <a:cubicBezTo>
                    <a:pt x="93" y="3211"/>
                    <a:pt x="0" y="4072"/>
                    <a:pt x="93" y="4956"/>
                  </a:cubicBezTo>
                  <a:cubicBezTo>
                    <a:pt x="210" y="5816"/>
                    <a:pt x="303" y="6607"/>
                    <a:pt x="489" y="7468"/>
                  </a:cubicBezTo>
                  <a:cubicBezTo>
                    <a:pt x="791" y="8259"/>
                    <a:pt x="1070" y="9027"/>
                    <a:pt x="1466" y="9795"/>
                  </a:cubicBezTo>
                  <a:cubicBezTo>
                    <a:pt x="1466" y="8934"/>
                    <a:pt x="1466" y="8050"/>
                    <a:pt x="1373" y="7282"/>
                  </a:cubicBezTo>
                  <a:lnTo>
                    <a:pt x="1256" y="4863"/>
                  </a:lnTo>
                  <a:lnTo>
                    <a:pt x="1163" y="2443"/>
                  </a:lnTo>
                  <a:cubicBezTo>
                    <a:pt x="1070" y="1652"/>
                    <a:pt x="1070" y="792"/>
                    <a:pt x="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8"/>
          <p:cNvGrpSpPr/>
          <p:nvPr/>
        </p:nvGrpSpPr>
        <p:grpSpPr>
          <a:xfrm>
            <a:off x="4078795" y="6285"/>
            <a:ext cx="680956" cy="619867"/>
            <a:chOff x="853450" y="2614875"/>
            <a:chExt cx="654325" cy="595625"/>
          </a:xfrm>
        </p:grpSpPr>
        <p:sp>
          <p:nvSpPr>
            <p:cNvPr id="606" name="Google Shape;606;p8"/>
            <p:cNvSpPr/>
            <p:nvPr/>
          </p:nvSpPr>
          <p:spPr>
            <a:xfrm>
              <a:off x="853450" y="2614875"/>
              <a:ext cx="654325" cy="595625"/>
            </a:xfrm>
            <a:custGeom>
              <a:avLst/>
              <a:gdLst/>
              <a:ahLst/>
              <a:cxnLst/>
              <a:rect l="l" t="t" r="r" b="b"/>
              <a:pathLst>
                <a:path w="26173" h="23825" extrusionOk="0">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923825" y="2677650"/>
              <a:ext cx="518800" cy="471900"/>
            </a:xfrm>
            <a:custGeom>
              <a:avLst/>
              <a:gdLst/>
              <a:ahLst/>
              <a:cxnLst/>
              <a:rect l="l" t="t" r="r" b="b"/>
              <a:pathLst>
                <a:path w="20752" h="18876" extrusionOk="0">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1112825" y="2883475"/>
              <a:ext cx="217925" cy="169225"/>
            </a:xfrm>
            <a:custGeom>
              <a:avLst/>
              <a:gdLst/>
              <a:ahLst/>
              <a:cxnLst/>
              <a:rect l="l" t="t" r="r" b="b"/>
              <a:pathLst>
                <a:path w="8717" h="6769" extrusionOk="0">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8"/>
          <p:cNvGrpSpPr/>
          <p:nvPr/>
        </p:nvGrpSpPr>
        <p:grpSpPr>
          <a:xfrm>
            <a:off x="374907" y="1790880"/>
            <a:ext cx="424868" cy="760241"/>
            <a:chOff x="478300" y="2547225"/>
            <a:chExt cx="305375" cy="546425"/>
          </a:xfrm>
        </p:grpSpPr>
        <p:sp>
          <p:nvSpPr>
            <p:cNvPr id="610" name="Google Shape;610;p8"/>
            <p:cNvSpPr/>
            <p:nvPr/>
          </p:nvSpPr>
          <p:spPr>
            <a:xfrm>
              <a:off x="478300" y="2547225"/>
              <a:ext cx="305375" cy="546425"/>
            </a:xfrm>
            <a:custGeom>
              <a:avLst/>
              <a:gdLst/>
              <a:ahLst/>
              <a:cxnLst/>
              <a:rect l="l" t="t" r="r" b="b"/>
              <a:pathLst>
                <a:path w="12215" h="21857" extrusionOk="0">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667325" y="2599075"/>
              <a:ext cx="94250" cy="87650"/>
            </a:xfrm>
            <a:custGeom>
              <a:avLst/>
              <a:gdLst/>
              <a:ahLst/>
              <a:cxnLst/>
              <a:rect l="l" t="t" r="r" b="b"/>
              <a:pathLst>
                <a:path w="3770" h="3506" extrusionOk="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613825" y="2695625"/>
              <a:ext cx="94250" cy="87725"/>
            </a:xfrm>
            <a:custGeom>
              <a:avLst/>
              <a:gdLst/>
              <a:ahLst/>
              <a:cxnLst/>
              <a:rect l="l" t="t" r="r" b="b"/>
              <a:pathLst>
                <a:path w="3770" h="3509" extrusionOk="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72525" y="2795250"/>
              <a:ext cx="91925" cy="89875"/>
            </a:xfrm>
            <a:custGeom>
              <a:avLst/>
              <a:gdLst/>
              <a:ahLst/>
              <a:cxnLst/>
              <a:rect l="l" t="t" r="r" b="b"/>
              <a:pathLst>
                <a:path w="3677" h="3595" extrusionOk="0">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19025" y="2884625"/>
              <a:ext cx="94825" cy="87750"/>
            </a:xfrm>
            <a:custGeom>
              <a:avLst/>
              <a:gdLst/>
              <a:ahLst/>
              <a:cxnLst/>
              <a:rect l="l" t="t" r="r" b="b"/>
              <a:pathLst>
                <a:path w="3793" h="3510" extrusionOk="0">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8"/>
          <p:cNvSpPr txBox="1">
            <a:spLocks noGrp="1"/>
          </p:cNvSpPr>
          <p:nvPr>
            <p:ph type="title"/>
          </p:nvPr>
        </p:nvSpPr>
        <p:spPr>
          <a:xfrm>
            <a:off x="1243650" y="2055950"/>
            <a:ext cx="6656700" cy="99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6"/>
        <p:cNvGrpSpPr/>
        <p:nvPr/>
      </p:nvGrpSpPr>
      <p:grpSpPr>
        <a:xfrm>
          <a:off x="0" y="0"/>
          <a:ext cx="0" cy="0"/>
          <a:chOff x="0" y="0"/>
          <a:chExt cx="0" cy="0"/>
        </a:xfrm>
      </p:grpSpPr>
      <p:grpSp>
        <p:nvGrpSpPr>
          <p:cNvPr id="617" name="Google Shape;617;p9"/>
          <p:cNvGrpSpPr/>
          <p:nvPr/>
        </p:nvGrpSpPr>
        <p:grpSpPr>
          <a:xfrm>
            <a:off x="-585550" y="-251369"/>
            <a:ext cx="2197697" cy="1243196"/>
            <a:chOff x="3260100" y="4040200"/>
            <a:chExt cx="1579600" cy="893550"/>
          </a:xfrm>
        </p:grpSpPr>
        <p:sp>
          <p:nvSpPr>
            <p:cNvPr id="618" name="Google Shape;618;p9"/>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9"/>
          <p:cNvGrpSpPr/>
          <p:nvPr/>
        </p:nvGrpSpPr>
        <p:grpSpPr>
          <a:xfrm>
            <a:off x="7892711" y="-37929"/>
            <a:ext cx="1505769" cy="1179544"/>
            <a:chOff x="3495050" y="1152875"/>
            <a:chExt cx="1082275" cy="847800"/>
          </a:xfrm>
        </p:grpSpPr>
        <p:sp>
          <p:nvSpPr>
            <p:cNvPr id="646" name="Google Shape;646;p9"/>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9"/>
          <p:cNvGrpSpPr/>
          <p:nvPr/>
        </p:nvGrpSpPr>
        <p:grpSpPr>
          <a:xfrm>
            <a:off x="799786" y="362581"/>
            <a:ext cx="415164" cy="629250"/>
            <a:chOff x="2525525" y="689125"/>
            <a:chExt cx="298400" cy="452275"/>
          </a:xfrm>
        </p:grpSpPr>
        <p:sp>
          <p:nvSpPr>
            <p:cNvPr id="655" name="Google Shape;655;p9"/>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9"/>
          <p:cNvGrpSpPr/>
          <p:nvPr/>
        </p:nvGrpSpPr>
        <p:grpSpPr>
          <a:xfrm>
            <a:off x="8330408" y="2006571"/>
            <a:ext cx="630363" cy="1130362"/>
            <a:chOff x="6608925" y="2056050"/>
            <a:chExt cx="453075" cy="812450"/>
          </a:xfrm>
        </p:grpSpPr>
        <p:sp>
          <p:nvSpPr>
            <p:cNvPr id="679" name="Google Shape;679;p9"/>
            <p:cNvSpPr/>
            <p:nvPr/>
          </p:nvSpPr>
          <p:spPr>
            <a:xfrm>
              <a:off x="6766525" y="2277050"/>
              <a:ext cx="230350" cy="544975"/>
            </a:xfrm>
            <a:custGeom>
              <a:avLst/>
              <a:gdLst/>
              <a:ahLst/>
              <a:cxnLst/>
              <a:rect l="l" t="t" r="r" b="b"/>
              <a:pathLst>
                <a:path w="9214" h="21799" extrusionOk="0">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6694575" y="2713450"/>
              <a:ext cx="171425" cy="155050"/>
            </a:xfrm>
            <a:custGeom>
              <a:avLst/>
              <a:gdLst/>
              <a:ahLst/>
              <a:cxnLst/>
              <a:rect l="l" t="t" r="r" b="b"/>
              <a:pathLst>
                <a:path w="6857" h="6202" extrusionOk="0">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890800" y="2558000"/>
              <a:ext cx="171200" cy="155450"/>
            </a:xfrm>
            <a:custGeom>
              <a:avLst/>
              <a:gdLst/>
              <a:ahLst/>
              <a:cxnLst/>
              <a:rect l="l" t="t" r="r" b="b"/>
              <a:pathLst>
                <a:path w="6848" h="6218" extrusionOk="0">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608925" y="2056050"/>
              <a:ext cx="257075" cy="273950"/>
            </a:xfrm>
            <a:custGeom>
              <a:avLst/>
              <a:gdLst/>
              <a:ahLst/>
              <a:cxnLst/>
              <a:rect l="l" t="t" r="r" b="b"/>
              <a:pathLst>
                <a:path w="10283" h="10958" extrusionOk="0">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829350" y="2146200"/>
              <a:ext cx="138450" cy="183800"/>
            </a:xfrm>
            <a:custGeom>
              <a:avLst/>
              <a:gdLst/>
              <a:ahLst/>
              <a:cxnLst/>
              <a:rect l="l" t="t" r="r" b="b"/>
              <a:pathLst>
                <a:path w="5538" h="7352" extrusionOk="0">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9"/>
          <p:cNvGrpSpPr/>
          <p:nvPr/>
        </p:nvGrpSpPr>
        <p:grpSpPr>
          <a:xfrm>
            <a:off x="313249" y="4001885"/>
            <a:ext cx="877030" cy="883664"/>
            <a:chOff x="1474000" y="3672875"/>
            <a:chExt cx="492050" cy="495800"/>
          </a:xfrm>
        </p:grpSpPr>
        <p:sp>
          <p:nvSpPr>
            <p:cNvPr id="685" name="Google Shape;685;p9"/>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3851012" y="4192581"/>
            <a:ext cx="681354" cy="678363"/>
            <a:chOff x="2302775" y="3407725"/>
            <a:chExt cx="489725" cy="487575"/>
          </a:xfrm>
        </p:grpSpPr>
        <p:sp>
          <p:nvSpPr>
            <p:cNvPr id="695" name="Google Shape;695;p9"/>
            <p:cNvSpPr/>
            <p:nvPr/>
          </p:nvSpPr>
          <p:spPr>
            <a:xfrm>
              <a:off x="2499350" y="3580400"/>
              <a:ext cx="293150" cy="314900"/>
            </a:xfrm>
            <a:custGeom>
              <a:avLst/>
              <a:gdLst/>
              <a:ahLst/>
              <a:cxnLst/>
              <a:rect l="l" t="t" r="r" b="b"/>
              <a:pathLst>
                <a:path w="11726" h="12596" extrusionOk="0">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2302775" y="3407725"/>
              <a:ext cx="431575" cy="370225"/>
            </a:xfrm>
            <a:custGeom>
              <a:avLst/>
              <a:gdLst/>
              <a:ahLst/>
              <a:cxnLst/>
              <a:rect l="l" t="t" r="r" b="b"/>
              <a:pathLst>
                <a:path w="17263" h="14809" extrusionOk="0">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9"/>
          <p:cNvGrpSpPr/>
          <p:nvPr/>
        </p:nvGrpSpPr>
        <p:grpSpPr>
          <a:xfrm>
            <a:off x="8007742" y="4001865"/>
            <a:ext cx="599650" cy="780276"/>
            <a:chOff x="6936350" y="2855900"/>
            <a:chExt cx="431000" cy="560825"/>
          </a:xfrm>
        </p:grpSpPr>
        <p:sp>
          <p:nvSpPr>
            <p:cNvPr id="698" name="Google Shape;698;p9"/>
            <p:cNvSpPr/>
            <p:nvPr/>
          </p:nvSpPr>
          <p:spPr>
            <a:xfrm>
              <a:off x="7144575" y="2855900"/>
              <a:ext cx="132525" cy="214775"/>
            </a:xfrm>
            <a:custGeom>
              <a:avLst/>
              <a:gdLst/>
              <a:ahLst/>
              <a:cxnLst/>
              <a:rect l="l" t="t" r="r" b="b"/>
              <a:pathLst>
                <a:path w="5301" h="8591" extrusionOk="0">
                  <a:moveTo>
                    <a:pt x="4241" y="0"/>
                  </a:moveTo>
                  <a:cubicBezTo>
                    <a:pt x="4127" y="0"/>
                    <a:pt x="4006" y="34"/>
                    <a:pt x="3885" y="111"/>
                  </a:cubicBezTo>
                  <a:cubicBezTo>
                    <a:pt x="1466" y="1948"/>
                    <a:pt x="0" y="4763"/>
                    <a:pt x="303" y="7857"/>
                  </a:cubicBezTo>
                  <a:cubicBezTo>
                    <a:pt x="303" y="8346"/>
                    <a:pt x="687" y="8590"/>
                    <a:pt x="1059" y="8590"/>
                  </a:cubicBezTo>
                  <a:cubicBezTo>
                    <a:pt x="1431" y="8590"/>
                    <a:pt x="1792" y="8346"/>
                    <a:pt x="1745" y="7857"/>
                  </a:cubicBezTo>
                  <a:cubicBezTo>
                    <a:pt x="1559" y="5345"/>
                    <a:pt x="2629" y="2902"/>
                    <a:pt x="4653" y="1460"/>
                  </a:cubicBezTo>
                  <a:cubicBezTo>
                    <a:pt x="5300" y="970"/>
                    <a:pt x="4856" y="0"/>
                    <a:pt x="4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6936350" y="2970950"/>
              <a:ext cx="431000" cy="445775"/>
            </a:xfrm>
            <a:custGeom>
              <a:avLst/>
              <a:gdLst/>
              <a:ahLst/>
              <a:cxnLst/>
              <a:rect l="l" t="t" r="r" b="b"/>
              <a:pathLst>
                <a:path w="17240" h="17831" extrusionOk="0">
                  <a:moveTo>
                    <a:pt x="5064" y="1"/>
                  </a:moveTo>
                  <a:cubicBezTo>
                    <a:pt x="3862" y="1"/>
                    <a:pt x="2602" y="896"/>
                    <a:pt x="1653" y="3162"/>
                  </a:cubicBezTo>
                  <a:cubicBezTo>
                    <a:pt x="1" y="6838"/>
                    <a:pt x="187" y="11305"/>
                    <a:pt x="2234" y="14887"/>
                  </a:cubicBezTo>
                  <a:cubicBezTo>
                    <a:pt x="2700" y="15655"/>
                    <a:pt x="3397" y="16539"/>
                    <a:pt x="4351" y="16632"/>
                  </a:cubicBezTo>
                  <a:cubicBezTo>
                    <a:pt x="4453" y="16648"/>
                    <a:pt x="4553" y="16656"/>
                    <a:pt x="4649" y="16656"/>
                  </a:cubicBezTo>
                  <a:cubicBezTo>
                    <a:pt x="5102" y="16656"/>
                    <a:pt x="5491" y="16486"/>
                    <a:pt x="5817" y="16237"/>
                  </a:cubicBezTo>
                  <a:cubicBezTo>
                    <a:pt x="6189" y="16911"/>
                    <a:pt x="6678" y="17493"/>
                    <a:pt x="7469" y="17493"/>
                  </a:cubicBezTo>
                  <a:cubicBezTo>
                    <a:pt x="7934" y="17493"/>
                    <a:pt x="8329" y="17400"/>
                    <a:pt x="8725" y="17214"/>
                  </a:cubicBezTo>
                  <a:cubicBezTo>
                    <a:pt x="9004" y="17493"/>
                    <a:pt x="9399" y="17702"/>
                    <a:pt x="9795" y="17795"/>
                  </a:cubicBezTo>
                  <a:cubicBezTo>
                    <a:pt x="9907" y="17819"/>
                    <a:pt x="10020" y="17831"/>
                    <a:pt x="10135" y="17831"/>
                  </a:cubicBezTo>
                  <a:cubicBezTo>
                    <a:pt x="10906" y="17831"/>
                    <a:pt x="11732" y="17324"/>
                    <a:pt x="12401" y="16818"/>
                  </a:cubicBezTo>
                  <a:cubicBezTo>
                    <a:pt x="15495" y="14213"/>
                    <a:pt x="17239" y="10048"/>
                    <a:pt x="16960" y="6070"/>
                  </a:cubicBezTo>
                  <a:cubicBezTo>
                    <a:pt x="16826" y="2984"/>
                    <a:pt x="15519" y="1772"/>
                    <a:pt x="13972" y="1772"/>
                  </a:cubicBezTo>
                  <a:cubicBezTo>
                    <a:pt x="13373" y="1772"/>
                    <a:pt x="12738" y="1954"/>
                    <a:pt x="12121" y="2278"/>
                  </a:cubicBezTo>
                  <a:cubicBezTo>
                    <a:pt x="11469" y="1300"/>
                    <a:pt x="10634" y="870"/>
                    <a:pt x="9767" y="870"/>
                  </a:cubicBezTo>
                  <a:cubicBezTo>
                    <a:pt x="9089" y="870"/>
                    <a:pt x="8391" y="1134"/>
                    <a:pt x="7748" y="1604"/>
                  </a:cubicBezTo>
                  <a:cubicBezTo>
                    <a:pt x="7037" y="628"/>
                    <a:pt x="6071" y="1"/>
                    <a:pt x="5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7205050" y="3023250"/>
              <a:ext cx="82625" cy="324550"/>
            </a:xfrm>
            <a:custGeom>
              <a:avLst/>
              <a:gdLst/>
              <a:ahLst/>
              <a:cxnLst/>
              <a:rect l="l" t="t" r="r" b="b"/>
              <a:pathLst>
                <a:path w="3305" h="12982" extrusionOk="0">
                  <a:moveTo>
                    <a:pt x="1955" y="0"/>
                  </a:moveTo>
                  <a:lnTo>
                    <a:pt x="1955" y="0"/>
                  </a:lnTo>
                  <a:cubicBezTo>
                    <a:pt x="2141" y="1163"/>
                    <a:pt x="2234" y="2327"/>
                    <a:pt x="2234" y="3397"/>
                  </a:cubicBezTo>
                  <a:cubicBezTo>
                    <a:pt x="2234" y="4467"/>
                    <a:pt x="2141" y="5630"/>
                    <a:pt x="2048" y="6677"/>
                  </a:cubicBezTo>
                  <a:cubicBezTo>
                    <a:pt x="1839" y="7747"/>
                    <a:pt x="1559" y="8817"/>
                    <a:pt x="1257" y="9887"/>
                  </a:cubicBezTo>
                  <a:cubicBezTo>
                    <a:pt x="978" y="10957"/>
                    <a:pt x="489" y="11911"/>
                    <a:pt x="1" y="12981"/>
                  </a:cubicBezTo>
                  <a:cubicBezTo>
                    <a:pt x="885" y="12214"/>
                    <a:pt x="1559" y="11237"/>
                    <a:pt x="2141" y="10166"/>
                  </a:cubicBezTo>
                  <a:cubicBezTo>
                    <a:pt x="2630" y="9120"/>
                    <a:pt x="3002" y="8049"/>
                    <a:pt x="3118" y="6886"/>
                  </a:cubicBezTo>
                  <a:cubicBezTo>
                    <a:pt x="3304" y="5723"/>
                    <a:pt x="3304" y="4467"/>
                    <a:pt x="3118" y="3304"/>
                  </a:cubicBezTo>
                  <a:cubicBezTo>
                    <a:pt x="2909" y="2140"/>
                    <a:pt x="2537" y="1070"/>
                    <a:pt x="1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7045125" y="3132000"/>
              <a:ext cx="36650" cy="244875"/>
            </a:xfrm>
            <a:custGeom>
              <a:avLst/>
              <a:gdLst/>
              <a:ahLst/>
              <a:cxnLst/>
              <a:rect l="l" t="t" r="r" b="b"/>
              <a:pathLst>
                <a:path w="1466" h="9795" extrusionOk="0">
                  <a:moveTo>
                    <a:pt x="884" y="1"/>
                  </a:moveTo>
                  <a:cubicBezTo>
                    <a:pt x="582" y="792"/>
                    <a:pt x="303" y="1559"/>
                    <a:pt x="210" y="2443"/>
                  </a:cubicBezTo>
                  <a:cubicBezTo>
                    <a:pt x="93" y="3211"/>
                    <a:pt x="0" y="4072"/>
                    <a:pt x="93" y="4956"/>
                  </a:cubicBezTo>
                  <a:cubicBezTo>
                    <a:pt x="210" y="5816"/>
                    <a:pt x="303" y="6607"/>
                    <a:pt x="489" y="7468"/>
                  </a:cubicBezTo>
                  <a:cubicBezTo>
                    <a:pt x="791" y="8259"/>
                    <a:pt x="1070" y="9027"/>
                    <a:pt x="1466" y="9795"/>
                  </a:cubicBezTo>
                  <a:cubicBezTo>
                    <a:pt x="1466" y="8934"/>
                    <a:pt x="1466" y="8050"/>
                    <a:pt x="1373" y="7282"/>
                  </a:cubicBezTo>
                  <a:lnTo>
                    <a:pt x="1256" y="4863"/>
                  </a:lnTo>
                  <a:lnTo>
                    <a:pt x="1163" y="2443"/>
                  </a:lnTo>
                  <a:cubicBezTo>
                    <a:pt x="1070" y="1652"/>
                    <a:pt x="1070" y="792"/>
                    <a:pt x="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9"/>
          <p:cNvGrpSpPr/>
          <p:nvPr/>
        </p:nvGrpSpPr>
        <p:grpSpPr>
          <a:xfrm>
            <a:off x="4078795" y="6285"/>
            <a:ext cx="680956" cy="619867"/>
            <a:chOff x="853450" y="2614875"/>
            <a:chExt cx="654325" cy="595625"/>
          </a:xfrm>
        </p:grpSpPr>
        <p:sp>
          <p:nvSpPr>
            <p:cNvPr id="703" name="Google Shape;703;p9"/>
            <p:cNvSpPr/>
            <p:nvPr/>
          </p:nvSpPr>
          <p:spPr>
            <a:xfrm>
              <a:off x="853450" y="2614875"/>
              <a:ext cx="654325" cy="595625"/>
            </a:xfrm>
            <a:custGeom>
              <a:avLst/>
              <a:gdLst/>
              <a:ahLst/>
              <a:cxnLst/>
              <a:rect l="l" t="t" r="r" b="b"/>
              <a:pathLst>
                <a:path w="26173" h="23825" extrusionOk="0">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923825" y="2677650"/>
              <a:ext cx="518800" cy="471900"/>
            </a:xfrm>
            <a:custGeom>
              <a:avLst/>
              <a:gdLst/>
              <a:ahLst/>
              <a:cxnLst/>
              <a:rect l="l" t="t" r="r" b="b"/>
              <a:pathLst>
                <a:path w="20752" h="18876" extrusionOk="0">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112825" y="2883475"/>
              <a:ext cx="217925" cy="169225"/>
            </a:xfrm>
            <a:custGeom>
              <a:avLst/>
              <a:gdLst/>
              <a:ahLst/>
              <a:cxnLst/>
              <a:rect l="l" t="t" r="r" b="b"/>
              <a:pathLst>
                <a:path w="8717" h="6769" extrusionOk="0">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9"/>
          <p:cNvGrpSpPr/>
          <p:nvPr/>
        </p:nvGrpSpPr>
        <p:grpSpPr>
          <a:xfrm>
            <a:off x="374907" y="1790880"/>
            <a:ext cx="424868" cy="760241"/>
            <a:chOff x="478300" y="2547225"/>
            <a:chExt cx="305375" cy="546425"/>
          </a:xfrm>
        </p:grpSpPr>
        <p:sp>
          <p:nvSpPr>
            <p:cNvPr id="707" name="Google Shape;707;p9"/>
            <p:cNvSpPr/>
            <p:nvPr/>
          </p:nvSpPr>
          <p:spPr>
            <a:xfrm>
              <a:off x="478300" y="2547225"/>
              <a:ext cx="305375" cy="546425"/>
            </a:xfrm>
            <a:custGeom>
              <a:avLst/>
              <a:gdLst/>
              <a:ahLst/>
              <a:cxnLst/>
              <a:rect l="l" t="t" r="r" b="b"/>
              <a:pathLst>
                <a:path w="12215" h="21857" extrusionOk="0">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667325" y="2599075"/>
              <a:ext cx="94250" cy="87650"/>
            </a:xfrm>
            <a:custGeom>
              <a:avLst/>
              <a:gdLst/>
              <a:ahLst/>
              <a:cxnLst/>
              <a:rect l="l" t="t" r="r" b="b"/>
              <a:pathLst>
                <a:path w="3770" h="3506" extrusionOk="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613825" y="2695625"/>
              <a:ext cx="94250" cy="87725"/>
            </a:xfrm>
            <a:custGeom>
              <a:avLst/>
              <a:gdLst/>
              <a:ahLst/>
              <a:cxnLst/>
              <a:rect l="l" t="t" r="r" b="b"/>
              <a:pathLst>
                <a:path w="3770" h="3509" extrusionOk="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72525" y="2795250"/>
              <a:ext cx="91925" cy="89875"/>
            </a:xfrm>
            <a:custGeom>
              <a:avLst/>
              <a:gdLst/>
              <a:ahLst/>
              <a:cxnLst/>
              <a:rect l="l" t="t" r="r" b="b"/>
              <a:pathLst>
                <a:path w="3677" h="3595" extrusionOk="0">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19025" y="2884625"/>
              <a:ext cx="94825" cy="87750"/>
            </a:xfrm>
            <a:custGeom>
              <a:avLst/>
              <a:gdLst/>
              <a:ahLst/>
              <a:cxnLst/>
              <a:rect l="l" t="t" r="r" b="b"/>
              <a:pathLst>
                <a:path w="3793" h="3510" extrusionOk="0">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9"/>
          <p:cNvSpPr txBox="1">
            <a:spLocks noGrp="1"/>
          </p:cNvSpPr>
          <p:nvPr>
            <p:ph type="subTitle" idx="1"/>
          </p:nvPr>
        </p:nvSpPr>
        <p:spPr>
          <a:xfrm>
            <a:off x="2533950" y="2475125"/>
            <a:ext cx="4076100" cy="94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713" name="Google Shape;713;p9"/>
          <p:cNvSpPr txBox="1">
            <a:spLocks noGrp="1"/>
          </p:cNvSpPr>
          <p:nvPr>
            <p:ph type="title"/>
          </p:nvPr>
        </p:nvSpPr>
        <p:spPr>
          <a:xfrm>
            <a:off x="2052600" y="1404695"/>
            <a:ext cx="5038800" cy="99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4"/>
        <p:cNvGrpSpPr/>
        <p:nvPr/>
      </p:nvGrpSpPr>
      <p:grpSpPr>
        <a:xfrm>
          <a:off x="0" y="0"/>
          <a:ext cx="0" cy="0"/>
          <a:chOff x="0" y="0"/>
          <a:chExt cx="0" cy="0"/>
        </a:xfrm>
      </p:grpSpPr>
      <p:sp>
        <p:nvSpPr>
          <p:cNvPr id="715" name="Google Shape;715;p10"/>
          <p:cNvSpPr txBox="1">
            <a:spLocks noGrp="1"/>
          </p:cNvSpPr>
          <p:nvPr>
            <p:ph type="title"/>
          </p:nvPr>
        </p:nvSpPr>
        <p:spPr>
          <a:xfrm>
            <a:off x="5712200" y="539500"/>
            <a:ext cx="2718600" cy="1562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a:solidFill>
                  <a:schemeClr val="accent1"/>
                </a:solidFill>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1pPr>
            <a:lvl2pPr lvl="1">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2pPr>
            <a:lvl3pPr lvl="2">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3pPr>
            <a:lvl4pPr lvl="3">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4pPr>
            <a:lvl5pPr lvl="4">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5pPr>
            <a:lvl6pPr lvl="5">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6pPr>
            <a:lvl7pPr lvl="6">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7pPr>
            <a:lvl8pPr lvl="7">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8pPr>
            <a:lvl9pPr lvl="8">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37"/>
          <p:cNvSpPr txBox="1">
            <a:spLocks noGrp="1"/>
          </p:cNvSpPr>
          <p:nvPr>
            <p:ph type="ctrTitle"/>
          </p:nvPr>
        </p:nvSpPr>
        <p:spPr>
          <a:xfrm>
            <a:off x="2535450" y="1290123"/>
            <a:ext cx="4073100" cy="21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Boundless Analytics </a:t>
            </a:r>
            <a:endParaRPr/>
          </a:p>
        </p:txBody>
      </p:sp>
      <p:sp>
        <p:nvSpPr>
          <p:cNvPr id="2423" name="Google Shape;2423;p37"/>
          <p:cNvSpPr txBox="1">
            <a:spLocks noGrp="1"/>
          </p:cNvSpPr>
          <p:nvPr>
            <p:ph type="subTitle" idx="1"/>
          </p:nvPr>
        </p:nvSpPr>
        <p:spPr>
          <a:xfrm>
            <a:off x="2535450" y="3430077"/>
            <a:ext cx="4073100" cy="4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By:Anastasiya Chuchkova</a:t>
            </a:r>
            <a:endParaRPr/>
          </a:p>
        </p:txBody>
      </p:sp>
      <p:grpSp>
        <p:nvGrpSpPr>
          <p:cNvPr id="2424" name="Google Shape;2424;p37"/>
          <p:cNvGrpSpPr/>
          <p:nvPr/>
        </p:nvGrpSpPr>
        <p:grpSpPr>
          <a:xfrm>
            <a:off x="4954372" y="904928"/>
            <a:ext cx="592804" cy="423300"/>
            <a:chOff x="3201772" y="625378"/>
            <a:chExt cx="592804" cy="423300"/>
          </a:xfrm>
        </p:grpSpPr>
        <p:sp>
          <p:nvSpPr>
            <p:cNvPr id="2425" name="Google Shape;2425;p37"/>
            <p:cNvSpPr/>
            <p:nvPr/>
          </p:nvSpPr>
          <p:spPr>
            <a:xfrm rot="-851580">
              <a:off x="3245519" y="645447"/>
              <a:ext cx="211406" cy="383161"/>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7"/>
            <p:cNvSpPr/>
            <p:nvPr/>
          </p:nvSpPr>
          <p:spPr>
            <a:xfrm>
              <a:off x="3429011" y="745131"/>
              <a:ext cx="365565" cy="276327"/>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sp>
        <p:nvSpPr>
          <p:cNvPr id="2481" name="Google Shape;2481;p46"/>
          <p:cNvSpPr txBox="1">
            <a:spLocks noGrp="1"/>
          </p:cNvSpPr>
          <p:nvPr>
            <p:ph type="body" idx="1"/>
          </p:nvPr>
        </p:nvSpPr>
        <p:spPr>
          <a:xfrm>
            <a:off x="323500" y="1568925"/>
            <a:ext cx="8104500" cy="26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Why I picked the slice:</a:t>
            </a:r>
            <a:endParaRPr sz="1400" b="1"/>
          </a:p>
          <a:p>
            <a:pPr marL="0" lvl="0" indent="457200" algn="l" rtl="0">
              <a:spcBef>
                <a:spcPts val="0"/>
              </a:spcBef>
              <a:spcAft>
                <a:spcPts val="0"/>
              </a:spcAft>
              <a:buNone/>
            </a:pPr>
            <a:r>
              <a:rPr lang="en" sz="1400"/>
              <a:t>From the picture of the slice in Boundless Analytics I saw significant differences between blue and red bar on the New Brunswick Location. It looked like the blue bar was more than twice as big as the red one, that's why I picked it. This indicated that the Chiq value should be large for this slice, thus it’s a very interesting finding</a:t>
            </a:r>
            <a:endParaRPr sz="1400"/>
          </a:p>
          <a:p>
            <a:pPr marL="0" lvl="0" indent="0" algn="l" rtl="0">
              <a:spcBef>
                <a:spcPts val="0"/>
              </a:spcBef>
              <a:spcAft>
                <a:spcPts val="0"/>
              </a:spcAft>
              <a:buNone/>
            </a:pPr>
            <a:r>
              <a:rPr lang="en" sz="1400" b="1"/>
              <a:t>Code with Chiq value and p-value I got:</a:t>
            </a:r>
            <a:endParaRPr sz="1400" b="1"/>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b="1"/>
              <a:t>Explanation of Chiq value and p-value</a:t>
            </a:r>
            <a:endParaRPr sz="1400" b="1"/>
          </a:p>
          <a:p>
            <a:pPr marL="0" lvl="0" indent="457200" algn="l" rtl="0">
              <a:spcBef>
                <a:spcPts val="0"/>
              </a:spcBef>
              <a:spcAft>
                <a:spcPts val="0"/>
              </a:spcAft>
              <a:buNone/>
            </a:pPr>
            <a:r>
              <a:rPr lang="en" sz="1400"/>
              <a:t>Since the p-value of less then 2.2e^-16, which is much less than</a:t>
            </a:r>
            <a:r>
              <a:rPr lang="en" sz="1400" b="1"/>
              <a:t> </a:t>
            </a:r>
            <a:r>
              <a:rPr lang="en" sz="1400"/>
              <a:t>7.669e^-5 , we REJECT, the null hypothesis. And I got a Chiq value 0f</a:t>
            </a:r>
            <a:r>
              <a:rPr lang="en" sz="1400" b="1"/>
              <a:t> 214.36 </a:t>
            </a:r>
            <a:r>
              <a:rPr lang="en" sz="1400"/>
              <a:t>which is pretty good, but sadly smaller than the previous 2, 400 and 600, so I allergy know this is not the “winning” slice.</a:t>
            </a:r>
            <a:endParaRPr sz="1400" b="1"/>
          </a:p>
        </p:txBody>
      </p:sp>
      <p:sp>
        <p:nvSpPr>
          <p:cNvPr id="2482" name="Google Shape;2482;p46"/>
          <p:cNvSpPr txBox="1">
            <a:spLocks noGrp="1"/>
          </p:cNvSpPr>
          <p:nvPr>
            <p:ph type="title"/>
          </p:nvPr>
        </p:nvSpPr>
        <p:spPr>
          <a:xfrm>
            <a:off x="210275" y="539500"/>
            <a:ext cx="71169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Barlow Semi Condensed"/>
                <a:ea typeface="Barlow Semi Condensed"/>
                <a:cs typeface="Barlow Semi Condensed"/>
                <a:sym typeface="Barlow Semi Condensed"/>
              </a:rPr>
              <a:t>Is Distribution of Snacks affected if we limit ourselves to transactions selling Lager in New Brunswick on the Weekends?Cont</a:t>
            </a:r>
            <a:endParaRPr sz="2400" b="1"/>
          </a:p>
        </p:txBody>
      </p:sp>
      <p:pic>
        <p:nvPicPr>
          <p:cNvPr id="2483" name="Google Shape;2483;p46"/>
          <p:cNvPicPr preferRelativeResize="0"/>
          <p:nvPr/>
        </p:nvPicPr>
        <p:blipFill>
          <a:blip r:embed="rId3">
            <a:alphaModFix/>
          </a:blip>
          <a:stretch>
            <a:fillRect/>
          </a:stretch>
        </p:blipFill>
        <p:spPr>
          <a:xfrm>
            <a:off x="395025" y="2724125"/>
            <a:ext cx="6715099" cy="62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7"/>
        <p:cNvGrpSpPr/>
        <p:nvPr/>
      </p:nvGrpSpPr>
      <p:grpSpPr>
        <a:xfrm>
          <a:off x="0" y="0"/>
          <a:ext cx="0" cy="0"/>
          <a:chOff x="0" y="0"/>
          <a:chExt cx="0" cy="0"/>
        </a:xfrm>
      </p:grpSpPr>
      <p:sp>
        <p:nvSpPr>
          <p:cNvPr id="2488" name="Google Shape;2488;p47"/>
          <p:cNvSpPr txBox="1">
            <a:spLocks noGrp="1"/>
          </p:cNvSpPr>
          <p:nvPr>
            <p:ph type="title"/>
          </p:nvPr>
        </p:nvSpPr>
        <p:spPr>
          <a:xfrm>
            <a:off x="177925" y="86625"/>
            <a:ext cx="7116900" cy="159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Barlow Semi Condensed"/>
                <a:ea typeface="Barlow Semi Condensed"/>
                <a:cs typeface="Barlow Semi Condensed"/>
                <a:sym typeface="Barlow Semi Condensed"/>
              </a:rPr>
              <a:t>Is Distribution of Soft Drinks affected if we limit ourselves to transactions selling Popcorn in Princeton on the Weekdays?</a:t>
            </a:r>
            <a:endParaRPr sz="2400" b="1"/>
          </a:p>
        </p:txBody>
      </p:sp>
      <p:pic>
        <p:nvPicPr>
          <p:cNvPr id="2489" name="Google Shape;2489;p47"/>
          <p:cNvPicPr preferRelativeResize="0"/>
          <p:nvPr/>
        </p:nvPicPr>
        <p:blipFill>
          <a:blip r:embed="rId3">
            <a:alphaModFix/>
          </a:blip>
          <a:stretch>
            <a:fillRect/>
          </a:stretch>
        </p:blipFill>
        <p:spPr>
          <a:xfrm>
            <a:off x="873450" y="1456352"/>
            <a:ext cx="7882377" cy="3349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3"/>
        <p:cNvGrpSpPr/>
        <p:nvPr/>
      </p:nvGrpSpPr>
      <p:grpSpPr>
        <a:xfrm>
          <a:off x="0" y="0"/>
          <a:ext cx="0" cy="0"/>
          <a:chOff x="0" y="0"/>
          <a:chExt cx="0" cy="0"/>
        </a:xfrm>
      </p:grpSpPr>
      <p:sp>
        <p:nvSpPr>
          <p:cNvPr id="2494" name="Google Shape;2494;p48"/>
          <p:cNvSpPr txBox="1">
            <a:spLocks noGrp="1"/>
          </p:cNvSpPr>
          <p:nvPr>
            <p:ph type="body" idx="1"/>
          </p:nvPr>
        </p:nvSpPr>
        <p:spPr>
          <a:xfrm>
            <a:off x="323500" y="1568925"/>
            <a:ext cx="8104500" cy="26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Why I picked the slice:</a:t>
            </a:r>
            <a:endParaRPr sz="1400" b="1"/>
          </a:p>
          <a:p>
            <a:pPr marL="0" lvl="0" indent="457200" algn="l" rtl="0">
              <a:spcBef>
                <a:spcPts val="0"/>
              </a:spcBef>
              <a:spcAft>
                <a:spcPts val="0"/>
              </a:spcAft>
              <a:buNone/>
            </a:pPr>
            <a:r>
              <a:rPr lang="en" sz="1400"/>
              <a:t>From the picture of the slice in Boundless Analytics saw significant differences between blue and red bar on all soft drinks.However, the biggest difference was between the red and blue bar in Cola, the red bar was about twice as big as the blue bar. This indicated that the Chiq value should be large for this slice, thus it’s a very interesting finding</a:t>
            </a:r>
            <a:endParaRPr sz="1400"/>
          </a:p>
          <a:p>
            <a:pPr marL="0" lvl="0" indent="0" algn="l" rtl="0">
              <a:spcBef>
                <a:spcPts val="0"/>
              </a:spcBef>
              <a:spcAft>
                <a:spcPts val="0"/>
              </a:spcAft>
              <a:buNone/>
            </a:pPr>
            <a:r>
              <a:rPr lang="en" sz="1400" b="1"/>
              <a:t>Code with Chiq value and p-value I got:</a:t>
            </a:r>
            <a:endParaRPr sz="1400" b="1"/>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b="1"/>
              <a:t>Explanation of Chiq value and p-value</a:t>
            </a:r>
            <a:endParaRPr sz="1400" b="1"/>
          </a:p>
          <a:p>
            <a:pPr marL="0" lvl="0" indent="457200" algn="l" rtl="0">
              <a:spcBef>
                <a:spcPts val="0"/>
              </a:spcBef>
              <a:spcAft>
                <a:spcPts val="0"/>
              </a:spcAft>
              <a:buNone/>
            </a:pPr>
            <a:r>
              <a:rPr lang="en" sz="1400"/>
              <a:t>Since the p-value of less then 2.2e^-16, which is much less than</a:t>
            </a:r>
            <a:r>
              <a:rPr lang="en" sz="1400" b="1"/>
              <a:t> </a:t>
            </a:r>
            <a:r>
              <a:rPr lang="en" sz="1400"/>
              <a:t>7.669e^-5 , we REJECT, the null hypothesis. And I got a Chiq value 0f</a:t>
            </a:r>
            <a:r>
              <a:rPr lang="en" sz="1400" b="1"/>
              <a:t> 205.31 </a:t>
            </a:r>
            <a:r>
              <a:rPr lang="en" sz="1400"/>
              <a:t> which is pretty good, but sadly the smallest out of all 4 slices.</a:t>
            </a:r>
            <a:endParaRPr sz="1400" b="1"/>
          </a:p>
        </p:txBody>
      </p:sp>
      <p:sp>
        <p:nvSpPr>
          <p:cNvPr id="2495" name="Google Shape;2495;p48"/>
          <p:cNvSpPr txBox="1">
            <a:spLocks noGrp="1"/>
          </p:cNvSpPr>
          <p:nvPr>
            <p:ph type="title"/>
          </p:nvPr>
        </p:nvSpPr>
        <p:spPr>
          <a:xfrm>
            <a:off x="210275" y="539500"/>
            <a:ext cx="71169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Barlow Semi Condensed"/>
                <a:ea typeface="Barlow Semi Condensed"/>
                <a:cs typeface="Barlow Semi Condensed"/>
                <a:sym typeface="Barlow Semi Condensed"/>
              </a:rPr>
              <a:t>Is Distribution of Snacks affected if we limit ourselves to transactions selling Lager in New Brunswick on the Weekends?Cont</a:t>
            </a:r>
            <a:endParaRPr sz="2400" b="1"/>
          </a:p>
        </p:txBody>
      </p:sp>
      <p:pic>
        <p:nvPicPr>
          <p:cNvPr id="2496" name="Google Shape;2496;p48"/>
          <p:cNvPicPr preferRelativeResize="0"/>
          <p:nvPr/>
        </p:nvPicPr>
        <p:blipFill>
          <a:blip r:embed="rId3">
            <a:alphaModFix/>
          </a:blip>
          <a:stretch>
            <a:fillRect/>
          </a:stretch>
        </p:blipFill>
        <p:spPr>
          <a:xfrm>
            <a:off x="411200" y="2934425"/>
            <a:ext cx="7477065" cy="60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0"/>
        <p:cNvGrpSpPr/>
        <p:nvPr/>
      </p:nvGrpSpPr>
      <p:grpSpPr>
        <a:xfrm>
          <a:off x="0" y="0"/>
          <a:ext cx="0" cy="0"/>
          <a:chOff x="0" y="0"/>
          <a:chExt cx="0" cy="0"/>
        </a:xfrm>
      </p:grpSpPr>
      <p:sp>
        <p:nvSpPr>
          <p:cNvPr id="2501" name="Google Shape;2501;p49"/>
          <p:cNvSpPr txBox="1">
            <a:spLocks noGrp="1"/>
          </p:cNvSpPr>
          <p:nvPr>
            <p:ph type="body" idx="1"/>
          </p:nvPr>
        </p:nvSpPr>
        <p:spPr>
          <a:xfrm>
            <a:off x="715950" y="1430850"/>
            <a:ext cx="7712100" cy="29583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600"/>
              <a:t>The p values that I got for all 4 slices where “less than 2.2e^16” , thus we rejected all of the null hypothesis, betwecause all 4 where below the critical value of </a:t>
            </a:r>
            <a:r>
              <a:rPr lang="en" sz="1600" b="1"/>
              <a:t> </a:t>
            </a:r>
            <a:r>
              <a:rPr lang="en" sz="1600"/>
              <a:t>7.669e^-5 , and because all p values where the same ( as far as I know because rstudio just said they were below a certain value, and did not give the actual value), there was no preference to either of the 4 slices because of the p pavue.</a:t>
            </a:r>
            <a:endParaRPr sz="1600"/>
          </a:p>
          <a:p>
            <a:pPr marL="0" lvl="0" indent="457200" algn="l" rtl="0">
              <a:spcBef>
                <a:spcPts val="0"/>
              </a:spcBef>
              <a:spcAft>
                <a:spcPts val="0"/>
              </a:spcAft>
              <a:buNone/>
            </a:pPr>
            <a:r>
              <a:rPr lang="en" sz="1600"/>
              <a:t> 4 chiq values that I got where, 400.8, 600.15, 214.36 and 205.31. Now here are the obvious huge differences, and ofcourse the slice with the chiq value of 600.15 was the most interesting and “won” in my findings.</a:t>
            </a:r>
            <a:r>
              <a:rPr lang="en" sz="1600" b="1"/>
              <a:t> That was the slice where Beer =='Lager' &amp;  Day=='Weekend' and Location ='New Brunswick' and anchor attribute is Snacks</a:t>
            </a:r>
            <a:endParaRPr sz="1600" b="1"/>
          </a:p>
        </p:txBody>
      </p:sp>
      <p:sp>
        <p:nvSpPr>
          <p:cNvPr id="2502" name="Google Shape;2502;p49"/>
          <p:cNvSpPr txBox="1">
            <a:spLocks noGrp="1"/>
          </p:cNvSpPr>
          <p:nvPr>
            <p:ph type="title"/>
          </p:nvPr>
        </p:nvSpPr>
        <p:spPr>
          <a:xfrm>
            <a:off x="718650" y="539500"/>
            <a:ext cx="59436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38"/>
          <p:cNvSpPr txBox="1">
            <a:spLocks noGrp="1"/>
          </p:cNvSpPr>
          <p:nvPr>
            <p:ph type="body" idx="1"/>
          </p:nvPr>
        </p:nvSpPr>
        <p:spPr>
          <a:xfrm>
            <a:off x="715950" y="1430850"/>
            <a:ext cx="7712100" cy="30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 went through the entire data set, skimming through every single  slice, and the 4 most promising slices that I was able to find where:</a:t>
            </a:r>
            <a:endParaRPr sz="1800"/>
          </a:p>
          <a:p>
            <a:pPr marL="457200" lvl="0" indent="-342900" algn="l" rtl="0">
              <a:spcBef>
                <a:spcPts val="0"/>
              </a:spcBef>
              <a:spcAft>
                <a:spcPts val="0"/>
              </a:spcAft>
              <a:buSzPts val="1800"/>
              <a:buChar char="●"/>
            </a:pPr>
            <a:r>
              <a:rPr lang="en" sz="1800"/>
              <a:t>Day =='Weekday' &amp;  Location =='Princeton' and SoftDrinks ='Cola' and anchor attribute is Snacks</a:t>
            </a:r>
            <a:endParaRPr sz="1800"/>
          </a:p>
          <a:p>
            <a:pPr marL="457200" lvl="0" indent="-342900" algn="l" rtl="0">
              <a:spcBef>
                <a:spcPts val="0"/>
              </a:spcBef>
              <a:spcAft>
                <a:spcPts val="0"/>
              </a:spcAft>
              <a:buSzPts val="1800"/>
              <a:buChar char="●"/>
            </a:pPr>
            <a:r>
              <a:rPr lang="en" sz="1800"/>
              <a:t>Beer =='Lager' &amp;  Day=='Weekend' and Location ='New Brunswick' and anchor attribute is Snacks</a:t>
            </a:r>
            <a:endParaRPr sz="1800"/>
          </a:p>
          <a:p>
            <a:pPr marL="457200" lvl="0" indent="-342900" algn="l" rtl="0">
              <a:spcBef>
                <a:spcPts val="0"/>
              </a:spcBef>
              <a:spcAft>
                <a:spcPts val="0"/>
              </a:spcAft>
              <a:buSzPts val="1800"/>
              <a:buChar char="●"/>
            </a:pPr>
            <a:r>
              <a:rPr lang="en" sz="1800"/>
              <a:t>Beer =='Lager' &amp;  Day=='Weekend' and Snacks ='None' and anchor attribute is Location</a:t>
            </a:r>
            <a:endParaRPr sz="1800"/>
          </a:p>
          <a:p>
            <a:pPr marL="457200" lvl="0" indent="-342900" algn="l" rtl="0">
              <a:spcBef>
                <a:spcPts val="0"/>
              </a:spcBef>
              <a:spcAft>
                <a:spcPts val="0"/>
              </a:spcAft>
              <a:buSzPts val="1800"/>
              <a:buChar char="●"/>
            </a:pPr>
            <a:r>
              <a:rPr lang="en" sz="1800"/>
              <a:t>Day =='Weekday' &amp;  Location =='Princeton' and Snacks ='Popcorn' and anchor attribute is SoftDrinks</a:t>
            </a:r>
            <a:endParaRPr sz="1800"/>
          </a:p>
          <a:p>
            <a:pPr marL="0" lvl="0" indent="0" algn="l" rtl="0">
              <a:spcBef>
                <a:spcPts val="0"/>
              </a:spcBef>
              <a:spcAft>
                <a:spcPts val="0"/>
              </a:spcAft>
              <a:buNone/>
            </a:pPr>
            <a:endParaRPr sz="1400"/>
          </a:p>
        </p:txBody>
      </p:sp>
      <p:sp>
        <p:nvSpPr>
          <p:cNvPr id="2432" name="Google Shape;2432;p38"/>
          <p:cNvSpPr txBox="1">
            <a:spLocks noGrp="1"/>
          </p:cNvSpPr>
          <p:nvPr>
            <p:ph type="title"/>
          </p:nvPr>
        </p:nvSpPr>
        <p:spPr>
          <a:xfrm>
            <a:off x="718650" y="539500"/>
            <a:ext cx="59436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4 best subsets I found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39"/>
          <p:cNvSpPr txBox="1">
            <a:spLocks noGrp="1"/>
          </p:cNvSpPr>
          <p:nvPr>
            <p:ph type="body" idx="1"/>
          </p:nvPr>
        </p:nvSpPr>
        <p:spPr>
          <a:xfrm>
            <a:off x="715950" y="1430850"/>
            <a:ext cx="7712100" cy="30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 went through the entire data set, skimming through every single  slice, and the 4 most promising slices that I was able to find where:</a:t>
            </a:r>
            <a:endParaRPr sz="1800"/>
          </a:p>
          <a:p>
            <a:pPr marL="457200" lvl="0" indent="-317500" algn="l" rtl="0">
              <a:spcBef>
                <a:spcPts val="0"/>
              </a:spcBef>
              <a:spcAft>
                <a:spcPts val="0"/>
              </a:spcAft>
              <a:buSzPts val="1400"/>
              <a:buAutoNum type="arabicPeriod"/>
            </a:pPr>
            <a:r>
              <a:rPr lang="en" sz="1400"/>
              <a:t>The Distribution of sales of Snacks is affected if we limit ourselves to transactions selling Cola in Princeton on the Weekdays.</a:t>
            </a:r>
            <a:endParaRPr sz="1400"/>
          </a:p>
          <a:p>
            <a:pPr marL="457200" lvl="0" indent="-317500" algn="l" rtl="0">
              <a:spcBef>
                <a:spcPts val="0"/>
              </a:spcBef>
              <a:spcAft>
                <a:spcPts val="0"/>
              </a:spcAft>
              <a:buSzPts val="1400"/>
              <a:buAutoNum type="arabicPeriod"/>
            </a:pPr>
            <a:r>
              <a:rPr lang="en" sz="1400"/>
              <a:t>The Distribution of sales of Snacks is affected if we limit ourselves to transactions selling Lager in New Brunswick on the Weekends.</a:t>
            </a:r>
            <a:endParaRPr sz="1400"/>
          </a:p>
          <a:p>
            <a:pPr marL="457200" lvl="0" indent="-317500" algn="l" rtl="0">
              <a:spcBef>
                <a:spcPts val="0"/>
              </a:spcBef>
              <a:spcAft>
                <a:spcPts val="0"/>
              </a:spcAft>
              <a:buSzPts val="1400"/>
              <a:buAutoNum type="arabicPeriod"/>
            </a:pPr>
            <a:r>
              <a:rPr lang="en" sz="1400"/>
              <a:t>The Distribution of sales based on Location is affected if we limit ourselves to transactions selling Lager with no snacks on the Weekends?</a:t>
            </a:r>
            <a:endParaRPr sz="1400"/>
          </a:p>
          <a:p>
            <a:pPr marL="457200" lvl="0" indent="-317500" algn="l" rtl="0">
              <a:spcBef>
                <a:spcPts val="0"/>
              </a:spcBef>
              <a:spcAft>
                <a:spcPts val="0"/>
              </a:spcAft>
              <a:buSzPts val="1400"/>
              <a:buAutoNum type="arabicPeriod"/>
            </a:pPr>
            <a:r>
              <a:rPr lang="en" sz="1400"/>
              <a:t>The Distribution of slayes Soft Drinks is affected if we limit ourselves to transactions selling Popcorn in Princeton on the Weekdays.</a:t>
            </a:r>
            <a:endParaRPr sz="1400"/>
          </a:p>
        </p:txBody>
      </p:sp>
      <p:sp>
        <p:nvSpPr>
          <p:cNvPr id="2438" name="Google Shape;2438;p39"/>
          <p:cNvSpPr txBox="1">
            <a:spLocks noGrp="1"/>
          </p:cNvSpPr>
          <p:nvPr>
            <p:ph type="title"/>
          </p:nvPr>
        </p:nvSpPr>
        <p:spPr>
          <a:xfrm>
            <a:off x="718650" y="539500"/>
            <a:ext cx="59436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 Alternative Hypothesis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40"/>
          <p:cNvSpPr txBox="1">
            <a:spLocks noGrp="1"/>
          </p:cNvSpPr>
          <p:nvPr>
            <p:ph type="body" idx="1"/>
          </p:nvPr>
        </p:nvSpPr>
        <p:spPr>
          <a:xfrm>
            <a:off x="715950" y="1430850"/>
            <a:ext cx="7712100" cy="29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Because there are total of 652 slices aka 652 possible hypothesis, and I went through all of them looking for the “most interesting” ones, I did  “p-value hunting” have to apply the Bonferroni Correction: </a:t>
            </a:r>
            <a:endParaRPr sz="1600"/>
          </a:p>
          <a:p>
            <a:pPr marL="457200" lvl="0" indent="-330200" algn="l" rtl="0">
              <a:spcBef>
                <a:spcPts val="0"/>
              </a:spcBef>
              <a:spcAft>
                <a:spcPts val="0"/>
              </a:spcAft>
              <a:buSzPts val="1600"/>
              <a:buChar char="●"/>
            </a:pPr>
            <a:r>
              <a:rPr lang="en" sz="1600"/>
              <a:t>0.05/N, N being the number of Hypotheses</a:t>
            </a:r>
            <a:endParaRPr sz="1600"/>
          </a:p>
          <a:p>
            <a:pPr marL="457200" lvl="0" indent="-330200" algn="l" rtl="0">
              <a:spcBef>
                <a:spcPts val="0"/>
              </a:spcBef>
              <a:spcAft>
                <a:spcPts val="0"/>
              </a:spcAft>
              <a:buSzPts val="1600"/>
              <a:buChar char="●"/>
            </a:pPr>
            <a:r>
              <a:rPr lang="en" sz="1600"/>
              <a:t>Since there are 652 Hypotheses we get 0.05/652=7.669e^-5 as our new critical value (p-value)</a:t>
            </a:r>
            <a:endParaRPr sz="16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44" name="Google Shape;2444;p40"/>
          <p:cNvSpPr txBox="1">
            <a:spLocks noGrp="1"/>
          </p:cNvSpPr>
          <p:nvPr>
            <p:ph type="title"/>
          </p:nvPr>
        </p:nvSpPr>
        <p:spPr>
          <a:xfrm>
            <a:off x="718650" y="539500"/>
            <a:ext cx="59436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Bonferroni Correction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8"/>
        <p:cNvGrpSpPr/>
        <p:nvPr/>
      </p:nvGrpSpPr>
      <p:grpSpPr>
        <a:xfrm>
          <a:off x="0" y="0"/>
          <a:ext cx="0" cy="0"/>
          <a:chOff x="0" y="0"/>
          <a:chExt cx="0" cy="0"/>
        </a:xfrm>
      </p:grpSpPr>
      <p:sp>
        <p:nvSpPr>
          <p:cNvPr id="2449" name="Google Shape;2449;p41"/>
          <p:cNvSpPr txBox="1">
            <a:spLocks noGrp="1"/>
          </p:cNvSpPr>
          <p:nvPr>
            <p:ph type="title"/>
          </p:nvPr>
        </p:nvSpPr>
        <p:spPr>
          <a:xfrm>
            <a:off x="177925" y="86625"/>
            <a:ext cx="7116900" cy="159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Barlow Semi Condensed"/>
                <a:ea typeface="Barlow Semi Condensed"/>
                <a:cs typeface="Barlow Semi Condensed"/>
                <a:sym typeface="Barlow Semi Condensed"/>
              </a:rPr>
              <a:t>Is Distribution of  Snacks affected if we limit ourselves to transactions selling Cola in Princeton on the Weekdays?</a:t>
            </a:r>
            <a:endParaRPr sz="2400" b="1"/>
          </a:p>
        </p:txBody>
      </p:sp>
      <p:pic>
        <p:nvPicPr>
          <p:cNvPr id="2450" name="Google Shape;2450;p41"/>
          <p:cNvPicPr preferRelativeResize="0"/>
          <p:nvPr/>
        </p:nvPicPr>
        <p:blipFill rotWithShape="1">
          <a:blip r:embed="rId3">
            <a:alphaModFix/>
          </a:blip>
          <a:srcRect l="3651"/>
          <a:stretch/>
        </p:blipFill>
        <p:spPr>
          <a:xfrm>
            <a:off x="521875" y="1471875"/>
            <a:ext cx="8337650" cy="355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4"/>
        <p:cNvGrpSpPr/>
        <p:nvPr/>
      </p:nvGrpSpPr>
      <p:grpSpPr>
        <a:xfrm>
          <a:off x="0" y="0"/>
          <a:ext cx="0" cy="0"/>
          <a:chOff x="0" y="0"/>
          <a:chExt cx="0" cy="0"/>
        </a:xfrm>
      </p:grpSpPr>
      <p:sp>
        <p:nvSpPr>
          <p:cNvPr id="2455" name="Google Shape;2455;p42"/>
          <p:cNvSpPr txBox="1">
            <a:spLocks noGrp="1"/>
          </p:cNvSpPr>
          <p:nvPr>
            <p:ph type="body" idx="1"/>
          </p:nvPr>
        </p:nvSpPr>
        <p:spPr>
          <a:xfrm>
            <a:off x="323500" y="1568925"/>
            <a:ext cx="8104500" cy="26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Why I picked the slice:</a:t>
            </a:r>
            <a:endParaRPr sz="1400" b="1"/>
          </a:p>
          <a:p>
            <a:pPr marL="0" lvl="0" indent="457200" algn="l" rtl="0">
              <a:spcBef>
                <a:spcPts val="0"/>
              </a:spcBef>
              <a:spcAft>
                <a:spcPts val="0"/>
              </a:spcAft>
              <a:buNone/>
            </a:pPr>
            <a:r>
              <a:rPr lang="en" sz="1400"/>
              <a:t>From the picture of the slice in Boundless Analytics we saw significant differences between blue and red bar on “none” “popcorn” and “crackers” snacks. For popcorn the red bar was over twice as big as blue bar, and for Crackers the red bar was half the size of blue. This indicated that the Chiq value should be very large for this slice, thus it’s a very interesting finding</a:t>
            </a:r>
            <a:endParaRPr sz="1400"/>
          </a:p>
          <a:p>
            <a:pPr marL="0" lvl="0" indent="0" algn="l" rtl="0">
              <a:spcBef>
                <a:spcPts val="0"/>
              </a:spcBef>
              <a:spcAft>
                <a:spcPts val="0"/>
              </a:spcAft>
              <a:buNone/>
            </a:pPr>
            <a:r>
              <a:rPr lang="en" sz="1400" b="1"/>
              <a:t>Code with Chiq value and p-value I got:</a:t>
            </a:r>
            <a:endParaRPr sz="1400" b="1"/>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b="1"/>
              <a:t>Explanation of Chiq value and p-value</a:t>
            </a:r>
            <a:endParaRPr sz="1400" b="1"/>
          </a:p>
          <a:p>
            <a:pPr marL="0" lvl="0" indent="457200" algn="l" rtl="0">
              <a:spcBef>
                <a:spcPts val="0"/>
              </a:spcBef>
              <a:spcAft>
                <a:spcPts val="0"/>
              </a:spcAft>
              <a:buNone/>
            </a:pPr>
            <a:r>
              <a:rPr lang="en" sz="1400"/>
              <a:t>Since the p-value of less then 2.2e^-16, which is much less than</a:t>
            </a:r>
            <a:r>
              <a:rPr lang="en" sz="1400" b="1"/>
              <a:t> </a:t>
            </a:r>
            <a:r>
              <a:rPr lang="en" sz="1400"/>
              <a:t>7.669e^-5 , we REJECT, the null hypothesis. And I got a Chiq value 0f</a:t>
            </a:r>
            <a:r>
              <a:rPr lang="en" sz="1400" b="1"/>
              <a:t> 400.8 </a:t>
            </a:r>
            <a:r>
              <a:rPr lang="en" sz="1400"/>
              <a:t>which is very high, but I’ll test the other 3 slices to see if I can find anything better. </a:t>
            </a:r>
            <a:r>
              <a:rPr lang="en" sz="1400" b="1"/>
              <a:t> </a:t>
            </a:r>
            <a:endParaRPr sz="1400" b="1"/>
          </a:p>
        </p:txBody>
      </p:sp>
      <p:sp>
        <p:nvSpPr>
          <p:cNvPr id="2456" name="Google Shape;2456;p42"/>
          <p:cNvSpPr txBox="1">
            <a:spLocks noGrp="1"/>
          </p:cNvSpPr>
          <p:nvPr>
            <p:ph type="title"/>
          </p:nvPr>
        </p:nvSpPr>
        <p:spPr>
          <a:xfrm>
            <a:off x="210275" y="539500"/>
            <a:ext cx="71169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Barlow Semi Condensed"/>
                <a:ea typeface="Barlow Semi Condensed"/>
                <a:cs typeface="Barlow Semi Condensed"/>
                <a:sym typeface="Barlow Semi Condensed"/>
              </a:rPr>
              <a:t>Is Distribution of  Snacks affected if we limit ourselves to transactions selling Cola in Princeton on the Weekdays? Cont</a:t>
            </a:r>
            <a:endParaRPr sz="2400" b="1"/>
          </a:p>
        </p:txBody>
      </p:sp>
      <p:pic>
        <p:nvPicPr>
          <p:cNvPr id="2457" name="Google Shape;2457;p42"/>
          <p:cNvPicPr preferRelativeResize="0"/>
          <p:nvPr/>
        </p:nvPicPr>
        <p:blipFill>
          <a:blip r:embed="rId3">
            <a:alphaModFix/>
          </a:blip>
          <a:stretch>
            <a:fillRect/>
          </a:stretch>
        </p:blipFill>
        <p:spPr>
          <a:xfrm>
            <a:off x="323500" y="2934400"/>
            <a:ext cx="7834778" cy="62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sp>
        <p:nvSpPr>
          <p:cNvPr id="2462" name="Google Shape;2462;p43"/>
          <p:cNvSpPr txBox="1">
            <a:spLocks noGrp="1"/>
          </p:cNvSpPr>
          <p:nvPr>
            <p:ph type="title"/>
          </p:nvPr>
        </p:nvSpPr>
        <p:spPr>
          <a:xfrm>
            <a:off x="177925" y="86625"/>
            <a:ext cx="7116900" cy="159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Barlow Semi Condensed"/>
                <a:ea typeface="Barlow Semi Condensed"/>
                <a:cs typeface="Barlow Semi Condensed"/>
                <a:sym typeface="Barlow Semi Condensed"/>
              </a:rPr>
              <a:t>Is Distribution of Snacks affected if we limit ourselves to transactions selling Lager in New Brunswick on the Weekends?</a:t>
            </a:r>
            <a:endParaRPr sz="2400" b="1"/>
          </a:p>
        </p:txBody>
      </p:sp>
      <p:pic>
        <p:nvPicPr>
          <p:cNvPr id="2463" name="Google Shape;2463;p43"/>
          <p:cNvPicPr preferRelativeResize="0"/>
          <p:nvPr/>
        </p:nvPicPr>
        <p:blipFill>
          <a:blip r:embed="rId3">
            <a:alphaModFix/>
          </a:blip>
          <a:stretch>
            <a:fillRect/>
          </a:stretch>
        </p:blipFill>
        <p:spPr>
          <a:xfrm>
            <a:off x="760225" y="1591599"/>
            <a:ext cx="7731399" cy="331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44"/>
          <p:cNvSpPr txBox="1">
            <a:spLocks noGrp="1"/>
          </p:cNvSpPr>
          <p:nvPr>
            <p:ph type="body" idx="1"/>
          </p:nvPr>
        </p:nvSpPr>
        <p:spPr>
          <a:xfrm>
            <a:off x="323500" y="1568925"/>
            <a:ext cx="8104500" cy="26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Why I picked the slice:</a:t>
            </a:r>
            <a:endParaRPr sz="1400" b="1"/>
          </a:p>
          <a:p>
            <a:pPr marL="0" lvl="0" indent="457200" algn="l" rtl="0">
              <a:spcBef>
                <a:spcPts val="0"/>
              </a:spcBef>
              <a:spcAft>
                <a:spcPts val="0"/>
              </a:spcAft>
              <a:buNone/>
            </a:pPr>
            <a:r>
              <a:rPr lang="en" sz="1400"/>
              <a:t>From the picture of the slice in Boundless Analytics we saw significant differences between blue and red bar on all except “popcorn” snacks. The difference can be especially seen between blue and red bars for “none” snacks, the blue bar is almost 3 times as big as red bar (aprox.60% vs 20%)This indicated that the Chiq value should be very large for this slice, thus it’s a very interesting finding</a:t>
            </a:r>
            <a:endParaRPr sz="1400"/>
          </a:p>
          <a:p>
            <a:pPr marL="0" lvl="0" indent="0" algn="l" rtl="0">
              <a:spcBef>
                <a:spcPts val="0"/>
              </a:spcBef>
              <a:spcAft>
                <a:spcPts val="0"/>
              </a:spcAft>
              <a:buNone/>
            </a:pPr>
            <a:r>
              <a:rPr lang="en" sz="1400" b="1"/>
              <a:t>Code with Chiq value and p-value I got:</a:t>
            </a:r>
            <a:endParaRPr sz="1400" b="1"/>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b="1"/>
              <a:t>Explanation of Chiq value and p-value</a:t>
            </a:r>
            <a:endParaRPr sz="1400" b="1"/>
          </a:p>
          <a:p>
            <a:pPr marL="0" lvl="0" indent="457200" algn="l" rtl="0">
              <a:spcBef>
                <a:spcPts val="0"/>
              </a:spcBef>
              <a:spcAft>
                <a:spcPts val="0"/>
              </a:spcAft>
              <a:buNone/>
            </a:pPr>
            <a:r>
              <a:rPr lang="en" sz="1400"/>
              <a:t>Since the p-value of less then 2.2e^-16, which is much less than</a:t>
            </a:r>
            <a:r>
              <a:rPr lang="en" sz="1400" b="1"/>
              <a:t> </a:t>
            </a:r>
            <a:r>
              <a:rPr lang="en" sz="1400"/>
              <a:t>7.669e^-5 , we REJECT, the null hypothesis. And I got a Chiq value 0f </a:t>
            </a:r>
            <a:r>
              <a:rPr lang="en" sz="1400" b="1"/>
              <a:t>600.15</a:t>
            </a:r>
            <a:r>
              <a:rPr lang="en" sz="1400"/>
              <a:t> which is very high, but I still have 2 more subsets to test.</a:t>
            </a:r>
            <a:endParaRPr sz="1400" b="1"/>
          </a:p>
        </p:txBody>
      </p:sp>
      <p:sp>
        <p:nvSpPr>
          <p:cNvPr id="2469" name="Google Shape;2469;p44"/>
          <p:cNvSpPr txBox="1">
            <a:spLocks noGrp="1"/>
          </p:cNvSpPr>
          <p:nvPr>
            <p:ph type="title"/>
          </p:nvPr>
        </p:nvSpPr>
        <p:spPr>
          <a:xfrm>
            <a:off x="210275" y="539500"/>
            <a:ext cx="71169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Barlow Semi Condensed"/>
                <a:ea typeface="Barlow Semi Condensed"/>
                <a:cs typeface="Barlow Semi Condensed"/>
                <a:sym typeface="Barlow Semi Condensed"/>
              </a:rPr>
              <a:t>Is Distribution of Snacks affected if we limit ourselves to transactions selling Lager in New Brunswick on the Weekends?Cont</a:t>
            </a:r>
            <a:endParaRPr sz="2400" b="1"/>
          </a:p>
        </p:txBody>
      </p:sp>
      <p:pic>
        <p:nvPicPr>
          <p:cNvPr id="2470" name="Google Shape;2470;p44"/>
          <p:cNvPicPr preferRelativeResize="0"/>
          <p:nvPr/>
        </p:nvPicPr>
        <p:blipFill>
          <a:blip r:embed="rId3">
            <a:alphaModFix/>
          </a:blip>
          <a:stretch>
            <a:fillRect/>
          </a:stretch>
        </p:blipFill>
        <p:spPr>
          <a:xfrm>
            <a:off x="421338" y="2918225"/>
            <a:ext cx="7908831" cy="60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4"/>
        <p:cNvGrpSpPr/>
        <p:nvPr/>
      </p:nvGrpSpPr>
      <p:grpSpPr>
        <a:xfrm>
          <a:off x="0" y="0"/>
          <a:ext cx="0" cy="0"/>
          <a:chOff x="0" y="0"/>
          <a:chExt cx="0" cy="0"/>
        </a:xfrm>
      </p:grpSpPr>
      <p:sp>
        <p:nvSpPr>
          <p:cNvPr id="2475" name="Google Shape;2475;p45"/>
          <p:cNvSpPr txBox="1">
            <a:spLocks noGrp="1"/>
          </p:cNvSpPr>
          <p:nvPr>
            <p:ph type="title"/>
          </p:nvPr>
        </p:nvSpPr>
        <p:spPr>
          <a:xfrm>
            <a:off x="177925" y="86625"/>
            <a:ext cx="7116900" cy="159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Barlow Semi Condensed"/>
                <a:ea typeface="Barlow Semi Condensed"/>
                <a:cs typeface="Barlow Semi Condensed"/>
                <a:sym typeface="Barlow Semi Condensed"/>
              </a:rPr>
              <a:t>Is Distribution of Location affected if we limit ourselves to transactions selling Lager with no snacks on the Weekends?</a:t>
            </a:r>
            <a:endParaRPr sz="2400" b="1"/>
          </a:p>
        </p:txBody>
      </p:sp>
      <p:pic>
        <p:nvPicPr>
          <p:cNvPr id="2476" name="Google Shape;2476;p45"/>
          <p:cNvPicPr preferRelativeResize="0"/>
          <p:nvPr/>
        </p:nvPicPr>
        <p:blipFill>
          <a:blip r:embed="rId3">
            <a:alphaModFix/>
          </a:blip>
          <a:stretch>
            <a:fillRect/>
          </a:stretch>
        </p:blipFill>
        <p:spPr>
          <a:xfrm>
            <a:off x="663150" y="1455925"/>
            <a:ext cx="8173551" cy="3486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B6344"/>
      </a:accent1>
      <a:accent2>
        <a:srgbClr val="FFB19E"/>
      </a:accent2>
      <a:accent3>
        <a:srgbClr val="F7D79F"/>
      </a:accent3>
      <a:accent4>
        <a:srgbClr val="C2A256"/>
      </a:accent4>
      <a:accent5>
        <a:srgbClr val="637357"/>
      </a:accent5>
      <a:accent6>
        <a:srgbClr val="FFDEDE"/>
      </a:accent6>
      <a:hlink>
        <a:srgbClr val="4C63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1232</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Barlow Semi Condensed</vt:lpstr>
      <vt:lpstr>Knewave</vt:lpstr>
      <vt:lpstr>Simple Light</vt:lpstr>
      <vt:lpstr>Boundless Analytics </vt:lpstr>
      <vt:lpstr>The 4 best subsets I found</vt:lpstr>
      <vt:lpstr>4 Alternative Hypothesis</vt:lpstr>
      <vt:lpstr>Bonferroni Correction</vt:lpstr>
      <vt:lpstr>Is Distribution of  Snacks affected if we limit ourselves to transactions selling Cola in Princeton on the Weekdays?</vt:lpstr>
      <vt:lpstr>Is Distribution of  Snacks affected if we limit ourselves to transactions selling Cola in Princeton on the Weekdays? Cont</vt:lpstr>
      <vt:lpstr>Is Distribution of Snacks affected if we limit ourselves to transactions selling Lager in New Brunswick on the Weekends?</vt:lpstr>
      <vt:lpstr>Is Distribution of Snacks affected if we limit ourselves to transactions selling Lager in New Brunswick on the Weekends?Cont</vt:lpstr>
      <vt:lpstr>Is Distribution of Location affected if we limit ourselves to transactions selling Lager with no snacks on the Weekends?</vt:lpstr>
      <vt:lpstr>Is Distribution of Snacks affected if we limit ourselves to transactions selling Lager in New Brunswick on the Weekends?Cont</vt:lpstr>
      <vt:lpstr>Is Distribution of Soft Drinks affected if we limit ourselves to transactions selling Popcorn in Princeton on the Weekdays?</vt:lpstr>
      <vt:lpstr>Is Distribution of Snacks affected if we limit ourselves to transactions selling Lager in New Brunswick on the Weekends?Cont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Boundless Analytics </dc:title>
  <cp:lastModifiedBy>Tomasz Imielinski</cp:lastModifiedBy>
  <cp:revision>1</cp:revision>
  <dcterms:modified xsi:type="dcterms:W3CDTF">2022-05-07T22:08:11Z</dcterms:modified>
</cp:coreProperties>
</file>