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a34f687c3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a34f687c3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a34f687c3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a34f687c3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a34f687c3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a34f687c3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a34f687c3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a34f687c3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a34f687c3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a34f687c3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a34f687c3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a34f687c3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a34f687c3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a34f687c3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a34f687c3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a34f687c3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a34f687c3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a34f687c3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umpy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ytorch.org/text/stable/index.html" TargetMode="External"/><Relationship Id="rId4" Type="http://schemas.openxmlformats.org/officeDocument/2006/relationships/hyperlink" Target="https://pytorch.org/vision/stable/index.html" TargetMode="External"/><Relationship Id="rId5" Type="http://schemas.openxmlformats.org/officeDocument/2006/relationships/hyperlink" Target="https://pytorch.org/audio/stable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ytorch.org/docs/stable/nn.html" TargetMode="External"/><Relationship Id="rId4" Type="http://schemas.openxmlformats.org/officeDocument/2006/relationships/hyperlink" Target="https://pytorch.org/docs/stable/generated/torch.nn.Module.html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Beginners Guide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Meta (formerly known as Facebook) operates </a:t>
            </a:r>
            <a:r>
              <a:rPr i="1" lang="en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PyTorch.</a:t>
            </a:r>
            <a:endParaRPr i="1" sz="15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Facebook AI Research (FAIR) (now known as Meta AI) team has developed PyTorch and gave the initial stable release in 2016.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Current stable release : v2.3.0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825" y="1848375"/>
            <a:ext cx="3166851" cy="1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: Introduction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❏"/>
            </a:pP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optimized tensor library for deep learning 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GPUs and CPUs.</a:t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b="1" lang="en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torch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library. </a:t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Latest PyTorch requires Python 3.8 or later.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❏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to implement a Machine Learning workflow. </a:t>
            </a: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machine learning workflows involve working with data, creating models, optimizing model parameters, and saving the trained models.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main features of PyTorch are ;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Tensor Computation (similar to NumPy) with strong GPU (Graphical Processing Unit) acceleration support.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Automatic Differentiation (AutoGrad) for creating and training deep neural networks.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Installation Instructions : https://pytorch.org/get-started/locally/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: Tensors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Tensors are similar to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NumPy’s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ndarrays, except that tensors can run on GPUs or other hardware accelerators.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various types of tensors like Float Tensor, Double Tensor, Half Tensor, Int Tensor, and Long Tensor, but PyTorch uses the 32-bit Float Tensor as the default type.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mathematical terms, a tensor is a fundamental unit of data that can be used as the foundation for advanced mathematical operations.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: Working with large Datasets (Dataloaders)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ideally want our dataset code to be decoupled from our model training code for better readability and modularity.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PyTorch offers two data primitives - DataLoader and Dataset – for parallelizing data loading with automated batching and better readability and modularity of codes.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Datasets and DataLoader allow users to use their own data as well as pre-loaded datasets.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PyTorch offers domain-specific libraries such as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TorchText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TorchVision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TorchAudio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all of which include datasets.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: Build the Neural Network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Neural networks comprise of layers/modules that perform operations on data. 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500">
                <a:solidFill>
                  <a:srgbClr val="EE4C2C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torch.nn</a:t>
            </a: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provides all the building blocks you need to build your own neural network.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define a neural network in PyTorch, we create a class that inherits from </a:t>
            </a:r>
            <a:r>
              <a:rPr lang="en" sz="1500">
                <a:solidFill>
                  <a:srgbClr val="EE4C2C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nn.Module</a:t>
            </a: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7625" y="2366550"/>
            <a:ext cx="4611150" cy="27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: Automatic Differentiation with</a:t>
            </a:r>
            <a:r>
              <a:rPr b="1" lang="en" sz="23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900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torch.autograd</a:t>
            </a:r>
            <a:endParaRPr b="1" sz="1900">
              <a:solidFill>
                <a:srgbClr val="6C6C6D"/>
              </a:solidFill>
              <a:highlight>
                <a:srgbClr val="F3F4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training neural networks, the most frequently used algorithm is </a:t>
            </a:r>
            <a:r>
              <a:rPr b="1"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 propagation.</a:t>
            </a: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this algorithm, parameters (model weights) are adjusted according to the gradient of the loss function with respect to the given parameter.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compute those gradients, PyTorch has a </a:t>
            </a:r>
            <a:r>
              <a:rPr b="1"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built-in differentiation engine</a:t>
            </a: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called </a:t>
            </a:r>
            <a:r>
              <a:rPr lang="en" sz="1500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torch.autograd</a:t>
            </a: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It supports automatic computation of gradient for any computational graph.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89" y="2761600"/>
            <a:ext cx="5801423" cy="1997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0" name="Google Shape;100;p19"/>
          <p:cNvSpPr txBox="1"/>
          <p:nvPr/>
        </p:nvSpPr>
        <p:spPr>
          <a:xfrm>
            <a:off x="3645925" y="4758725"/>
            <a:ext cx="31728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computational Graph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: Optimizing model parameters</a:t>
            </a:r>
            <a:endParaRPr b="1" sz="1900">
              <a:solidFill>
                <a:srgbClr val="6C6C6D"/>
              </a:solidFill>
              <a:highlight>
                <a:srgbClr val="F3F4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that we have a model and data it’s time to train, validate and test our model by optimizing its parameters on our data. 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❏"/>
            </a:pPr>
            <a:r>
              <a:rPr b="1"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a model</a:t>
            </a: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an iterative process; in each iteration the model makes a guess about the output, calculates the error in its guess (</a:t>
            </a:r>
            <a:r>
              <a:rPr i="1"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collects the derivatives of the error with respect to its parameters, and optimizes these parameters using gradient descent. 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iteration of the optimization loop is called an </a:t>
            </a:r>
            <a:r>
              <a:rPr b="1"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epoch. </a:t>
            </a: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epoch consists of two main parts: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Train Loop - iterate over the training dataset and try to converge to optimal parameters.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Validation/Test Loop - iterate over the test dataset to check if model performance is improving.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: Save and Load the Model</a:t>
            </a:r>
            <a:endParaRPr b="1" sz="1900">
              <a:solidFill>
                <a:srgbClr val="6C6C6D"/>
              </a:solidFill>
              <a:highlight>
                <a:srgbClr val="F3F4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PyTorch models store the learned parameters in an internal state dictionary, called </a:t>
            </a:r>
            <a:r>
              <a:rPr lang="en" sz="1500">
                <a:solidFill>
                  <a:srgbClr val="6C6C6D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state_dict</a:t>
            </a:r>
            <a:r>
              <a:rPr lang="en" sz="15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