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753600" cy="7315200"/>
  <p:notesSz cx="6858000" cy="9144000"/>
  <p:embeddedFontLst>
    <p:embeddedFont>
      <p:font typeface="Aleo Bold Italics" panose="020B0604020202020204" charset="0"/>
      <p:regular r:id="rId10"/>
    </p:embeddedFont>
    <p:embeddedFont>
      <p:font typeface="Alice" panose="020B0604020202020204" charset="0"/>
      <p:regular r:id="rId11"/>
    </p:embeddedFont>
    <p:embeddedFont>
      <p:font typeface="Alice Bold" panose="020B0604020202020204" charset="0"/>
      <p:regular r:id="rId12"/>
    </p:embeddedFont>
    <p:embeddedFont>
      <p:font typeface="Arimo" panose="020B0604020202020204" charset="0"/>
      <p:regular r:id="rId13"/>
    </p:embeddedFont>
    <p:embeddedFont>
      <p:font typeface="Calibri" panose="020F0502020204030204" pitchFamily="34" charset="0"/>
      <p:regular r:id="rId14"/>
      <p:bold r:id="rId15"/>
      <p:italic r:id="rId16"/>
      <p:boldItalic r:id="rId17"/>
    </p:embeddedFont>
    <p:embeddedFont>
      <p:font typeface="Glacial Indifference" panose="020B0604020202020204" charset="0"/>
      <p:regular r:id="rId18"/>
    </p:embeddedFont>
    <p:embeddedFont>
      <p:font typeface="Montserrat Light Bold Italics" panose="020B0604020202020204" charset="0"/>
      <p:regular r:id="rId19"/>
    </p:embeddedFont>
    <p:embeddedFont>
      <p:font typeface="Rye" panose="020B0604020202020204" charset="0"/>
      <p:regular r:id="rId20"/>
    </p:embeddedFont>
    <p:embeddedFont>
      <p:font typeface="Special Elite"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140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6197" r="6197"/>
          <a:stretch>
            <a:fillRect/>
          </a:stretch>
        </p:blipFill>
        <p:spPr>
          <a:xfrm>
            <a:off x="0" y="0"/>
            <a:ext cx="9753600" cy="7315200"/>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015891"/>
            <a:ext cx="9753600" cy="3452364"/>
          </a:xfrm>
          <a:prstGeom prst="rect">
            <a:avLst/>
          </a:prstGeom>
        </p:spPr>
      </p:pic>
      <p:grpSp>
        <p:nvGrpSpPr>
          <p:cNvPr id="4" name="Group 4"/>
          <p:cNvGrpSpPr/>
          <p:nvPr/>
        </p:nvGrpSpPr>
        <p:grpSpPr>
          <a:xfrm>
            <a:off x="266571" y="1538591"/>
            <a:ext cx="9220458" cy="2406963"/>
            <a:chOff x="0" y="0"/>
            <a:chExt cx="12293944" cy="3209285"/>
          </a:xfrm>
        </p:grpSpPr>
        <p:sp>
          <p:nvSpPr>
            <p:cNvPr id="5" name="TextBox 5"/>
            <p:cNvSpPr txBox="1"/>
            <p:nvPr/>
          </p:nvSpPr>
          <p:spPr>
            <a:xfrm>
              <a:off x="0" y="-9525"/>
              <a:ext cx="12293944" cy="1898710"/>
            </a:xfrm>
            <a:prstGeom prst="rect">
              <a:avLst/>
            </a:prstGeom>
          </p:spPr>
          <p:txBody>
            <a:bodyPr lIns="0" tIns="0" rIns="0" bIns="0" rtlCol="0" anchor="t">
              <a:spAutoFit/>
            </a:bodyPr>
            <a:lstStyle/>
            <a:p>
              <a:pPr algn="ctr">
                <a:lnSpc>
                  <a:spcPts val="5574"/>
                </a:lnSpc>
              </a:pPr>
              <a:r>
                <a:rPr lang="en-US" sz="4645" spc="69">
                  <a:solidFill>
                    <a:srgbClr val="83281B"/>
                  </a:solidFill>
                  <a:latin typeface="Aleo Bold Italics"/>
                </a:rPr>
                <a:t>PARKING LOT MANAGEMENT  SYSTEM</a:t>
              </a:r>
            </a:p>
          </p:txBody>
        </p:sp>
        <p:sp>
          <p:nvSpPr>
            <p:cNvPr id="6" name="TextBox 6"/>
            <p:cNvSpPr txBox="1"/>
            <p:nvPr/>
          </p:nvSpPr>
          <p:spPr>
            <a:xfrm>
              <a:off x="0" y="1983963"/>
              <a:ext cx="12293944" cy="1225321"/>
            </a:xfrm>
            <a:prstGeom prst="rect">
              <a:avLst/>
            </a:prstGeom>
          </p:spPr>
          <p:txBody>
            <a:bodyPr lIns="0" tIns="0" rIns="0" bIns="0" rtlCol="0" anchor="t">
              <a:spAutoFit/>
            </a:bodyPr>
            <a:lstStyle/>
            <a:p>
              <a:pPr>
                <a:lnSpc>
                  <a:spcPts val="3663"/>
                </a:lnSpc>
              </a:pPr>
              <a:r>
                <a:rPr lang="en-US" sz="2654">
                  <a:solidFill>
                    <a:srgbClr val="FFDE59"/>
                  </a:solidFill>
                  <a:latin typeface="Montserrat Light Bold Italics"/>
                </a:rPr>
                <a:t>WEB  DEVELOPMENT  DECEMBER  </a:t>
              </a:r>
            </a:p>
            <a:p>
              <a:pPr algn="just">
                <a:lnSpc>
                  <a:spcPts val="3663"/>
                </a:lnSpc>
              </a:pPr>
              <a:r>
                <a:rPr lang="en-US" sz="2654">
                  <a:solidFill>
                    <a:srgbClr val="FFDE59"/>
                  </a:solidFill>
                  <a:latin typeface="Montserrat Light Bold Italics"/>
                </a:rPr>
                <a:t>MAJOR  PROJECT</a:t>
              </a:r>
            </a:p>
          </p:txBody>
        </p:sp>
      </p:grpSp>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094576" y="4818575"/>
            <a:ext cx="4659024" cy="1649098"/>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094576" y="5643124"/>
            <a:ext cx="4659024" cy="1649098"/>
          </a:xfrm>
          <a:prstGeom prst="rect">
            <a:avLst/>
          </a:prstGeom>
        </p:spPr>
      </p:pic>
      <p:sp>
        <p:nvSpPr>
          <p:cNvPr id="9" name="TextBox 9"/>
          <p:cNvSpPr txBox="1"/>
          <p:nvPr/>
        </p:nvSpPr>
        <p:spPr>
          <a:xfrm>
            <a:off x="5094576" y="4809873"/>
            <a:ext cx="4392454" cy="2432534"/>
          </a:xfrm>
          <a:prstGeom prst="rect">
            <a:avLst/>
          </a:prstGeom>
        </p:spPr>
        <p:txBody>
          <a:bodyPr lIns="0" tIns="0" rIns="0" bIns="0" rtlCol="0" anchor="t">
            <a:spAutoFit/>
          </a:bodyPr>
          <a:lstStyle/>
          <a:p>
            <a:pPr algn="ctr">
              <a:lnSpc>
                <a:spcPts val="5024"/>
              </a:lnSpc>
            </a:pPr>
            <a:r>
              <a:rPr lang="en-US" sz="3835" spc="76">
                <a:solidFill>
                  <a:srgbClr val="000000"/>
                </a:solidFill>
                <a:latin typeface="Glacial Indifference"/>
              </a:rPr>
              <a:t>TEAM MEMBERS</a:t>
            </a:r>
          </a:p>
          <a:p>
            <a:pPr marL="583881" lvl="1" indent="-291941">
              <a:lnSpc>
                <a:spcPts val="3542"/>
              </a:lnSpc>
              <a:buFont typeface="Arial"/>
              <a:buChar char="•"/>
            </a:pPr>
            <a:r>
              <a:rPr lang="en-US" sz="2704" spc="54">
                <a:solidFill>
                  <a:srgbClr val="000000"/>
                </a:solidFill>
                <a:latin typeface="Glacial Indifference"/>
              </a:rPr>
              <a:t>VIKASH KILAKA</a:t>
            </a:r>
          </a:p>
          <a:p>
            <a:pPr marL="583881" lvl="1" indent="-291941">
              <a:lnSpc>
                <a:spcPts val="3542"/>
              </a:lnSpc>
              <a:buFont typeface="Arial"/>
              <a:buChar char="•"/>
            </a:pPr>
            <a:r>
              <a:rPr lang="en-US" sz="2704" spc="54">
                <a:solidFill>
                  <a:srgbClr val="000000"/>
                </a:solidFill>
                <a:latin typeface="Glacial Indifference"/>
              </a:rPr>
              <a:t>DEVESH YADAV</a:t>
            </a:r>
          </a:p>
          <a:p>
            <a:pPr marL="583881" lvl="1" indent="-291941">
              <a:lnSpc>
                <a:spcPts val="3542"/>
              </a:lnSpc>
              <a:buFont typeface="Arial"/>
              <a:buChar char="•"/>
            </a:pPr>
            <a:r>
              <a:rPr lang="en-US" sz="2704" spc="54">
                <a:solidFill>
                  <a:srgbClr val="000000"/>
                </a:solidFill>
                <a:latin typeface="Glacial Indifference"/>
              </a:rPr>
              <a:t>KODUMURI VARSHITHA</a:t>
            </a:r>
          </a:p>
          <a:p>
            <a:pPr marL="583881" lvl="1" indent="-291941">
              <a:lnSpc>
                <a:spcPts val="3542"/>
              </a:lnSpc>
              <a:buFont typeface="Arial"/>
              <a:buChar char="•"/>
            </a:pPr>
            <a:r>
              <a:rPr lang="en-US" sz="2704" spc="54">
                <a:solidFill>
                  <a:srgbClr val="000000"/>
                </a:solidFill>
                <a:latin typeface="Glacial Indifference"/>
              </a:rPr>
              <a:t>ASTHA AGRAWAL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614" r="614"/>
          <a:stretch>
            <a:fillRect/>
          </a:stretch>
        </p:blipFill>
        <p:spPr>
          <a:xfrm>
            <a:off x="0" y="0"/>
            <a:ext cx="9753600" cy="7315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138" r="12138"/>
          <a:stretch>
            <a:fillRect/>
          </a:stretch>
        </p:blipFill>
        <p:spPr>
          <a:xfrm>
            <a:off x="0" y="0"/>
            <a:ext cx="9753600" cy="7315200"/>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5141111" cy="1819737"/>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33953" y="2332420"/>
            <a:ext cx="9319647" cy="3298763"/>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33953" y="3981801"/>
            <a:ext cx="9319647" cy="3298763"/>
          </a:xfrm>
          <a:prstGeom prst="rect">
            <a:avLst/>
          </a:prstGeom>
        </p:spPr>
      </p:pic>
      <p:sp>
        <p:nvSpPr>
          <p:cNvPr id="6" name="TextBox 6"/>
          <p:cNvSpPr txBox="1"/>
          <p:nvPr/>
        </p:nvSpPr>
        <p:spPr>
          <a:xfrm>
            <a:off x="528621" y="2557047"/>
            <a:ext cx="9224979" cy="4445320"/>
          </a:xfrm>
          <a:prstGeom prst="rect">
            <a:avLst/>
          </a:prstGeom>
        </p:spPr>
        <p:txBody>
          <a:bodyPr lIns="0" tIns="0" rIns="0" bIns="0" rtlCol="0" anchor="t">
            <a:spAutoFit/>
          </a:bodyPr>
          <a:lstStyle/>
          <a:p>
            <a:pPr>
              <a:lnSpc>
                <a:spcPts val="3542"/>
              </a:lnSpc>
              <a:spcBef>
                <a:spcPct val="0"/>
              </a:spcBef>
            </a:pPr>
            <a:r>
              <a:rPr lang="en-US" sz="2704" spc="54">
                <a:solidFill>
                  <a:srgbClr val="073572"/>
                </a:solidFill>
                <a:latin typeface="Alice Bold"/>
              </a:rPr>
              <a:t>The main aim of this project is to reduce the traffic in the</a:t>
            </a:r>
          </a:p>
          <a:p>
            <a:pPr>
              <a:lnSpc>
                <a:spcPts val="3542"/>
              </a:lnSpc>
              <a:spcBef>
                <a:spcPct val="0"/>
              </a:spcBef>
            </a:pPr>
            <a:r>
              <a:rPr lang="en-US" sz="2704" spc="54">
                <a:solidFill>
                  <a:srgbClr val="073572"/>
                </a:solidFill>
                <a:latin typeface="Alice Bold"/>
              </a:rPr>
              <a:t>parking place and manage a proper record. This project</a:t>
            </a:r>
          </a:p>
          <a:p>
            <a:pPr>
              <a:lnSpc>
                <a:spcPts val="3542"/>
              </a:lnSpc>
              <a:spcBef>
                <a:spcPct val="0"/>
              </a:spcBef>
            </a:pPr>
            <a:r>
              <a:rPr lang="en-US" sz="2704" spc="54">
                <a:solidFill>
                  <a:srgbClr val="073572"/>
                </a:solidFill>
                <a:latin typeface="Alice Bold"/>
              </a:rPr>
              <a:t>enables one to manage the parking and provide a better</a:t>
            </a:r>
          </a:p>
          <a:p>
            <a:pPr>
              <a:lnSpc>
                <a:spcPts val="3542"/>
              </a:lnSpc>
              <a:spcBef>
                <a:spcPct val="0"/>
              </a:spcBef>
            </a:pPr>
            <a:r>
              <a:rPr lang="en-US" sz="2704" spc="54">
                <a:solidFill>
                  <a:srgbClr val="073572"/>
                </a:solidFill>
                <a:latin typeface="Alice Bold"/>
              </a:rPr>
              <a:t>idea of parking spaces left and also provides the proper</a:t>
            </a:r>
          </a:p>
          <a:p>
            <a:pPr>
              <a:lnSpc>
                <a:spcPts val="3542"/>
              </a:lnSpc>
              <a:spcBef>
                <a:spcPct val="0"/>
              </a:spcBef>
            </a:pPr>
            <a:r>
              <a:rPr lang="en-US" sz="2704" spc="54">
                <a:solidFill>
                  <a:srgbClr val="073572"/>
                </a:solidFill>
                <a:latin typeface="Alice Bold"/>
              </a:rPr>
              <a:t>record of vehicles parked and there in and out timimgs.</a:t>
            </a:r>
          </a:p>
          <a:p>
            <a:pPr>
              <a:lnSpc>
                <a:spcPts val="3542"/>
              </a:lnSpc>
              <a:spcBef>
                <a:spcPct val="0"/>
              </a:spcBef>
            </a:pPr>
            <a:r>
              <a:rPr lang="en-US" sz="2704" spc="54">
                <a:solidFill>
                  <a:srgbClr val="073572"/>
                </a:solidFill>
                <a:latin typeface="Alice Bold"/>
              </a:rPr>
              <a:t>This Project will feature registrations of vehicles in the</a:t>
            </a:r>
          </a:p>
          <a:p>
            <a:pPr>
              <a:lnSpc>
                <a:spcPts val="3542"/>
              </a:lnSpc>
              <a:spcBef>
                <a:spcPct val="0"/>
              </a:spcBef>
            </a:pPr>
            <a:r>
              <a:rPr lang="en-US" sz="2704" spc="54">
                <a:solidFill>
                  <a:srgbClr val="073572"/>
                </a:solidFill>
                <a:latin typeface="Alice Bold"/>
              </a:rPr>
              <a:t>parking lot with keeping there number plate, name and</a:t>
            </a:r>
          </a:p>
          <a:p>
            <a:pPr>
              <a:lnSpc>
                <a:spcPts val="3542"/>
              </a:lnSpc>
              <a:spcBef>
                <a:spcPct val="0"/>
              </a:spcBef>
            </a:pPr>
            <a:r>
              <a:rPr lang="en-US" sz="2704" spc="54">
                <a:solidFill>
                  <a:srgbClr val="073572"/>
                </a:solidFill>
                <a:latin typeface="Alice Bold"/>
              </a:rPr>
              <a:t>entry-exit timings using web development, html/css,</a:t>
            </a:r>
          </a:p>
          <a:p>
            <a:pPr>
              <a:lnSpc>
                <a:spcPts val="3542"/>
              </a:lnSpc>
              <a:spcBef>
                <a:spcPct val="0"/>
              </a:spcBef>
            </a:pPr>
            <a:r>
              <a:rPr lang="en-US" sz="2704" spc="54">
                <a:solidFill>
                  <a:srgbClr val="073572"/>
                </a:solidFill>
                <a:latin typeface="Alice Bold"/>
              </a:rPr>
              <a:t>javascript . Also this will provide a list of all vehicles in</a:t>
            </a:r>
          </a:p>
          <a:p>
            <a:pPr>
              <a:lnSpc>
                <a:spcPts val="3542"/>
              </a:lnSpc>
              <a:spcBef>
                <a:spcPct val="0"/>
              </a:spcBef>
            </a:pPr>
            <a:r>
              <a:rPr lang="en-US" sz="2704" spc="54">
                <a:solidFill>
                  <a:srgbClr val="073572"/>
                </a:solidFill>
                <a:latin typeface="Alice Bold"/>
              </a:rPr>
              <a:t>the parking lot</a:t>
            </a:r>
          </a:p>
        </p:txBody>
      </p:sp>
      <p:sp>
        <p:nvSpPr>
          <p:cNvPr id="7" name="TextBox 7"/>
          <p:cNvSpPr txBox="1"/>
          <p:nvPr/>
        </p:nvSpPr>
        <p:spPr>
          <a:xfrm>
            <a:off x="-547456" y="428062"/>
            <a:ext cx="6236023" cy="992188"/>
          </a:xfrm>
          <a:prstGeom prst="rect">
            <a:avLst/>
          </a:prstGeom>
        </p:spPr>
        <p:txBody>
          <a:bodyPr lIns="0" tIns="0" rIns="0" bIns="0" rtlCol="0" anchor="t">
            <a:spAutoFit/>
          </a:bodyPr>
          <a:lstStyle/>
          <a:p>
            <a:pPr algn="ctr">
              <a:lnSpc>
                <a:spcPts val="7762"/>
              </a:lnSpc>
            </a:pPr>
            <a:r>
              <a:rPr lang="en-US" sz="6750">
                <a:solidFill>
                  <a:srgbClr val="000000"/>
                </a:solidFill>
                <a:latin typeface="Rye"/>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138" r="12138"/>
          <a:stretch>
            <a:fillRect/>
          </a:stretch>
        </p:blipFill>
        <p:spPr>
          <a:xfrm>
            <a:off x="0" y="0"/>
            <a:ext cx="9753600" cy="7315200"/>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4786" y="0"/>
            <a:ext cx="2252074" cy="7971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651005"/>
            <a:ext cx="9753600" cy="3452364"/>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2890869"/>
            <a:ext cx="9753600" cy="3452364"/>
          </a:xfrm>
          <a:prstGeom prst="rect">
            <a:avLst/>
          </a:prstGeom>
        </p:spPr>
      </p:pic>
      <p:sp>
        <p:nvSpPr>
          <p:cNvPr id="6" name="TextBox 6"/>
          <p:cNvSpPr txBox="1"/>
          <p:nvPr/>
        </p:nvSpPr>
        <p:spPr>
          <a:xfrm>
            <a:off x="227115" y="1748226"/>
            <a:ext cx="9299370" cy="4000819"/>
          </a:xfrm>
          <a:prstGeom prst="rect">
            <a:avLst/>
          </a:prstGeom>
        </p:spPr>
        <p:txBody>
          <a:bodyPr lIns="0" tIns="0" rIns="0" bIns="0" rtlCol="0" anchor="t">
            <a:spAutoFit/>
          </a:bodyPr>
          <a:lstStyle/>
          <a:p>
            <a:pPr>
              <a:lnSpc>
                <a:spcPts val="3542"/>
              </a:lnSpc>
              <a:spcBef>
                <a:spcPct val="0"/>
              </a:spcBef>
            </a:pPr>
            <a:r>
              <a:rPr lang="en-US" sz="2704" spc="54">
                <a:solidFill>
                  <a:srgbClr val="073572"/>
                </a:solidFill>
                <a:latin typeface="Alice Bold"/>
              </a:rPr>
              <a:t>Normally we can see in the multiplexes, there is problem, in the management of vehicles in the parking lot. One  have to go and search which line having place to park their vehicle , also some doesnot get space to park even we they have applied for space in that parking lot.  It becomes time consuming process to save and manage such details on pages and becomes confusing at times. a. So to avoid this problem Car Parking System project is implemented.</a:t>
            </a:r>
          </a:p>
        </p:txBody>
      </p:sp>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104089" y="18339"/>
            <a:ext cx="2200263" cy="77880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542194" y="18339"/>
            <a:ext cx="2200263" cy="778800"/>
          </a:xfrm>
          <a:prstGeom prst="rect">
            <a:avLst/>
          </a:prstGeom>
        </p:spPr>
      </p:pic>
      <p:sp>
        <p:nvSpPr>
          <p:cNvPr id="9" name="TextBox 9"/>
          <p:cNvSpPr txBox="1"/>
          <p:nvPr/>
        </p:nvSpPr>
        <p:spPr>
          <a:xfrm>
            <a:off x="2072975" y="255270"/>
            <a:ext cx="5328862" cy="476250"/>
          </a:xfrm>
          <a:prstGeom prst="rect">
            <a:avLst/>
          </a:prstGeom>
        </p:spPr>
        <p:txBody>
          <a:bodyPr lIns="0" tIns="0" rIns="0" bIns="0" rtlCol="0" anchor="t">
            <a:spAutoFit/>
          </a:bodyPr>
          <a:lstStyle/>
          <a:p>
            <a:pPr algn="ctr">
              <a:lnSpc>
                <a:spcPts val="3750"/>
              </a:lnSpc>
            </a:pPr>
            <a:r>
              <a:rPr lang="en-US" sz="3000" spc="450">
                <a:solidFill>
                  <a:srgbClr val="000000"/>
                </a:solidFill>
                <a:latin typeface="Special Elite"/>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138" r="12138"/>
          <a:stretch>
            <a:fillRect/>
          </a:stretch>
        </p:blipFill>
        <p:spPr>
          <a:xfrm>
            <a:off x="0" y="0"/>
            <a:ext cx="9753600" cy="7315200"/>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5199084" cy="1840257"/>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28277" y="1651005"/>
            <a:ext cx="8625323" cy="3053001"/>
          </a:xfrm>
          <a:prstGeom prst="rect">
            <a:avLst/>
          </a:prstGeom>
        </p:spPr>
      </p:pic>
      <p:sp>
        <p:nvSpPr>
          <p:cNvPr id="5" name="TextBox 5"/>
          <p:cNvSpPr txBox="1"/>
          <p:nvPr/>
        </p:nvSpPr>
        <p:spPr>
          <a:xfrm>
            <a:off x="0" y="245745"/>
            <a:ext cx="4876800" cy="952500"/>
          </a:xfrm>
          <a:prstGeom prst="rect">
            <a:avLst/>
          </a:prstGeom>
        </p:spPr>
        <p:txBody>
          <a:bodyPr lIns="0" tIns="0" rIns="0" bIns="0" rtlCol="0" anchor="t">
            <a:spAutoFit/>
          </a:bodyPr>
          <a:lstStyle/>
          <a:p>
            <a:pPr algn="ctr">
              <a:lnSpc>
                <a:spcPts val="3750"/>
              </a:lnSpc>
            </a:pPr>
            <a:r>
              <a:rPr lang="en-US" sz="3000" spc="450">
                <a:solidFill>
                  <a:srgbClr val="000000"/>
                </a:solidFill>
                <a:latin typeface="Special Elite"/>
              </a:rPr>
              <a:t>WORKING OF PROPOSED SOLUTION</a:t>
            </a:r>
          </a:p>
        </p:txBody>
      </p:sp>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28277" y="3348627"/>
            <a:ext cx="8625323" cy="3053001"/>
          </a:xfrm>
          <a:prstGeom prst="rect">
            <a:avLst/>
          </a:prstGeom>
        </p:spPr>
      </p:pic>
      <p:sp>
        <p:nvSpPr>
          <p:cNvPr id="7" name="TextBox 7"/>
          <p:cNvSpPr txBox="1"/>
          <p:nvPr/>
        </p:nvSpPr>
        <p:spPr>
          <a:xfrm>
            <a:off x="1380693" y="2053919"/>
            <a:ext cx="8372907" cy="4088747"/>
          </a:xfrm>
          <a:prstGeom prst="rect">
            <a:avLst/>
          </a:prstGeom>
        </p:spPr>
        <p:txBody>
          <a:bodyPr lIns="0" tIns="0" rIns="0" bIns="0" rtlCol="0" anchor="t">
            <a:spAutoFit/>
          </a:bodyPr>
          <a:lstStyle/>
          <a:p>
            <a:pPr>
              <a:lnSpc>
                <a:spcPts val="4679"/>
              </a:lnSpc>
            </a:pPr>
            <a:r>
              <a:rPr lang="en-US" sz="3571" spc="71">
                <a:solidFill>
                  <a:srgbClr val="000000"/>
                </a:solidFill>
                <a:latin typeface="Alice"/>
              </a:rPr>
              <a:t>I</a:t>
            </a:r>
            <a:r>
              <a:rPr lang="en-US" sz="3571" spc="71">
                <a:solidFill>
                  <a:srgbClr val="073572"/>
                </a:solidFill>
                <a:latin typeface="Alice"/>
              </a:rPr>
              <a:t>n this project we used web- development technologies i.e. </a:t>
            </a:r>
            <a:r>
              <a:rPr lang="en-US" sz="3571" spc="71">
                <a:solidFill>
                  <a:srgbClr val="073572"/>
                </a:solidFill>
                <a:latin typeface="Alice Bold"/>
              </a:rPr>
              <a:t>HTML, CSS/Bootstrap, Javascript</a:t>
            </a:r>
            <a:r>
              <a:rPr lang="en-US" sz="3571" spc="71">
                <a:solidFill>
                  <a:srgbClr val="073572"/>
                </a:solidFill>
                <a:latin typeface="Alice"/>
              </a:rPr>
              <a:t>. It takes name, vehicle name, vehicle number and entry-exit details as input and saves it and displays it in a table which shows the cars in the parking lot</a:t>
            </a:r>
            <a:r>
              <a:rPr lang="en-US" sz="3571" spc="71">
                <a:solidFill>
                  <a:srgbClr val="000000"/>
                </a:solidFill>
                <a:latin typeface="Alice"/>
              </a:rPr>
              <a:t> </a:t>
            </a:r>
          </a:p>
        </p:txBody>
      </p:sp>
      <p:sp>
        <p:nvSpPr>
          <p:cNvPr id="8" name="AutoShape 8"/>
          <p:cNvSpPr/>
          <p:nvPr/>
        </p:nvSpPr>
        <p:spPr>
          <a:xfrm>
            <a:off x="1128277" y="1627193"/>
            <a:ext cx="4804637" cy="0"/>
          </a:xfrm>
          <a:prstGeom prst="line">
            <a:avLst/>
          </a:prstGeom>
          <a:ln w="47625" cap="rnd">
            <a:solidFill>
              <a:srgbClr val="000000"/>
            </a:solidFill>
            <a:prstDash val="solid"/>
            <a:headEnd type="none" w="sm" len="sm"/>
            <a:tailEnd type="none" w="sm" len="sm"/>
          </a:ln>
        </p:spPr>
      </p:sp>
      <p:sp>
        <p:nvSpPr>
          <p:cNvPr id="9" name="AutoShape 9"/>
          <p:cNvSpPr/>
          <p:nvPr/>
        </p:nvSpPr>
        <p:spPr>
          <a:xfrm rot="-5400000">
            <a:off x="-553648" y="3333431"/>
            <a:ext cx="3316224" cy="0"/>
          </a:xfrm>
          <a:prstGeom prst="line">
            <a:avLst/>
          </a:prstGeom>
          <a:ln w="47625" cap="rnd">
            <a:solidFill>
              <a:srgbClr val="000000"/>
            </a:solidFill>
            <a:prstDash val="solid"/>
            <a:headEnd type="none" w="sm" len="sm"/>
            <a:tailEnd type="none" w="sm" len="sm"/>
          </a:ln>
        </p:spPr>
      </p:sp>
      <p:sp>
        <p:nvSpPr>
          <p:cNvPr id="10" name="AutoShape 10"/>
          <p:cNvSpPr/>
          <p:nvPr/>
        </p:nvSpPr>
        <p:spPr>
          <a:xfrm rot="-5400000">
            <a:off x="4409300" y="789784"/>
            <a:ext cx="1627193" cy="0"/>
          </a:xfrm>
          <a:prstGeom prst="line">
            <a:avLst/>
          </a:prstGeom>
          <a:ln w="47625" cap="rnd">
            <a:solidFill>
              <a:srgbClr val="000000"/>
            </a:solidFill>
            <a:prstDash val="solid"/>
            <a:headEnd type="none" w="sm" len="sm"/>
            <a:tailEnd type="none" w="sm" len="sm"/>
          </a:ln>
        </p:spPr>
      </p:sp>
      <p:sp>
        <p:nvSpPr>
          <p:cNvPr id="11" name="AutoShape 11"/>
          <p:cNvSpPr/>
          <p:nvPr/>
        </p:nvSpPr>
        <p:spPr>
          <a:xfrm rot="2814">
            <a:off x="-97556" y="1651005"/>
            <a:ext cx="1225813" cy="0"/>
          </a:xfrm>
          <a:prstGeom prst="line">
            <a:avLst/>
          </a:prstGeom>
          <a:ln w="47625" cap="rnd">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2138" r="12138"/>
          <a:stretch>
            <a:fillRect/>
          </a:stretch>
        </p:blipFill>
        <p:spPr>
          <a:xfrm>
            <a:off x="0" y="0"/>
            <a:ext cx="9753600" cy="73152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14133">
            <a:off x="5234586" y="4598426"/>
            <a:ext cx="4435927" cy="2023892"/>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25127" y="2350622"/>
            <a:ext cx="7276994" cy="2575749"/>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350622" y="2350622"/>
            <a:ext cx="7276994" cy="2575749"/>
          </a:xfrm>
          <a:prstGeom prst="rect">
            <a:avLst/>
          </a:prstGeom>
        </p:spPr>
      </p:pic>
      <p:sp>
        <p:nvSpPr>
          <p:cNvPr id="6" name="TextBox 6"/>
          <p:cNvSpPr txBox="1"/>
          <p:nvPr/>
        </p:nvSpPr>
        <p:spPr>
          <a:xfrm>
            <a:off x="173581" y="399044"/>
            <a:ext cx="6432634" cy="3531326"/>
          </a:xfrm>
          <a:prstGeom prst="rect">
            <a:avLst/>
          </a:prstGeom>
        </p:spPr>
        <p:txBody>
          <a:bodyPr lIns="0" tIns="0" rIns="0" bIns="0" rtlCol="0" anchor="t">
            <a:spAutoFit/>
          </a:bodyPr>
          <a:lstStyle/>
          <a:p>
            <a:pPr>
              <a:lnSpc>
                <a:spcPts val="6987"/>
              </a:lnSpc>
            </a:pPr>
            <a:r>
              <a:rPr lang="en-US" sz="6076">
                <a:solidFill>
                  <a:srgbClr val="000000"/>
                </a:solidFill>
                <a:latin typeface="Rye"/>
              </a:rPr>
              <a:t>IMAGES</a:t>
            </a:r>
            <a:r>
              <a:rPr lang="en-US" sz="6076">
                <a:solidFill>
                  <a:srgbClr val="000000"/>
                </a:solidFill>
                <a:latin typeface="Arimo"/>
              </a:rPr>
              <a:t> REGARDING OUR </a:t>
            </a:r>
          </a:p>
          <a:p>
            <a:pPr>
              <a:lnSpc>
                <a:spcPts val="6987"/>
              </a:lnSpc>
            </a:pPr>
            <a:r>
              <a:rPr lang="en-US" sz="6076">
                <a:solidFill>
                  <a:srgbClr val="000000"/>
                </a:solidFill>
                <a:latin typeface="Arimo"/>
              </a:rPr>
              <a:t>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D7DFE-E675-40FE-930A-04CFC64A0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7689"/>
            <a:ext cx="9537350" cy="5084285"/>
          </a:xfrm>
          <a:prstGeom prst="rect">
            <a:avLst/>
          </a:prstGeom>
        </p:spPr>
      </p:pic>
      <p:pic>
        <p:nvPicPr>
          <p:cNvPr id="5" name="Picture 4">
            <a:extLst>
              <a:ext uri="{FF2B5EF4-FFF2-40B4-BE49-F238E27FC236}">
                <a16:creationId xmlns:a16="http://schemas.microsoft.com/office/drawing/2014/main" id="{C8D75F89-88D6-4814-96C8-467AA16FF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5191974"/>
            <a:ext cx="9318894" cy="20711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1F3C9-44C2-4705-BC2D-A3DBBAE2D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 y="1"/>
            <a:ext cx="9772996" cy="7300710"/>
          </a:xfrm>
          <a:prstGeom prst="rect">
            <a:avLst/>
          </a:prstGeom>
        </p:spPr>
      </p:pic>
    </p:spTree>
    <p:extLst>
      <p:ext uri="{BB962C8B-B14F-4D97-AF65-F5344CB8AC3E}">
        <p14:creationId xmlns:p14="http://schemas.microsoft.com/office/powerpoint/2010/main" val="353892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268</Words>
  <Application>Microsoft Office PowerPoint</Application>
  <PresentationFormat>Custom</PresentationFormat>
  <Paragraphs>25</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Montserrat Light Bold Italics</vt:lpstr>
      <vt:lpstr>Special Elite</vt:lpstr>
      <vt:lpstr>Glacial Indifference</vt:lpstr>
      <vt:lpstr>Aleo Bold Italics</vt:lpstr>
      <vt:lpstr>Alice</vt:lpstr>
      <vt:lpstr>Rye</vt:lpstr>
      <vt:lpstr>Calibri</vt:lpstr>
      <vt:lpstr>Alice Bold</vt:lpstr>
      <vt:lpstr>Arial</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LOT MANAGEMENT sYSTEM</dc:title>
  <dc:creator>agraw</dc:creator>
  <cp:lastModifiedBy>agrawalastha205@gmail.com</cp:lastModifiedBy>
  <cp:revision>3</cp:revision>
  <dcterms:created xsi:type="dcterms:W3CDTF">2006-08-16T00:00:00Z</dcterms:created>
  <dcterms:modified xsi:type="dcterms:W3CDTF">2022-02-07T18:40:10Z</dcterms:modified>
  <dc:identifier>DAE3mCArMvM</dc:identifier>
</cp:coreProperties>
</file>