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5" d="100"/>
          <a:sy n="45" d="100"/>
        </p:scale>
        <p:origin x="56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Accenture%20tasks\Task%201\Complete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Accenture%20tasks\Task%201\Complete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A-4ACC-B358-258C1031F5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445376"/>
        <c:axId val="209448736"/>
      </c:barChart>
      <c:catAx>
        <c:axId val="209445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48736"/>
        <c:crosses val="autoZero"/>
        <c:auto val="1"/>
        <c:lblAlgn val="ctr"/>
        <c:lblOffset val="100"/>
        <c:noMultiLvlLbl val="0"/>
      </c:catAx>
      <c:valAx>
        <c:axId val="209448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944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Sheet2!$E$2:$E$5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4A-4C0C-8A78-DC3D899AC92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Sheet2!$F$2:$F$5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4A-4C0C-8A78-DC3D899AC92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Sheet2!$G$2:$G$5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4A-4C0C-8A78-DC3D899AC92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4A-4C0C-8A78-DC3D899AC9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1434416"/>
        <c:axId val="531441136"/>
      </c:barChart>
      <c:catAx>
        <c:axId val="53143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441136"/>
        <c:crosses val="autoZero"/>
        <c:auto val="1"/>
        <c:lblAlgn val="ctr"/>
        <c:lblOffset val="100"/>
        <c:noMultiLvlLbl val="0"/>
      </c:catAx>
      <c:valAx>
        <c:axId val="531441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143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969325" y="3331595"/>
            <a:ext cx="4290173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A8DEE60-DEAD-BCC8-FDA1-6B3FAB1B8EEC}"/>
              </a:ext>
            </a:extLst>
          </p:cNvPr>
          <p:cNvSpPr txBox="1"/>
          <p:nvPr/>
        </p:nvSpPr>
        <p:spPr>
          <a:xfrm>
            <a:off x="11430000" y="952500"/>
            <a:ext cx="55626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a total of 16 distinct content categories. Out of which Animal and Science categories are the most popular 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type of content - Photo, Video, Gif and Audio,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which people prefer photo and video.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month has the highest number of posts.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focus more on the top 5 categories that's animal, technology, science, healthy eating and food.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campaign to specifically target those audiences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maximize in the month of January, may and august as they number of posts in these months are the highest</a:t>
            </a:r>
            <a:endParaRPr lang="en-IN" sz="2400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2EDD7D-3915-18AC-6205-D53D78FD6C35}"/>
              </a:ext>
            </a:extLst>
          </p:cNvPr>
          <p:cNvSpPr txBox="1"/>
          <p:nvPr/>
        </p:nvSpPr>
        <p:spPr>
          <a:xfrm>
            <a:off x="8719949" y="2697597"/>
            <a:ext cx="6305406" cy="482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a fast growing technology unicorn that need to adapt quickly to it's global scale. Accenture has begun a 3 month POC focusing on these tasks: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Social Buzz's big data practice.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Buzz's top 5 most popular categories of content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3810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E4E97-D31C-A99B-E15A-16617282AD6C}"/>
              </a:ext>
            </a:extLst>
          </p:cNvPr>
          <p:cNvSpPr txBox="1"/>
          <p:nvPr/>
        </p:nvSpPr>
        <p:spPr>
          <a:xfrm>
            <a:off x="3505200" y="5325260"/>
            <a:ext cx="5638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IN" sz="3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posts per day </a:t>
            </a:r>
            <a:r>
              <a:rPr lang="en-IN" sz="3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36,500,000</a:t>
            </a:r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pieces of content per year!</a:t>
            </a:r>
          </a:p>
          <a:p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to capitalize on it when there is so much?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9" y="3417008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E1B9B6-C7D0-183D-4F5F-981C40B45741}"/>
              </a:ext>
            </a:extLst>
          </p:cNvPr>
          <p:cNvSpPr txBox="1"/>
          <p:nvPr/>
        </p:nvSpPr>
        <p:spPr>
          <a:xfrm>
            <a:off x="14496064" y="1758455"/>
            <a:ext cx="3106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Hill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Data Engineer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5B04F-561F-95A9-41C2-6E7E696D6234}"/>
              </a:ext>
            </a:extLst>
          </p:cNvPr>
          <p:cNvSpPr txBox="1"/>
          <p:nvPr/>
        </p:nvSpPr>
        <p:spPr>
          <a:xfrm>
            <a:off x="14496064" y="4648115"/>
            <a:ext cx="3106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 Ross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9F2C8-153C-33ED-F7F7-0AB45D66D899}"/>
              </a:ext>
            </a:extLst>
          </p:cNvPr>
          <p:cNvSpPr txBox="1"/>
          <p:nvPr/>
        </p:nvSpPr>
        <p:spPr>
          <a:xfrm>
            <a:off x="14496064" y="7599331"/>
            <a:ext cx="3106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Romario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5D59A7-A872-BA92-BDCA-014ABEB8B31F}"/>
              </a:ext>
            </a:extLst>
          </p:cNvPr>
          <p:cNvSpPr txBox="1"/>
          <p:nvPr/>
        </p:nvSpPr>
        <p:spPr>
          <a:xfrm>
            <a:off x="4168440" y="1492980"/>
            <a:ext cx="3542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772EFC-0F23-D584-7AE5-E49057033181}"/>
              </a:ext>
            </a:extLst>
          </p:cNvPr>
          <p:cNvSpPr txBox="1"/>
          <p:nvPr/>
        </p:nvSpPr>
        <p:spPr>
          <a:xfrm>
            <a:off x="5939717" y="3101242"/>
            <a:ext cx="3542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D29337-1337-91D8-68C9-6A8FCA9D212B}"/>
              </a:ext>
            </a:extLst>
          </p:cNvPr>
          <p:cNvSpPr txBox="1"/>
          <p:nvPr/>
        </p:nvSpPr>
        <p:spPr>
          <a:xfrm>
            <a:off x="7795156" y="4771262"/>
            <a:ext cx="3542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CAD524-D68B-8C23-10B5-7442D9EE9777}"/>
              </a:ext>
            </a:extLst>
          </p:cNvPr>
          <p:cNvSpPr txBox="1"/>
          <p:nvPr/>
        </p:nvSpPr>
        <p:spPr>
          <a:xfrm>
            <a:off x="9566433" y="6329244"/>
            <a:ext cx="3542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4E1E12-A942-F978-2B47-FF28265F6C0B}"/>
              </a:ext>
            </a:extLst>
          </p:cNvPr>
          <p:cNvSpPr txBox="1"/>
          <p:nvPr/>
        </p:nvSpPr>
        <p:spPr>
          <a:xfrm>
            <a:off x="11513203" y="8021944"/>
            <a:ext cx="3542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5077C-5F6E-067D-A3DB-8FD457B45C81}"/>
              </a:ext>
            </a:extLst>
          </p:cNvPr>
          <p:cNvSpPr txBox="1"/>
          <p:nvPr/>
        </p:nvSpPr>
        <p:spPr>
          <a:xfrm>
            <a:off x="2470268" y="584721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16 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F64A4-4D5B-9166-08A5-CCC1B4A6C832}"/>
              </a:ext>
            </a:extLst>
          </p:cNvPr>
          <p:cNvSpPr txBox="1"/>
          <p:nvPr/>
        </p:nvSpPr>
        <p:spPr>
          <a:xfrm>
            <a:off x="7107536" y="5847210"/>
            <a:ext cx="330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Animal Most favourite 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19F8F-EDA0-2B8B-346D-C08A67A23AAE}"/>
              </a:ext>
            </a:extLst>
          </p:cNvPr>
          <p:cNvSpPr txBox="1"/>
          <p:nvPr/>
        </p:nvSpPr>
        <p:spPr>
          <a:xfrm>
            <a:off x="12670342" y="5847210"/>
            <a:ext cx="317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May with most number of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C65AC5B-63D7-A0F1-D4BD-1C9B5216C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504217"/>
              </p:ext>
            </p:extLst>
          </p:nvPr>
        </p:nvGraphicFramePr>
        <p:xfrm>
          <a:off x="2724116" y="1960150"/>
          <a:ext cx="14896645" cy="708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EB7FDF3-C9B4-D961-7079-75EB7E953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612483"/>
              </p:ext>
            </p:extLst>
          </p:nvPr>
        </p:nvGraphicFramePr>
        <p:xfrm>
          <a:off x="3040202" y="1034241"/>
          <a:ext cx="13475044" cy="7553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293</Words>
  <Application>Microsoft Office PowerPoint</Application>
  <PresentationFormat>Custom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Mohd Ahkam</cp:lastModifiedBy>
  <cp:revision>11</cp:revision>
  <dcterms:created xsi:type="dcterms:W3CDTF">2006-08-16T00:00:00Z</dcterms:created>
  <dcterms:modified xsi:type="dcterms:W3CDTF">2024-07-18T07:01:58Z</dcterms:modified>
  <dc:identifier>DAEhDyfaYKE</dc:identifier>
</cp:coreProperties>
</file>