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C55C240-800D-4859-AAF0-3F866243180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277FFA1-2943-426A-BDE8-FE802F4EB982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43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C240-800D-4859-AAF0-3F866243180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7FFA1-2943-426A-BDE8-FE802F4EB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96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C240-800D-4859-AAF0-3F866243180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7FFA1-2943-426A-BDE8-FE802F4EB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435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C240-800D-4859-AAF0-3F866243180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7FFA1-2943-426A-BDE8-FE802F4EB982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4118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C240-800D-4859-AAF0-3F866243180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7FFA1-2943-426A-BDE8-FE802F4EB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889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C240-800D-4859-AAF0-3F866243180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7FFA1-2943-426A-BDE8-FE802F4EB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949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C240-800D-4859-AAF0-3F866243180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7FFA1-2943-426A-BDE8-FE802F4EB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172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C240-800D-4859-AAF0-3F866243180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7FFA1-2943-426A-BDE8-FE802F4EB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31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C240-800D-4859-AAF0-3F866243180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7FFA1-2943-426A-BDE8-FE802F4EB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81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C240-800D-4859-AAF0-3F866243180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7FFA1-2943-426A-BDE8-FE802F4EB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20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C240-800D-4859-AAF0-3F866243180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7FFA1-2943-426A-BDE8-FE802F4EB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10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C240-800D-4859-AAF0-3F866243180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7FFA1-2943-426A-BDE8-FE802F4EB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49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C240-800D-4859-AAF0-3F866243180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7FFA1-2943-426A-BDE8-FE802F4EB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5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C240-800D-4859-AAF0-3F866243180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7FFA1-2943-426A-BDE8-FE802F4EB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97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C240-800D-4859-AAF0-3F866243180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7FFA1-2943-426A-BDE8-FE802F4EB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01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C240-800D-4859-AAF0-3F866243180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7FFA1-2943-426A-BDE8-FE802F4EB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32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C240-800D-4859-AAF0-3F866243180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7FFA1-2943-426A-BDE8-FE802F4EB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40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C55C240-800D-4859-AAF0-3F866243180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277FFA1-2943-426A-BDE8-FE802F4EB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71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2C00-F8CC-BCC3-25FA-C81961A34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9EEA6-9497-FE9F-A627-10E9E9461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sz="3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BC75F7-D2BF-8722-2B2E-2A7D8A8B4F54}"/>
              </a:ext>
            </a:extLst>
          </p:cNvPr>
          <p:cNvSpPr txBox="1"/>
          <p:nvPr/>
        </p:nvSpPr>
        <p:spPr>
          <a:xfrm rot="21405777">
            <a:off x="7086600" y="4695028"/>
            <a:ext cx="35520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Made By:</a:t>
            </a:r>
          </a:p>
          <a:p>
            <a:r>
              <a:rPr lang="en-IN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Mohd Ahkam</a:t>
            </a:r>
          </a:p>
        </p:txBody>
      </p:sp>
    </p:spTree>
    <p:extLst>
      <p:ext uri="{BB962C8B-B14F-4D97-AF65-F5344CB8AC3E}">
        <p14:creationId xmlns:p14="http://schemas.microsoft.com/office/powerpoint/2010/main" val="152864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2BB1-D5DA-9BA5-0D24-C83CD2C98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360484"/>
            <a:ext cx="10396882" cy="791308"/>
          </a:xfrm>
        </p:spPr>
        <p:txBody>
          <a:bodyPr>
            <a:noAutofit/>
          </a:bodyPr>
          <a:lstStyle/>
          <a:p>
            <a:r>
              <a:rPr lang="en-I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Kpi’s 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1E803-045C-F694-CFE2-39867C577EB3}"/>
              </a:ext>
            </a:extLst>
          </p:cNvPr>
          <p:cNvSpPr txBox="1"/>
          <p:nvPr/>
        </p:nvSpPr>
        <p:spPr>
          <a:xfrm>
            <a:off x="826477" y="1397972"/>
            <a:ext cx="103968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YTD Sales :-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Year-to-Date sales to gauge the overall revenue performance overtime.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QTD Sales :-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quarterly sales figures to identify sales trends &amp; fluctuations.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YTD Products Sold :-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the total number of products sold throughout the year to understand product movement.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YTD Reviews :-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tabs on Year-to-Date product reviews to assess customer feedback &amp; satisfaction.</a:t>
            </a:r>
            <a:endParaRPr lang="en-IN" sz="25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76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B4AF-5B03-D7E4-836A-9AFB54776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69277"/>
            <a:ext cx="10396882" cy="949569"/>
          </a:xfrm>
        </p:spPr>
        <p:txBody>
          <a:bodyPr>
            <a:normAutofit/>
          </a:bodyPr>
          <a:lstStyle/>
          <a:p>
            <a:r>
              <a:rPr lang="en-I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 requirements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967438-8C0B-5E54-4F80-332AEA417EA7}"/>
              </a:ext>
            </a:extLst>
          </p:cNvPr>
          <p:cNvSpPr txBox="1"/>
          <p:nvPr/>
        </p:nvSpPr>
        <p:spPr>
          <a:xfrm>
            <a:off x="685801" y="1424354"/>
            <a:ext cx="106738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YTD Sales by Month (Line Chart) :-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 sales trends over time on a month basis to identify seasonal patterns &amp; growth trends.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YTD Sales by week (Column Chart) :-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sales data on a weekly basis to pinpoint shorter-term fluctuation &amp; performance insights.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by Product Category (Text/Heat Map) :-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a text or heat map visualization to provide a high level overview of sales across different products categories.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Product by YTD Sales (Bar Chart) :-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top performing products bases on year-to-date sales to focus on key revenue generators.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Products by YTD Reviews (Bar Chart) :-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top-rated products by Year-to-Date reviews to understand customer preferences.</a:t>
            </a:r>
            <a:endParaRPr lang="en-IN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86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17B5-54D8-1783-63CF-089C40BF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98936"/>
            <a:ext cx="10396882" cy="844064"/>
          </a:xfrm>
        </p:spPr>
        <p:txBody>
          <a:bodyPr>
            <a:normAutofit/>
          </a:bodyPr>
          <a:lstStyle/>
          <a:p>
            <a:r>
              <a:rPr lang="en-I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43A6B-D946-AA26-5868-A365B149C53B}"/>
              </a:ext>
            </a:extLst>
          </p:cNvPr>
          <p:cNvSpPr txBox="1"/>
          <p:nvPr/>
        </p:nvSpPr>
        <p:spPr>
          <a:xfrm>
            <a:off x="756139" y="1292469"/>
            <a:ext cx="52490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to CSV file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Modelling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Query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Date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Intelligence Functions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DAX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Function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Function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0D5ED0-0662-D289-DC16-4B815D73960F}"/>
              </a:ext>
            </a:extLst>
          </p:cNvPr>
          <p:cNvSpPr txBox="1"/>
          <p:nvPr/>
        </p:nvSpPr>
        <p:spPr>
          <a:xfrm>
            <a:off x="6096000" y="1292469"/>
            <a:ext cx="48943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YTD Functions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QTD Functions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Sorting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Card Visual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Charts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Visuals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Functions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Navigations </a:t>
            </a:r>
          </a:p>
        </p:txBody>
      </p:sp>
    </p:spTree>
    <p:extLst>
      <p:ext uri="{BB962C8B-B14F-4D97-AF65-F5344CB8AC3E}">
        <p14:creationId xmlns:p14="http://schemas.microsoft.com/office/powerpoint/2010/main" val="3498742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63</TotalTime>
  <Words>253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Impact</vt:lpstr>
      <vt:lpstr>Times New Roman</vt:lpstr>
      <vt:lpstr>Wingdings</vt:lpstr>
      <vt:lpstr>Main Event</vt:lpstr>
      <vt:lpstr>Amazon Sales analysis</vt:lpstr>
      <vt:lpstr>Kpi’s requirements</vt:lpstr>
      <vt:lpstr>Charts requirements </vt:lpstr>
      <vt:lpstr>Functionalities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Mohd Ahkam</dc:creator>
  <cp:lastModifiedBy>Mohd Ahkam</cp:lastModifiedBy>
  <cp:revision>2</cp:revision>
  <dcterms:created xsi:type="dcterms:W3CDTF">2025-05-07T10:21:32Z</dcterms:created>
  <dcterms:modified xsi:type="dcterms:W3CDTF">2025-05-10T05:39:53Z</dcterms:modified>
</cp:coreProperties>
</file>