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692-7FB6-629B-892D-BC585D0AB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B87F1-5094-0395-DA0C-FB075BDE6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Analyzed by:</a:t>
            </a:r>
          </a:p>
          <a:p>
            <a:r>
              <a:rPr lang="en-US" dirty="0">
                <a:solidFill>
                  <a:schemeClr val="bg1"/>
                </a:solidFill>
              </a:rPr>
              <a:t>Mohd Ahkam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738</Words>
  <Application>Microsoft Office PowerPoint</Application>
  <PresentationFormat>Widescreen</PresentationFormat>
  <Paragraphs>93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Shopify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Mohd Ahkam</cp:lastModifiedBy>
  <cp:revision>12</cp:revision>
  <dcterms:created xsi:type="dcterms:W3CDTF">2025-05-11T09:17:40Z</dcterms:created>
  <dcterms:modified xsi:type="dcterms:W3CDTF">2025-05-24T06:28:40Z</dcterms:modified>
</cp:coreProperties>
</file>