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 id="2147483765" r:id="rId2"/>
    <p:sldMasterId id="2147483777" r:id="rId3"/>
    <p:sldMasterId id="2147483752" r:id="rId4"/>
    <p:sldMasterId id="2147483674" r:id="rId5"/>
  </p:sldMasterIdLst>
  <p:notesMasterIdLst>
    <p:notesMasterId r:id="rId7"/>
  </p:notesMasterIdLst>
  <p:sldIdLst>
    <p:sldId id="404" r:id="rId6"/>
  </p:sldIdLst>
  <p:sldSz cx="7772400" cy="10058400"/>
  <p:notesSz cx="7010400" cy="92964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rgio Devon" initials="LD" lastIdx="4" clrIdx="0">
    <p:extLst>
      <p:ext uri="{19B8F6BF-5375-455C-9EA6-DF929625EA0E}">
        <p15:presenceInfo xmlns:p15="http://schemas.microsoft.com/office/powerpoint/2012/main" userId="S::devon.largio@us.mcd.com::2f804a8a-b8a9-43b0-ab49-0b839f167a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6F8"/>
    <a:srgbClr val="365164"/>
    <a:srgbClr val="8D8D93"/>
    <a:srgbClr val="9A9AA0"/>
    <a:srgbClr val="F8F8F2"/>
    <a:srgbClr val="ECECDC"/>
    <a:srgbClr val="7797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20" autoAdjust="0"/>
    <p:restoredTop sz="93792" autoAdjust="0"/>
  </p:normalViewPr>
  <p:slideViewPr>
    <p:cSldViewPr>
      <p:cViewPr>
        <p:scale>
          <a:sx n="71" d="100"/>
          <a:sy n="71" d="100"/>
        </p:scale>
        <p:origin x="1064" y="72"/>
      </p:cViewPr>
      <p:guideLst/>
    </p:cSldViewPr>
  </p:slideViewPr>
  <p:notesTextViewPr>
    <p:cViewPr>
      <p:scale>
        <a:sx n="1" d="1"/>
        <a:sy n="1" d="1"/>
      </p:scale>
      <p:origin x="0" y="0"/>
    </p:cViewPr>
  </p:notesTextViewPr>
  <p:notesViewPr>
    <p:cSldViewPr>
      <p:cViewPr varScale="1">
        <p:scale>
          <a:sx n="47" d="100"/>
          <a:sy n="47" d="100"/>
        </p:scale>
        <p:origin x="2692"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817354D-D11A-4BCF-8EE5-39CB641497D7}" type="datetimeFigureOut">
              <a:rPr lang="en-US" smtClean="0"/>
              <a:t>4/7/2023</a:t>
            </a:fld>
            <a:endParaRPr lang="en-US"/>
          </a:p>
        </p:txBody>
      </p:sp>
      <p:sp>
        <p:nvSpPr>
          <p:cNvPr id="4" name="Slide Image Placeholder 3"/>
          <p:cNvSpPr>
            <a:spLocks noGrp="1" noRot="1" noChangeAspect="1"/>
          </p:cNvSpPr>
          <p:nvPr>
            <p:ph type="sldImg" idx="2"/>
          </p:nvPr>
        </p:nvSpPr>
        <p:spPr>
          <a:xfrm>
            <a:off x="2293938" y="1162050"/>
            <a:ext cx="242252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0EB833D-F86F-43E5-ACE9-C1F4EABB53B0}" type="slidenum">
              <a:rPr lang="en-US" smtClean="0"/>
              <a:t>‹#›</a:t>
            </a:fld>
            <a:endParaRPr lang="en-US"/>
          </a:p>
        </p:txBody>
      </p:sp>
    </p:spTree>
    <p:extLst>
      <p:ext uri="{BB962C8B-B14F-4D97-AF65-F5344CB8AC3E}">
        <p14:creationId xmlns:p14="http://schemas.microsoft.com/office/powerpoint/2010/main" val="2128366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44B6-1A5B-4968-974D-738605428426}"/>
              </a:ext>
            </a:extLst>
          </p:cNvPr>
          <p:cNvSpPr>
            <a:spLocks noGrp="1"/>
          </p:cNvSpPr>
          <p:nvPr>
            <p:ph type="ctrTitle"/>
          </p:nvPr>
        </p:nvSpPr>
        <p:spPr>
          <a:xfrm>
            <a:off x="971550" y="1645585"/>
            <a:ext cx="5829300" cy="3502771"/>
          </a:xfrm>
        </p:spPr>
        <p:txBody>
          <a:bodyPr anchor="b"/>
          <a:lstStyle>
            <a:lvl1pPr algn="ctr">
              <a:defRPr sz="7765"/>
            </a:lvl1pPr>
          </a:lstStyle>
          <a:p>
            <a:r>
              <a:rPr lang="en-US"/>
              <a:t>Click to edit Master title style</a:t>
            </a:r>
          </a:p>
        </p:txBody>
      </p:sp>
      <p:sp>
        <p:nvSpPr>
          <p:cNvPr id="3" name="Subtitle 2">
            <a:extLst>
              <a:ext uri="{FF2B5EF4-FFF2-40B4-BE49-F238E27FC236}">
                <a16:creationId xmlns:a16="http://schemas.microsoft.com/office/drawing/2014/main" id="{FFE7259F-1731-428D-A71F-D4373F7A89C6}"/>
              </a:ext>
            </a:extLst>
          </p:cNvPr>
          <p:cNvSpPr>
            <a:spLocks noGrp="1"/>
          </p:cNvSpPr>
          <p:nvPr>
            <p:ph type="subTitle" idx="1"/>
          </p:nvPr>
        </p:nvSpPr>
        <p:spPr>
          <a:xfrm>
            <a:off x="971550" y="5283948"/>
            <a:ext cx="5829300" cy="2428315"/>
          </a:xfrm>
        </p:spPr>
        <p:txBody>
          <a:bodyPr/>
          <a:lstStyle>
            <a:lvl1pPr marL="0" indent="0" algn="ctr">
              <a:buNone/>
              <a:defRPr sz="3106"/>
            </a:lvl1pPr>
            <a:lvl2pPr marL="591663" indent="0" algn="ctr">
              <a:buNone/>
              <a:defRPr sz="2588"/>
            </a:lvl2pPr>
            <a:lvl3pPr marL="1183325" indent="0" algn="ctr">
              <a:buNone/>
              <a:defRPr sz="2329"/>
            </a:lvl3pPr>
            <a:lvl4pPr marL="1774988" indent="0" algn="ctr">
              <a:buNone/>
              <a:defRPr sz="2071"/>
            </a:lvl4pPr>
            <a:lvl5pPr marL="2366650" indent="0" algn="ctr">
              <a:buNone/>
              <a:defRPr sz="2071"/>
            </a:lvl5pPr>
            <a:lvl6pPr marL="2958313" indent="0" algn="ctr">
              <a:buNone/>
              <a:defRPr sz="2071"/>
            </a:lvl6pPr>
            <a:lvl7pPr marL="3549975" indent="0" algn="ctr">
              <a:buNone/>
              <a:defRPr sz="2071"/>
            </a:lvl7pPr>
            <a:lvl8pPr marL="4141638" indent="0" algn="ctr">
              <a:buNone/>
              <a:defRPr sz="2071"/>
            </a:lvl8pPr>
            <a:lvl9pPr marL="4733300" indent="0" algn="ctr">
              <a:buNone/>
              <a:defRPr sz="2071"/>
            </a:lvl9pPr>
          </a:lstStyle>
          <a:p>
            <a:r>
              <a:rPr lang="en-US"/>
              <a:t>Click to edit Master subtitle style</a:t>
            </a:r>
          </a:p>
        </p:txBody>
      </p:sp>
      <p:sp>
        <p:nvSpPr>
          <p:cNvPr id="4" name="Date Placeholder 3">
            <a:extLst>
              <a:ext uri="{FF2B5EF4-FFF2-40B4-BE49-F238E27FC236}">
                <a16:creationId xmlns:a16="http://schemas.microsoft.com/office/drawing/2014/main" id="{78B627DC-F98A-4F9B-9AFC-6BF01E9BDC33}"/>
              </a:ext>
            </a:extLst>
          </p:cNvPr>
          <p:cNvSpPr>
            <a:spLocks noGrp="1"/>
          </p:cNvSpPr>
          <p:nvPr>
            <p:ph type="dt" sz="half" idx="10"/>
          </p:nvPr>
        </p:nvSpPr>
        <p:spPr/>
        <p:txBody>
          <a:bodyPr/>
          <a:lstStyle/>
          <a:p>
            <a:fld id="{219B6BDD-CD72-47FA-BF6B-8198E3C385F7}" type="datetimeFigureOut">
              <a:rPr lang="en-US" smtClean="0"/>
              <a:t>4/7/2023</a:t>
            </a:fld>
            <a:endParaRPr lang="en-US"/>
          </a:p>
        </p:txBody>
      </p:sp>
      <p:sp>
        <p:nvSpPr>
          <p:cNvPr id="5" name="Footer Placeholder 4">
            <a:extLst>
              <a:ext uri="{FF2B5EF4-FFF2-40B4-BE49-F238E27FC236}">
                <a16:creationId xmlns:a16="http://schemas.microsoft.com/office/drawing/2014/main" id="{7F63867B-4F61-4110-9724-D5F381193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8C10B-2E6D-4175-8A9F-44A915766519}"/>
              </a:ext>
            </a:extLst>
          </p:cNvPr>
          <p:cNvSpPr>
            <a:spLocks noGrp="1"/>
          </p:cNvSpPr>
          <p:nvPr>
            <p:ph type="sldNum" sz="quarter" idx="12"/>
          </p:nvPr>
        </p:nvSpPr>
        <p:spPr/>
        <p:txBody>
          <a:bodyPr/>
          <a:lstStyle/>
          <a:p>
            <a:fld id="{EE1F342F-E860-4782-8D81-90A6D58B1276}" type="slidenum">
              <a:rPr lang="en-US" smtClean="0"/>
              <a:t>‹#›</a:t>
            </a:fld>
            <a:endParaRPr lang="en-US"/>
          </a:p>
        </p:txBody>
      </p:sp>
    </p:spTree>
    <p:extLst>
      <p:ext uri="{BB962C8B-B14F-4D97-AF65-F5344CB8AC3E}">
        <p14:creationId xmlns:p14="http://schemas.microsoft.com/office/powerpoint/2010/main" val="303849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ED74-649A-4DBD-B59B-3A95E61835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02520-2159-4825-A6D7-99A8B2E9C4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584EC-9EC4-4DEA-A1A9-3984E288FA89}"/>
              </a:ext>
            </a:extLst>
          </p:cNvPr>
          <p:cNvSpPr>
            <a:spLocks noGrp="1"/>
          </p:cNvSpPr>
          <p:nvPr>
            <p:ph type="dt" sz="half" idx="10"/>
          </p:nvPr>
        </p:nvSpPr>
        <p:spPr/>
        <p:txBody>
          <a:bodyPr/>
          <a:lstStyle/>
          <a:p>
            <a:fld id="{219B6BDD-CD72-47FA-BF6B-8198E3C385F7}" type="datetimeFigureOut">
              <a:rPr lang="en-US" smtClean="0"/>
              <a:t>4/7/2023</a:t>
            </a:fld>
            <a:endParaRPr lang="en-US"/>
          </a:p>
        </p:txBody>
      </p:sp>
      <p:sp>
        <p:nvSpPr>
          <p:cNvPr id="5" name="Footer Placeholder 4">
            <a:extLst>
              <a:ext uri="{FF2B5EF4-FFF2-40B4-BE49-F238E27FC236}">
                <a16:creationId xmlns:a16="http://schemas.microsoft.com/office/drawing/2014/main" id="{E11169E6-7E55-44DF-BD29-A5500CDDC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701FB-9AD1-4369-A80D-9C6DE861AD61}"/>
              </a:ext>
            </a:extLst>
          </p:cNvPr>
          <p:cNvSpPr>
            <a:spLocks noGrp="1"/>
          </p:cNvSpPr>
          <p:nvPr>
            <p:ph type="sldNum" sz="quarter" idx="12"/>
          </p:nvPr>
        </p:nvSpPr>
        <p:spPr/>
        <p:txBody>
          <a:bodyPr/>
          <a:lstStyle/>
          <a:p>
            <a:fld id="{EE1F342F-E860-4782-8D81-90A6D58B1276}" type="slidenum">
              <a:rPr lang="en-US" smtClean="0"/>
              <a:t>‹#›</a:t>
            </a:fld>
            <a:endParaRPr lang="en-US"/>
          </a:p>
        </p:txBody>
      </p:sp>
    </p:spTree>
    <p:extLst>
      <p:ext uri="{BB962C8B-B14F-4D97-AF65-F5344CB8AC3E}">
        <p14:creationId xmlns:p14="http://schemas.microsoft.com/office/powerpoint/2010/main" val="8842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FB467-17AE-48B7-A829-E9D43D05519B}"/>
              </a:ext>
            </a:extLst>
          </p:cNvPr>
          <p:cNvSpPr>
            <a:spLocks noGrp="1"/>
          </p:cNvSpPr>
          <p:nvPr>
            <p:ph type="title" orient="vert"/>
          </p:nvPr>
        </p:nvSpPr>
        <p:spPr>
          <a:xfrm>
            <a:off x="5561879" y="536203"/>
            <a:ext cx="1675678" cy="852375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47D10F-EF6D-4AD7-8593-8B1AC7B737A1}"/>
              </a:ext>
            </a:extLst>
          </p:cNvPr>
          <p:cNvSpPr>
            <a:spLocks noGrp="1"/>
          </p:cNvSpPr>
          <p:nvPr>
            <p:ph type="body" orient="vert" idx="1"/>
          </p:nvPr>
        </p:nvSpPr>
        <p:spPr>
          <a:xfrm>
            <a:off x="534843" y="536203"/>
            <a:ext cx="4909272" cy="85237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87D1-7F14-45B1-AD7C-F811E536F31A}"/>
              </a:ext>
            </a:extLst>
          </p:cNvPr>
          <p:cNvSpPr>
            <a:spLocks noGrp="1"/>
          </p:cNvSpPr>
          <p:nvPr>
            <p:ph type="dt" sz="half" idx="10"/>
          </p:nvPr>
        </p:nvSpPr>
        <p:spPr/>
        <p:txBody>
          <a:bodyPr/>
          <a:lstStyle/>
          <a:p>
            <a:fld id="{219B6BDD-CD72-47FA-BF6B-8198E3C385F7}" type="datetimeFigureOut">
              <a:rPr lang="en-US" smtClean="0"/>
              <a:t>4/7/2023</a:t>
            </a:fld>
            <a:endParaRPr lang="en-US"/>
          </a:p>
        </p:txBody>
      </p:sp>
      <p:sp>
        <p:nvSpPr>
          <p:cNvPr id="5" name="Footer Placeholder 4">
            <a:extLst>
              <a:ext uri="{FF2B5EF4-FFF2-40B4-BE49-F238E27FC236}">
                <a16:creationId xmlns:a16="http://schemas.microsoft.com/office/drawing/2014/main" id="{8CA5096C-E7C7-4BD7-A72D-A6CC5E74A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CC761-5CAA-45E9-B539-B74BE8103B19}"/>
              </a:ext>
            </a:extLst>
          </p:cNvPr>
          <p:cNvSpPr>
            <a:spLocks noGrp="1"/>
          </p:cNvSpPr>
          <p:nvPr>
            <p:ph type="sldNum" sz="quarter" idx="12"/>
          </p:nvPr>
        </p:nvSpPr>
        <p:spPr/>
        <p:txBody>
          <a:bodyPr/>
          <a:lstStyle/>
          <a:p>
            <a:fld id="{EE1F342F-E860-4782-8D81-90A6D58B1276}" type="slidenum">
              <a:rPr lang="en-US" smtClean="0"/>
              <a:t>‹#›</a:t>
            </a:fld>
            <a:endParaRPr lang="en-US"/>
          </a:p>
        </p:txBody>
      </p:sp>
    </p:spTree>
    <p:extLst>
      <p:ext uri="{BB962C8B-B14F-4D97-AF65-F5344CB8AC3E}">
        <p14:creationId xmlns:p14="http://schemas.microsoft.com/office/powerpoint/2010/main" val="546065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365D-3EFE-48CE-BEC2-318B030DC7E2}"/>
              </a:ext>
            </a:extLst>
          </p:cNvPr>
          <p:cNvSpPr>
            <a:spLocks noGrp="1"/>
          </p:cNvSpPr>
          <p:nvPr>
            <p:ph type="ctrTitle"/>
          </p:nvPr>
        </p:nvSpPr>
        <p:spPr>
          <a:xfrm>
            <a:off x="971550" y="1645593"/>
            <a:ext cx="5829300" cy="3502771"/>
          </a:xfrm>
          <a:prstGeom prst="rect">
            <a:avLst/>
          </a:prstGeom>
        </p:spPr>
        <p:txBody>
          <a:bodyPr anchor="b"/>
          <a:lstStyle>
            <a:lvl1pPr algn="ctr">
              <a:defRPr sz="7536"/>
            </a:lvl1pPr>
          </a:lstStyle>
          <a:p>
            <a:r>
              <a:rPr lang="en-US"/>
              <a:t>Click to edit Master title style</a:t>
            </a:r>
          </a:p>
        </p:txBody>
      </p:sp>
      <p:sp>
        <p:nvSpPr>
          <p:cNvPr id="3" name="Subtitle 2">
            <a:extLst>
              <a:ext uri="{FF2B5EF4-FFF2-40B4-BE49-F238E27FC236}">
                <a16:creationId xmlns:a16="http://schemas.microsoft.com/office/drawing/2014/main" id="{1B1579D5-1FBE-472A-9A6E-3774B94A7885}"/>
              </a:ext>
            </a:extLst>
          </p:cNvPr>
          <p:cNvSpPr>
            <a:spLocks noGrp="1"/>
          </p:cNvSpPr>
          <p:nvPr>
            <p:ph type="subTitle" idx="1"/>
          </p:nvPr>
        </p:nvSpPr>
        <p:spPr>
          <a:xfrm>
            <a:off x="971550" y="5283955"/>
            <a:ext cx="5829300" cy="2428315"/>
          </a:xfrm>
          <a:prstGeom prst="rect">
            <a:avLst/>
          </a:prstGeom>
        </p:spPr>
        <p:txBody>
          <a:bodyPr/>
          <a:lstStyle>
            <a:lvl1pPr marL="0" indent="0" algn="ctr">
              <a:buNone/>
              <a:defRPr sz="3014"/>
            </a:lvl1pPr>
            <a:lvl2pPr marL="574225" indent="0" algn="ctr">
              <a:buNone/>
              <a:defRPr sz="2512"/>
            </a:lvl2pPr>
            <a:lvl3pPr marL="1148452" indent="0" algn="ctr">
              <a:buNone/>
              <a:defRPr sz="2261"/>
            </a:lvl3pPr>
            <a:lvl4pPr marL="1722674" indent="0" algn="ctr">
              <a:buNone/>
              <a:defRPr sz="2010"/>
            </a:lvl4pPr>
            <a:lvl5pPr marL="2296898" indent="0" algn="ctr">
              <a:buNone/>
              <a:defRPr sz="2010"/>
            </a:lvl5pPr>
            <a:lvl6pPr marL="2871125" indent="0" algn="ctr">
              <a:buNone/>
              <a:defRPr sz="2010"/>
            </a:lvl6pPr>
            <a:lvl7pPr marL="3445350" indent="0" algn="ctr">
              <a:buNone/>
              <a:defRPr sz="2010"/>
            </a:lvl7pPr>
            <a:lvl8pPr marL="4019573" indent="0" algn="ctr">
              <a:buNone/>
              <a:defRPr sz="2010"/>
            </a:lvl8pPr>
            <a:lvl9pPr marL="4593800" indent="0" algn="ctr">
              <a:buNone/>
              <a:defRPr sz="2010"/>
            </a:lvl9pPr>
          </a:lstStyle>
          <a:p>
            <a:r>
              <a:rPr lang="en-US"/>
              <a:t>Click to edit Master subtitle style</a:t>
            </a:r>
          </a:p>
        </p:txBody>
      </p:sp>
      <p:sp>
        <p:nvSpPr>
          <p:cNvPr id="4" name="Date Placeholder 3">
            <a:extLst>
              <a:ext uri="{FF2B5EF4-FFF2-40B4-BE49-F238E27FC236}">
                <a16:creationId xmlns:a16="http://schemas.microsoft.com/office/drawing/2014/main" id="{FC3653D4-6AC9-4675-AD62-AE6B6FD91234}"/>
              </a:ext>
            </a:extLst>
          </p:cNvPr>
          <p:cNvSpPr>
            <a:spLocks noGrp="1"/>
          </p:cNvSpPr>
          <p:nvPr>
            <p:ph type="dt" sz="half" idx="10"/>
          </p:nvPr>
        </p:nvSpPr>
        <p:spPr>
          <a:xfrm>
            <a:off x="534843" y="9322921"/>
            <a:ext cx="1748054" cy="536202"/>
          </a:xfrm>
          <a:prstGeom prst="rect">
            <a:avLst/>
          </a:prstGeom>
        </p:spPr>
        <p:txBody>
          <a:bodyPr/>
          <a:lstStyle/>
          <a:p>
            <a:fld id="{0D8F0AE9-5945-4D99-89E6-DDDA5C89F589}" type="datetimeFigureOut">
              <a:rPr lang="en-US" smtClean="0"/>
              <a:t>4/7/2023</a:t>
            </a:fld>
            <a:endParaRPr lang="en-US"/>
          </a:p>
        </p:txBody>
      </p:sp>
      <p:sp>
        <p:nvSpPr>
          <p:cNvPr id="5" name="Footer Placeholder 4">
            <a:extLst>
              <a:ext uri="{FF2B5EF4-FFF2-40B4-BE49-F238E27FC236}">
                <a16:creationId xmlns:a16="http://schemas.microsoft.com/office/drawing/2014/main" id="{5BD28F18-3AEF-4B3A-AD9A-4BBF83B2105D}"/>
              </a:ext>
            </a:extLst>
          </p:cNvPr>
          <p:cNvSpPr>
            <a:spLocks noGrp="1"/>
          </p:cNvSpPr>
          <p:nvPr>
            <p:ph type="ftr" sz="quarter" idx="11"/>
          </p:nvPr>
        </p:nvSpPr>
        <p:spPr>
          <a:xfrm>
            <a:off x="2574854" y="9322921"/>
            <a:ext cx="2622694" cy="53620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AF094DA-F409-43CF-92F3-2E6700F5868E}"/>
              </a:ext>
            </a:extLst>
          </p:cNvPr>
          <p:cNvSpPr>
            <a:spLocks noGrp="1"/>
          </p:cNvSpPr>
          <p:nvPr>
            <p:ph type="sldNum" sz="quarter" idx="12"/>
          </p:nvPr>
        </p:nvSpPr>
        <p:spPr/>
        <p:txBody>
          <a:bodyPr/>
          <a:lstStyle/>
          <a:p>
            <a:fld id="{87F33917-A268-40CC-B999-0EECBE3AD808}" type="slidenum">
              <a:rPr lang="en-US" smtClean="0"/>
              <a:t>‹#›</a:t>
            </a:fld>
            <a:endParaRPr lang="en-US"/>
          </a:p>
        </p:txBody>
      </p:sp>
    </p:spTree>
    <p:extLst>
      <p:ext uri="{BB962C8B-B14F-4D97-AF65-F5344CB8AC3E}">
        <p14:creationId xmlns:p14="http://schemas.microsoft.com/office/powerpoint/2010/main" val="1318910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BA69-C946-472C-A458-AD1CFE1AA959}"/>
              </a:ext>
            </a:extLst>
          </p:cNvPr>
          <p:cNvSpPr>
            <a:spLocks noGrp="1"/>
          </p:cNvSpPr>
          <p:nvPr>
            <p:ph type="title"/>
          </p:nvPr>
        </p:nvSpPr>
        <p:spPr>
          <a:xfrm>
            <a:off x="534844" y="536210"/>
            <a:ext cx="6702714" cy="194347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59420B3-C3A8-400C-ACDF-919500F29A2C}"/>
              </a:ext>
            </a:extLst>
          </p:cNvPr>
          <p:cNvSpPr>
            <a:spLocks noGrp="1"/>
          </p:cNvSpPr>
          <p:nvPr>
            <p:ph idx="1"/>
          </p:nvPr>
        </p:nvSpPr>
        <p:spPr>
          <a:xfrm>
            <a:off x="534844" y="2676899"/>
            <a:ext cx="6702714" cy="638305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F8DE4-D773-4E68-8AB2-6548357DC054}"/>
              </a:ext>
            </a:extLst>
          </p:cNvPr>
          <p:cNvSpPr>
            <a:spLocks noGrp="1"/>
          </p:cNvSpPr>
          <p:nvPr>
            <p:ph type="dt" sz="half" idx="10"/>
          </p:nvPr>
        </p:nvSpPr>
        <p:spPr>
          <a:xfrm>
            <a:off x="534843" y="9322921"/>
            <a:ext cx="1748054" cy="536202"/>
          </a:xfrm>
          <a:prstGeom prst="rect">
            <a:avLst/>
          </a:prstGeom>
        </p:spPr>
        <p:txBody>
          <a:bodyPr/>
          <a:lstStyle/>
          <a:p>
            <a:fld id="{0D8F0AE9-5945-4D99-89E6-DDDA5C89F589}" type="datetimeFigureOut">
              <a:rPr lang="en-US" smtClean="0"/>
              <a:t>4/7/2023</a:t>
            </a:fld>
            <a:endParaRPr lang="en-US"/>
          </a:p>
        </p:txBody>
      </p:sp>
      <p:sp>
        <p:nvSpPr>
          <p:cNvPr id="5" name="Footer Placeholder 4">
            <a:extLst>
              <a:ext uri="{FF2B5EF4-FFF2-40B4-BE49-F238E27FC236}">
                <a16:creationId xmlns:a16="http://schemas.microsoft.com/office/drawing/2014/main" id="{39D5123C-0DF1-4F1A-A0B5-88FA555E3E33}"/>
              </a:ext>
            </a:extLst>
          </p:cNvPr>
          <p:cNvSpPr>
            <a:spLocks noGrp="1"/>
          </p:cNvSpPr>
          <p:nvPr>
            <p:ph type="ftr" sz="quarter" idx="11"/>
          </p:nvPr>
        </p:nvSpPr>
        <p:spPr>
          <a:xfrm>
            <a:off x="2574854" y="9322921"/>
            <a:ext cx="2622694" cy="53620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08EFC4B-D019-45FA-B8E5-70C3B74B5158}"/>
              </a:ext>
            </a:extLst>
          </p:cNvPr>
          <p:cNvSpPr>
            <a:spLocks noGrp="1"/>
          </p:cNvSpPr>
          <p:nvPr>
            <p:ph type="sldNum" sz="quarter" idx="12"/>
          </p:nvPr>
        </p:nvSpPr>
        <p:spPr/>
        <p:txBody>
          <a:bodyPr/>
          <a:lstStyle/>
          <a:p>
            <a:fld id="{87F33917-A268-40CC-B999-0EECBE3AD808}" type="slidenum">
              <a:rPr lang="en-US" smtClean="0"/>
              <a:t>‹#›</a:t>
            </a:fld>
            <a:endParaRPr lang="en-US"/>
          </a:p>
        </p:txBody>
      </p:sp>
    </p:spTree>
    <p:extLst>
      <p:ext uri="{BB962C8B-B14F-4D97-AF65-F5344CB8AC3E}">
        <p14:creationId xmlns:p14="http://schemas.microsoft.com/office/powerpoint/2010/main" val="119572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5D37-653F-4C8E-9648-3BB45E6926AD}"/>
              </a:ext>
            </a:extLst>
          </p:cNvPr>
          <p:cNvSpPr>
            <a:spLocks noGrp="1"/>
          </p:cNvSpPr>
          <p:nvPr>
            <p:ph type="title"/>
          </p:nvPr>
        </p:nvSpPr>
        <p:spPr>
          <a:xfrm>
            <a:off x="529936" y="2508438"/>
            <a:ext cx="6703941" cy="4182782"/>
          </a:xfrm>
          <a:prstGeom prst="rect">
            <a:avLst/>
          </a:prstGeom>
        </p:spPr>
        <p:txBody>
          <a:bodyPr anchor="b"/>
          <a:lstStyle>
            <a:lvl1pPr>
              <a:defRPr sz="7536"/>
            </a:lvl1pPr>
          </a:lstStyle>
          <a:p>
            <a:r>
              <a:rPr lang="en-US"/>
              <a:t>Click to edit Master title style</a:t>
            </a:r>
          </a:p>
        </p:txBody>
      </p:sp>
      <p:sp>
        <p:nvSpPr>
          <p:cNvPr id="3" name="Text Placeholder 2">
            <a:extLst>
              <a:ext uri="{FF2B5EF4-FFF2-40B4-BE49-F238E27FC236}">
                <a16:creationId xmlns:a16="http://schemas.microsoft.com/office/drawing/2014/main" id="{4D4DBC3C-3832-4B3A-9CCF-68116961C4ED}"/>
              </a:ext>
            </a:extLst>
          </p:cNvPr>
          <p:cNvSpPr>
            <a:spLocks noGrp="1"/>
          </p:cNvSpPr>
          <p:nvPr>
            <p:ph type="body" idx="1"/>
          </p:nvPr>
        </p:nvSpPr>
        <p:spPr>
          <a:xfrm>
            <a:off x="529936" y="6730261"/>
            <a:ext cx="6703941" cy="2200276"/>
          </a:xfrm>
          <a:prstGeom prst="rect">
            <a:avLst/>
          </a:prstGeom>
        </p:spPr>
        <p:txBody>
          <a:bodyPr/>
          <a:lstStyle>
            <a:lvl1pPr marL="0" indent="0">
              <a:buNone/>
              <a:defRPr sz="3014">
                <a:solidFill>
                  <a:schemeClr val="tx1">
                    <a:tint val="75000"/>
                  </a:schemeClr>
                </a:solidFill>
              </a:defRPr>
            </a:lvl1pPr>
            <a:lvl2pPr marL="574225" indent="0">
              <a:buNone/>
              <a:defRPr sz="2512">
                <a:solidFill>
                  <a:schemeClr val="tx1">
                    <a:tint val="75000"/>
                  </a:schemeClr>
                </a:solidFill>
              </a:defRPr>
            </a:lvl2pPr>
            <a:lvl3pPr marL="1148452" indent="0">
              <a:buNone/>
              <a:defRPr sz="2261">
                <a:solidFill>
                  <a:schemeClr val="tx1">
                    <a:tint val="75000"/>
                  </a:schemeClr>
                </a:solidFill>
              </a:defRPr>
            </a:lvl3pPr>
            <a:lvl4pPr marL="1722674" indent="0">
              <a:buNone/>
              <a:defRPr sz="2010">
                <a:solidFill>
                  <a:schemeClr val="tx1">
                    <a:tint val="75000"/>
                  </a:schemeClr>
                </a:solidFill>
              </a:defRPr>
            </a:lvl4pPr>
            <a:lvl5pPr marL="2296898" indent="0">
              <a:buNone/>
              <a:defRPr sz="2010">
                <a:solidFill>
                  <a:schemeClr val="tx1">
                    <a:tint val="75000"/>
                  </a:schemeClr>
                </a:solidFill>
              </a:defRPr>
            </a:lvl5pPr>
            <a:lvl6pPr marL="2871125" indent="0">
              <a:buNone/>
              <a:defRPr sz="2010">
                <a:solidFill>
                  <a:schemeClr val="tx1">
                    <a:tint val="75000"/>
                  </a:schemeClr>
                </a:solidFill>
              </a:defRPr>
            </a:lvl6pPr>
            <a:lvl7pPr marL="3445350" indent="0">
              <a:buNone/>
              <a:defRPr sz="2010">
                <a:solidFill>
                  <a:schemeClr val="tx1">
                    <a:tint val="75000"/>
                  </a:schemeClr>
                </a:solidFill>
              </a:defRPr>
            </a:lvl7pPr>
            <a:lvl8pPr marL="4019573" indent="0">
              <a:buNone/>
              <a:defRPr sz="2010">
                <a:solidFill>
                  <a:schemeClr val="tx1">
                    <a:tint val="75000"/>
                  </a:schemeClr>
                </a:solidFill>
              </a:defRPr>
            </a:lvl8pPr>
            <a:lvl9pPr marL="4593800" indent="0">
              <a:buNone/>
              <a:defRPr sz="201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0AAA02-F047-4A6F-B267-38668485FACB}"/>
              </a:ext>
            </a:extLst>
          </p:cNvPr>
          <p:cNvSpPr>
            <a:spLocks noGrp="1"/>
          </p:cNvSpPr>
          <p:nvPr>
            <p:ph type="dt" sz="half" idx="10"/>
          </p:nvPr>
        </p:nvSpPr>
        <p:spPr>
          <a:xfrm>
            <a:off x="534843" y="9322921"/>
            <a:ext cx="1748054" cy="536202"/>
          </a:xfrm>
          <a:prstGeom prst="rect">
            <a:avLst/>
          </a:prstGeom>
        </p:spPr>
        <p:txBody>
          <a:bodyPr/>
          <a:lstStyle/>
          <a:p>
            <a:fld id="{0D8F0AE9-5945-4D99-89E6-DDDA5C89F589}" type="datetimeFigureOut">
              <a:rPr lang="en-US" smtClean="0"/>
              <a:t>4/7/2023</a:t>
            </a:fld>
            <a:endParaRPr lang="en-US"/>
          </a:p>
        </p:txBody>
      </p:sp>
      <p:sp>
        <p:nvSpPr>
          <p:cNvPr id="5" name="Footer Placeholder 4">
            <a:extLst>
              <a:ext uri="{FF2B5EF4-FFF2-40B4-BE49-F238E27FC236}">
                <a16:creationId xmlns:a16="http://schemas.microsoft.com/office/drawing/2014/main" id="{6C647D18-EBF3-43AE-846E-B88676A933F1}"/>
              </a:ext>
            </a:extLst>
          </p:cNvPr>
          <p:cNvSpPr>
            <a:spLocks noGrp="1"/>
          </p:cNvSpPr>
          <p:nvPr>
            <p:ph type="ftr" sz="quarter" idx="11"/>
          </p:nvPr>
        </p:nvSpPr>
        <p:spPr>
          <a:xfrm>
            <a:off x="2574854" y="9322921"/>
            <a:ext cx="2622694" cy="53620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424CF44-1628-464A-A380-1E302151CB94}"/>
              </a:ext>
            </a:extLst>
          </p:cNvPr>
          <p:cNvSpPr>
            <a:spLocks noGrp="1"/>
          </p:cNvSpPr>
          <p:nvPr>
            <p:ph type="sldNum" sz="quarter" idx="12"/>
          </p:nvPr>
        </p:nvSpPr>
        <p:spPr/>
        <p:txBody>
          <a:bodyPr/>
          <a:lstStyle/>
          <a:p>
            <a:fld id="{87F33917-A268-40CC-B999-0EECBE3AD808}" type="slidenum">
              <a:rPr lang="en-US" smtClean="0"/>
              <a:t>‹#›</a:t>
            </a:fld>
            <a:endParaRPr lang="en-US"/>
          </a:p>
        </p:txBody>
      </p:sp>
    </p:spTree>
    <p:extLst>
      <p:ext uri="{BB962C8B-B14F-4D97-AF65-F5344CB8AC3E}">
        <p14:creationId xmlns:p14="http://schemas.microsoft.com/office/powerpoint/2010/main" val="1829255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DCF0-83AB-4389-AE4D-38E95BD4DDCE}"/>
              </a:ext>
            </a:extLst>
          </p:cNvPr>
          <p:cNvSpPr>
            <a:spLocks noGrp="1"/>
          </p:cNvSpPr>
          <p:nvPr>
            <p:ph type="title"/>
          </p:nvPr>
        </p:nvSpPr>
        <p:spPr>
          <a:xfrm>
            <a:off x="534844" y="536210"/>
            <a:ext cx="6702714" cy="194347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D174AAE-2FBC-4543-8965-D42E0DC0299D}"/>
              </a:ext>
            </a:extLst>
          </p:cNvPr>
          <p:cNvSpPr>
            <a:spLocks noGrp="1"/>
          </p:cNvSpPr>
          <p:nvPr>
            <p:ph sz="half" idx="1"/>
          </p:nvPr>
        </p:nvSpPr>
        <p:spPr>
          <a:xfrm>
            <a:off x="534843" y="2676899"/>
            <a:ext cx="3292475" cy="638305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E09154-1B20-42BA-9AE3-CCBDD3624C50}"/>
              </a:ext>
            </a:extLst>
          </p:cNvPr>
          <p:cNvSpPr>
            <a:spLocks noGrp="1"/>
          </p:cNvSpPr>
          <p:nvPr>
            <p:ph sz="half" idx="2"/>
          </p:nvPr>
        </p:nvSpPr>
        <p:spPr>
          <a:xfrm>
            <a:off x="3945083" y="2676899"/>
            <a:ext cx="3292475" cy="638305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0947E3-1298-44EA-A2E4-F61CDF7EE35A}"/>
              </a:ext>
            </a:extLst>
          </p:cNvPr>
          <p:cNvSpPr>
            <a:spLocks noGrp="1"/>
          </p:cNvSpPr>
          <p:nvPr>
            <p:ph type="dt" sz="half" idx="10"/>
          </p:nvPr>
        </p:nvSpPr>
        <p:spPr>
          <a:xfrm>
            <a:off x="534843" y="9322921"/>
            <a:ext cx="1748054" cy="536202"/>
          </a:xfrm>
          <a:prstGeom prst="rect">
            <a:avLst/>
          </a:prstGeom>
        </p:spPr>
        <p:txBody>
          <a:bodyPr/>
          <a:lstStyle/>
          <a:p>
            <a:fld id="{0D8F0AE9-5945-4D99-89E6-DDDA5C89F589}" type="datetimeFigureOut">
              <a:rPr lang="en-US" smtClean="0"/>
              <a:t>4/7/2023</a:t>
            </a:fld>
            <a:endParaRPr lang="en-US"/>
          </a:p>
        </p:txBody>
      </p:sp>
      <p:sp>
        <p:nvSpPr>
          <p:cNvPr id="6" name="Footer Placeholder 5">
            <a:extLst>
              <a:ext uri="{FF2B5EF4-FFF2-40B4-BE49-F238E27FC236}">
                <a16:creationId xmlns:a16="http://schemas.microsoft.com/office/drawing/2014/main" id="{60605361-41F4-4704-8E73-CFCE9870238A}"/>
              </a:ext>
            </a:extLst>
          </p:cNvPr>
          <p:cNvSpPr>
            <a:spLocks noGrp="1"/>
          </p:cNvSpPr>
          <p:nvPr>
            <p:ph type="ftr" sz="quarter" idx="11"/>
          </p:nvPr>
        </p:nvSpPr>
        <p:spPr>
          <a:xfrm>
            <a:off x="2574854" y="9322921"/>
            <a:ext cx="2622694" cy="53620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6E40A5D-AC44-41DB-8752-BCF55778EA10}"/>
              </a:ext>
            </a:extLst>
          </p:cNvPr>
          <p:cNvSpPr>
            <a:spLocks noGrp="1"/>
          </p:cNvSpPr>
          <p:nvPr>
            <p:ph type="sldNum" sz="quarter" idx="12"/>
          </p:nvPr>
        </p:nvSpPr>
        <p:spPr/>
        <p:txBody>
          <a:bodyPr/>
          <a:lstStyle/>
          <a:p>
            <a:fld id="{87F33917-A268-40CC-B999-0EECBE3AD808}" type="slidenum">
              <a:rPr lang="en-US" smtClean="0"/>
              <a:t>‹#›</a:t>
            </a:fld>
            <a:endParaRPr lang="en-US"/>
          </a:p>
        </p:txBody>
      </p:sp>
    </p:spTree>
    <p:extLst>
      <p:ext uri="{BB962C8B-B14F-4D97-AF65-F5344CB8AC3E}">
        <p14:creationId xmlns:p14="http://schemas.microsoft.com/office/powerpoint/2010/main" val="4284696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2B87-FF0C-48A9-87A7-28284D7EE446}"/>
              </a:ext>
            </a:extLst>
          </p:cNvPr>
          <p:cNvSpPr>
            <a:spLocks noGrp="1"/>
          </p:cNvSpPr>
          <p:nvPr>
            <p:ph type="title"/>
          </p:nvPr>
        </p:nvSpPr>
        <p:spPr>
          <a:xfrm>
            <a:off x="534843" y="536210"/>
            <a:ext cx="6703941" cy="1943474"/>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5C2D95E-6B98-48C6-A7A7-63EB77E30E79}"/>
              </a:ext>
            </a:extLst>
          </p:cNvPr>
          <p:cNvSpPr>
            <a:spLocks noGrp="1"/>
          </p:cNvSpPr>
          <p:nvPr>
            <p:ph type="body" idx="1"/>
          </p:nvPr>
        </p:nvSpPr>
        <p:spPr>
          <a:xfrm>
            <a:off x="534843" y="2465294"/>
            <a:ext cx="3288795" cy="1207994"/>
          </a:xfrm>
          <a:prstGeom prst="rect">
            <a:avLst/>
          </a:prstGeom>
        </p:spPr>
        <p:txBody>
          <a:bodyPr anchor="b"/>
          <a:lstStyle>
            <a:lvl1pPr marL="0" indent="0">
              <a:buNone/>
              <a:defRPr sz="3014" b="1"/>
            </a:lvl1pPr>
            <a:lvl2pPr marL="574225" indent="0">
              <a:buNone/>
              <a:defRPr sz="2512" b="1"/>
            </a:lvl2pPr>
            <a:lvl3pPr marL="1148452" indent="0">
              <a:buNone/>
              <a:defRPr sz="2261" b="1"/>
            </a:lvl3pPr>
            <a:lvl4pPr marL="1722674" indent="0">
              <a:buNone/>
              <a:defRPr sz="2010" b="1"/>
            </a:lvl4pPr>
            <a:lvl5pPr marL="2296898" indent="0">
              <a:buNone/>
              <a:defRPr sz="2010" b="1"/>
            </a:lvl5pPr>
            <a:lvl6pPr marL="2871125" indent="0">
              <a:buNone/>
              <a:defRPr sz="2010" b="1"/>
            </a:lvl6pPr>
            <a:lvl7pPr marL="3445350" indent="0">
              <a:buNone/>
              <a:defRPr sz="2010" b="1"/>
            </a:lvl7pPr>
            <a:lvl8pPr marL="4019573" indent="0">
              <a:buNone/>
              <a:defRPr sz="2010" b="1"/>
            </a:lvl8pPr>
            <a:lvl9pPr marL="4593800" indent="0">
              <a:buNone/>
              <a:defRPr sz="2010" b="1"/>
            </a:lvl9pPr>
          </a:lstStyle>
          <a:p>
            <a:pPr lvl="0"/>
            <a:r>
              <a:rPr lang="en-US"/>
              <a:t>Click to edit Master text styles</a:t>
            </a:r>
          </a:p>
        </p:txBody>
      </p:sp>
      <p:sp>
        <p:nvSpPr>
          <p:cNvPr id="4" name="Content Placeholder 3">
            <a:extLst>
              <a:ext uri="{FF2B5EF4-FFF2-40B4-BE49-F238E27FC236}">
                <a16:creationId xmlns:a16="http://schemas.microsoft.com/office/drawing/2014/main" id="{B4F5EFF0-608A-425F-A2FC-15EA3210BE7A}"/>
              </a:ext>
            </a:extLst>
          </p:cNvPr>
          <p:cNvSpPr>
            <a:spLocks noGrp="1"/>
          </p:cNvSpPr>
          <p:nvPr>
            <p:ph sz="half" idx="2"/>
          </p:nvPr>
        </p:nvSpPr>
        <p:spPr>
          <a:xfrm>
            <a:off x="534843" y="3673297"/>
            <a:ext cx="3288795" cy="540515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479EDA-36DB-4DD4-8ADC-7706777E5885}"/>
              </a:ext>
            </a:extLst>
          </p:cNvPr>
          <p:cNvSpPr>
            <a:spLocks noGrp="1"/>
          </p:cNvSpPr>
          <p:nvPr>
            <p:ph type="body" sz="quarter" idx="3"/>
          </p:nvPr>
        </p:nvSpPr>
        <p:spPr>
          <a:xfrm>
            <a:off x="3935268" y="2465294"/>
            <a:ext cx="3303516" cy="1207994"/>
          </a:xfrm>
          <a:prstGeom prst="rect">
            <a:avLst/>
          </a:prstGeom>
        </p:spPr>
        <p:txBody>
          <a:bodyPr anchor="b"/>
          <a:lstStyle>
            <a:lvl1pPr marL="0" indent="0">
              <a:buNone/>
              <a:defRPr sz="3014" b="1"/>
            </a:lvl1pPr>
            <a:lvl2pPr marL="574225" indent="0">
              <a:buNone/>
              <a:defRPr sz="2512" b="1"/>
            </a:lvl2pPr>
            <a:lvl3pPr marL="1148452" indent="0">
              <a:buNone/>
              <a:defRPr sz="2261" b="1"/>
            </a:lvl3pPr>
            <a:lvl4pPr marL="1722674" indent="0">
              <a:buNone/>
              <a:defRPr sz="2010" b="1"/>
            </a:lvl4pPr>
            <a:lvl5pPr marL="2296898" indent="0">
              <a:buNone/>
              <a:defRPr sz="2010" b="1"/>
            </a:lvl5pPr>
            <a:lvl6pPr marL="2871125" indent="0">
              <a:buNone/>
              <a:defRPr sz="2010" b="1"/>
            </a:lvl6pPr>
            <a:lvl7pPr marL="3445350" indent="0">
              <a:buNone/>
              <a:defRPr sz="2010" b="1"/>
            </a:lvl7pPr>
            <a:lvl8pPr marL="4019573" indent="0">
              <a:buNone/>
              <a:defRPr sz="2010" b="1"/>
            </a:lvl8pPr>
            <a:lvl9pPr marL="4593800" indent="0">
              <a:buNone/>
              <a:defRPr sz="2010" b="1"/>
            </a:lvl9pPr>
          </a:lstStyle>
          <a:p>
            <a:pPr lvl="0"/>
            <a:r>
              <a:rPr lang="en-US"/>
              <a:t>Click to edit Master text styles</a:t>
            </a:r>
          </a:p>
        </p:txBody>
      </p:sp>
      <p:sp>
        <p:nvSpPr>
          <p:cNvPr id="6" name="Content Placeholder 5">
            <a:extLst>
              <a:ext uri="{FF2B5EF4-FFF2-40B4-BE49-F238E27FC236}">
                <a16:creationId xmlns:a16="http://schemas.microsoft.com/office/drawing/2014/main" id="{6A8471A2-789A-4730-8F90-E40BE37C445F}"/>
              </a:ext>
            </a:extLst>
          </p:cNvPr>
          <p:cNvSpPr>
            <a:spLocks noGrp="1"/>
          </p:cNvSpPr>
          <p:nvPr>
            <p:ph sz="quarter" idx="4"/>
          </p:nvPr>
        </p:nvSpPr>
        <p:spPr>
          <a:xfrm>
            <a:off x="3935268" y="3673297"/>
            <a:ext cx="3303516" cy="540515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EDCF34-A995-4FFB-84A7-EEA05FDB66C2}"/>
              </a:ext>
            </a:extLst>
          </p:cNvPr>
          <p:cNvSpPr>
            <a:spLocks noGrp="1"/>
          </p:cNvSpPr>
          <p:nvPr>
            <p:ph type="dt" sz="half" idx="10"/>
          </p:nvPr>
        </p:nvSpPr>
        <p:spPr>
          <a:xfrm>
            <a:off x="534843" y="9322921"/>
            <a:ext cx="1748054" cy="536202"/>
          </a:xfrm>
          <a:prstGeom prst="rect">
            <a:avLst/>
          </a:prstGeom>
        </p:spPr>
        <p:txBody>
          <a:bodyPr/>
          <a:lstStyle/>
          <a:p>
            <a:fld id="{0D8F0AE9-5945-4D99-89E6-DDDA5C89F589}" type="datetimeFigureOut">
              <a:rPr lang="en-US" smtClean="0"/>
              <a:t>4/7/2023</a:t>
            </a:fld>
            <a:endParaRPr lang="en-US"/>
          </a:p>
        </p:txBody>
      </p:sp>
      <p:sp>
        <p:nvSpPr>
          <p:cNvPr id="8" name="Footer Placeholder 7">
            <a:extLst>
              <a:ext uri="{FF2B5EF4-FFF2-40B4-BE49-F238E27FC236}">
                <a16:creationId xmlns:a16="http://schemas.microsoft.com/office/drawing/2014/main" id="{C3D1CBBC-81F1-4664-8811-893F85152022}"/>
              </a:ext>
            </a:extLst>
          </p:cNvPr>
          <p:cNvSpPr>
            <a:spLocks noGrp="1"/>
          </p:cNvSpPr>
          <p:nvPr>
            <p:ph type="ftr" sz="quarter" idx="11"/>
          </p:nvPr>
        </p:nvSpPr>
        <p:spPr>
          <a:xfrm>
            <a:off x="2574854" y="9322921"/>
            <a:ext cx="2622694" cy="53620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6C3AF21F-940A-44FA-A62F-1C9108AB1058}"/>
              </a:ext>
            </a:extLst>
          </p:cNvPr>
          <p:cNvSpPr>
            <a:spLocks noGrp="1"/>
          </p:cNvSpPr>
          <p:nvPr>
            <p:ph type="sldNum" sz="quarter" idx="12"/>
          </p:nvPr>
        </p:nvSpPr>
        <p:spPr/>
        <p:txBody>
          <a:bodyPr/>
          <a:lstStyle/>
          <a:p>
            <a:fld id="{87F33917-A268-40CC-B999-0EECBE3AD808}" type="slidenum">
              <a:rPr lang="en-US" smtClean="0"/>
              <a:t>‹#›</a:t>
            </a:fld>
            <a:endParaRPr lang="en-US"/>
          </a:p>
        </p:txBody>
      </p:sp>
    </p:spTree>
    <p:extLst>
      <p:ext uri="{BB962C8B-B14F-4D97-AF65-F5344CB8AC3E}">
        <p14:creationId xmlns:p14="http://schemas.microsoft.com/office/powerpoint/2010/main" val="67473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2BF9087-EE95-4C0D-B069-EE0B1D737C6B}"/>
              </a:ext>
            </a:extLst>
          </p:cNvPr>
          <p:cNvSpPr>
            <a:spLocks noGrp="1"/>
          </p:cNvSpPr>
          <p:nvPr>
            <p:ph type="dt" sz="half" idx="10"/>
          </p:nvPr>
        </p:nvSpPr>
        <p:spPr>
          <a:xfrm>
            <a:off x="534843" y="9322921"/>
            <a:ext cx="1748054" cy="536202"/>
          </a:xfrm>
          <a:prstGeom prst="rect">
            <a:avLst/>
          </a:prstGeom>
        </p:spPr>
        <p:txBody>
          <a:bodyPr/>
          <a:lstStyle/>
          <a:p>
            <a:fld id="{0D8F0AE9-5945-4D99-89E6-DDDA5C89F589}" type="datetimeFigureOut">
              <a:rPr lang="en-US" smtClean="0"/>
              <a:t>4/7/2023</a:t>
            </a:fld>
            <a:endParaRPr lang="en-US"/>
          </a:p>
        </p:txBody>
      </p:sp>
      <p:sp>
        <p:nvSpPr>
          <p:cNvPr id="4" name="Footer Placeholder 3">
            <a:extLst>
              <a:ext uri="{FF2B5EF4-FFF2-40B4-BE49-F238E27FC236}">
                <a16:creationId xmlns:a16="http://schemas.microsoft.com/office/drawing/2014/main" id="{0DB062E9-B741-45CB-9197-81A721EF6244}"/>
              </a:ext>
            </a:extLst>
          </p:cNvPr>
          <p:cNvSpPr>
            <a:spLocks noGrp="1"/>
          </p:cNvSpPr>
          <p:nvPr>
            <p:ph type="ftr" sz="quarter" idx="11"/>
          </p:nvPr>
        </p:nvSpPr>
        <p:spPr>
          <a:xfrm>
            <a:off x="2574854" y="9322921"/>
            <a:ext cx="2622694" cy="53620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64B330C-9A90-4CA9-AD6F-1ADACFB17F6B}"/>
              </a:ext>
            </a:extLst>
          </p:cNvPr>
          <p:cNvSpPr>
            <a:spLocks noGrp="1"/>
          </p:cNvSpPr>
          <p:nvPr>
            <p:ph type="sldNum" sz="quarter" idx="12"/>
          </p:nvPr>
        </p:nvSpPr>
        <p:spPr/>
        <p:txBody>
          <a:bodyPr/>
          <a:lstStyle/>
          <a:p>
            <a:fld id="{87F33917-A268-40CC-B999-0EECBE3AD808}" type="slidenum">
              <a:rPr lang="en-US" smtClean="0"/>
              <a:t>‹#›</a:t>
            </a:fld>
            <a:endParaRPr lang="en-US"/>
          </a:p>
        </p:txBody>
      </p:sp>
    </p:spTree>
    <p:extLst>
      <p:ext uri="{BB962C8B-B14F-4D97-AF65-F5344CB8AC3E}">
        <p14:creationId xmlns:p14="http://schemas.microsoft.com/office/powerpoint/2010/main" val="1719109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EDD54A-97E2-4586-9F3E-926B1EC07094}"/>
              </a:ext>
            </a:extLst>
          </p:cNvPr>
          <p:cNvSpPr>
            <a:spLocks noGrp="1"/>
          </p:cNvSpPr>
          <p:nvPr>
            <p:ph type="dt" sz="half" idx="10"/>
          </p:nvPr>
        </p:nvSpPr>
        <p:spPr>
          <a:xfrm>
            <a:off x="534843" y="9322921"/>
            <a:ext cx="1748054" cy="536202"/>
          </a:xfrm>
          <a:prstGeom prst="rect">
            <a:avLst/>
          </a:prstGeom>
        </p:spPr>
        <p:txBody>
          <a:bodyPr/>
          <a:lstStyle/>
          <a:p>
            <a:fld id="{0D8F0AE9-5945-4D99-89E6-DDDA5C89F589}" type="datetimeFigureOut">
              <a:rPr lang="en-US" smtClean="0"/>
              <a:t>4/7/2023</a:t>
            </a:fld>
            <a:endParaRPr lang="en-US"/>
          </a:p>
        </p:txBody>
      </p:sp>
      <p:sp>
        <p:nvSpPr>
          <p:cNvPr id="3" name="Footer Placeholder 2">
            <a:extLst>
              <a:ext uri="{FF2B5EF4-FFF2-40B4-BE49-F238E27FC236}">
                <a16:creationId xmlns:a16="http://schemas.microsoft.com/office/drawing/2014/main" id="{8EE9D649-6FDA-4A54-BB85-59D8669109EB}"/>
              </a:ext>
            </a:extLst>
          </p:cNvPr>
          <p:cNvSpPr>
            <a:spLocks noGrp="1"/>
          </p:cNvSpPr>
          <p:nvPr>
            <p:ph type="ftr" sz="quarter" idx="11"/>
          </p:nvPr>
        </p:nvSpPr>
        <p:spPr>
          <a:xfrm>
            <a:off x="2574854" y="9322921"/>
            <a:ext cx="2622694" cy="53620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71BBAEE-DB00-45D1-9AF4-18EE04B7BCB1}"/>
              </a:ext>
            </a:extLst>
          </p:cNvPr>
          <p:cNvSpPr>
            <a:spLocks noGrp="1"/>
          </p:cNvSpPr>
          <p:nvPr>
            <p:ph type="sldNum" sz="quarter" idx="12"/>
          </p:nvPr>
        </p:nvSpPr>
        <p:spPr/>
        <p:txBody>
          <a:bodyPr/>
          <a:lstStyle/>
          <a:p>
            <a:fld id="{87F33917-A268-40CC-B999-0EECBE3AD808}" type="slidenum">
              <a:rPr lang="en-US" smtClean="0"/>
              <a:t>‹#›</a:t>
            </a:fld>
            <a:endParaRPr lang="en-US"/>
          </a:p>
        </p:txBody>
      </p:sp>
    </p:spTree>
    <p:extLst>
      <p:ext uri="{BB962C8B-B14F-4D97-AF65-F5344CB8AC3E}">
        <p14:creationId xmlns:p14="http://schemas.microsoft.com/office/powerpoint/2010/main" val="2834476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AA3-540C-4DDA-925A-1621D8AE7B8D}"/>
              </a:ext>
            </a:extLst>
          </p:cNvPr>
          <p:cNvSpPr>
            <a:spLocks noGrp="1"/>
          </p:cNvSpPr>
          <p:nvPr>
            <p:ph type="title"/>
          </p:nvPr>
        </p:nvSpPr>
        <p:spPr>
          <a:xfrm>
            <a:off x="534843" y="669747"/>
            <a:ext cx="2507384" cy="2348193"/>
          </a:xfrm>
          <a:prstGeom prst="rect">
            <a:avLst/>
          </a:prstGeom>
        </p:spPr>
        <p:txBody>
          <a:bodyPr anchor="b"/>
          <a:lstStyle>
            <a:lvl1pPr>
              <a:defRPr sz="4019"/>
            </a:lvl1pPr>
          </a:lstStyle>
          <a:p>
            <a:r>
              <a:rPr lang="en-US"/>
              <a:t>Click to edit Master title style</a:t>
            </a:r>
          </a:p>
        </p:txBody>
      </p:sp>
      <p:sp>
        <p:nvSpPr>
          <p:cNvPr id="3" name="Content Placeholder 2">
            <a:extLst>
              <a:ext uri="{FF2B5EF4-FFF2-40B4-BE49-F238E27FC236}">
                <a16:creationId xmlns:a16="http://schemas.microsoft.com/office/drawing/2014/main" id="{3E3C5193-ABFD-4319-8FCF-7E4B3E4887DA}"/>
              </a:ext>
            </a:extLst>
          </p:cNvPr>
          <p:cNvSpPr>
            <a:spLocks noGrp="1"/>
          </p:cNvSpPr>
          <p:nvPr>
            <p:ph idx="1"/>
          </p:nvPr>
        </p:nvSpPr>
        <p:spPr>
          <a:xfrm>
            <a:off x="3304744" y="1448361"/>
            <a:ext cx="3934042" cy="7147298"/>
          </a:xfrm>
          <a:prstGeom prst="rect">
            <a:avLst/>
          </a:prstGeom>
        </p:spPr>
        <p:txBody>
          <a:bodyPr/>
          <a:lstStyle>
            <a:lvl1pPr>
              <a:defRPr sz="4019"/>
            </a:lvl1pPr>
            <a:lvl2pPr>
              <a:defRPr sz="3517"/>
            </a:lvl2pPr>
            <a:lvl3pPr>
              <a:defRPr sz="3014"/>
            </a:lvl3pPr>
            <a:lvl4pPr>
              <a:defRPr sz="2512"/>
            </a:lvl4pPr>
            <a:lvl5pPr>
              <a:defRPr sz="2512"/>
            </a:lvl5pPr>
            <a:lvl6pPr>
              <a:defRPr sz="2512"/>
            </a:lvl6pPr>
            <a:lvl7pPr>
              <a:defRPr sz="2512"/>
            </a:lvl7pPr>
            <a:lvl8pPr>
              <a:defRPr sz="2512"/>
            </a:lvl8pPr>
            <a:lvl9pPr>
              <a:defRPr sz="2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38409B-14BD-4283-AED3-780A9D8011DC}"/>
              </a:ext>
            </a:extLst>
          </p:cNvPr>
          <p:cNvSpPr>
            <a:spLocks noGrp="1"/>
          </p:cNvSpPr>
          <p:nvPr>
            <p:ph type="body" sz="half" idx="2"/>
          </p:nvPr>
        </p:nvSpPr>
        <p:spPr>
          <a:xfrm>
            <a:off x="534843" y="3017940"/>
            <a:ext cx="2507384" cy="5590054"/>
          </a:xfrm>
          <a:prstGeom prst="rect">
            <a:avLst/>
          </a:prstGeom>
        </p:spPr>
        <p:txBody>
          <a:bodyPr/>
          <a:lstStyle>
            <a:lvl1pPr marL="0" indent="0">
              <a:buNone/>
              <a:defRPr sz="2010"/>
            </a:lvl1pPr>
            <a:lvl2pPr marL="574225" indent="0">
              <a:buNone/>
              <a:defRPr sz="1759"/>
            </a:lvl2pPr>
            <a:lvl3pPr marL="1148452" indent="0">
              <a:buNone/>
              <a:defRPr sz="1508"/>
            </a:lvl3pPr>
            <a:lvl4pPr marL="1722674" indent="0">
              <a:buNone/>
              <a:defRPr sz="1257"/>
            </a:lvl4pPr>
            <a:lvl5pPr marL="2296898" indent="0">
              <a:buNone/>
              <a:defRPr sz="1257"/>
            </a:lvl5pPr>
            <a:lvl6pPr marL="2871125" indent="0">
              <a:buNone/>
              <a:defRPr sz="1257"/>
            </a:lvl6pPr>
            <a:lvl7pPr marL="3445350" indent="0">
              <a:buNone/>
              <a:defRPr sz="1257"/>
            </a:lvl7pPr>
            <a:lvl8pPr marL="4019573" indent="0">
              <a:buNone/>
              <a:defRPr sz="1257"/>
            </a:lvl8pPr>
            <a:lvl9pPr marL="4593800" indent="0">
              <a:buNone/>
              <a:defRPr sz="1257"/>
            </a:lvl9pPr>
          </a:lstStyle>
          <a:p>
            <a:pPr lvl="0"/>
            <a:r>
              <a:rPr lang="en-US"/>
              <a:t>Click to edit Master text styles</a:t>
            </a:r>
          </a:p>
        </p:txBody>
      </p:sp>
      <p:sp>
        <p:nvSpPr>
          <p:cNvPr id="5" name="Date Placeholder 4">
            <a:extLst>
              <a:ext uri="{FF2B5EF4-FFF2-40B4-BE49-F238E27FC236}">
                <a16:creationId xmlns:a16="http://schemas.microsoft.com/office/drawing/2014/main" id="{CEECC7D1-3A0C-4011-BA46-C89B730F479B}"/>
              </a:ext>
            </a:extLst>
          </p:cNvPr>
          <p:cNvSpPr>
            <a:spLocks noGrp="1"/>
          </p:cNvSpPr>
          <p:nvPr>
            <p:ph type="dt" sz="half" idx="10"/>
          </p:nvPr>
        </p:nvSpPr>
        <p:spPr>
          <a:xfrm>
            <a:off x="534843" y="9322921"/>
            <a:ext cx="1748054" cy="536202"/>
          </a:xfrm>
          <a:prstGeom prst="rect">
            <a:avLst/>
          </a:prstGeom>
        </p:spPr>
        <p:txBody>
          <a:bodyPr/>
          <a:lstStyle/>
          <a:p>
            <a:fld id="{0D8F0AE9-5945-4D99-89E6-DDDA5C89F589}" type="datetimeFigureOut">
              <a:rPr lang="en-US" smtClean="0"/>
              <a:t>4/7/2023</a:t>
            </a:fld>
            <a:endParaRPr lang="en-US"/>
          </a:p>
        </p:txBody>
      </p:sp>
      <p:sp>
        <p:nvSpPr>
          <p:cNvPr id="6" name="Footer Placeholder 5">
            <a:extLst>
              <a:ext uri="{FF2B5EF4-FFF2-40B4-BE49-F238E27FC236}">
                <a16:creationId xmlns:a16="http://schemas.microsoft.com/office/drawing/2014/main" id="{766572C7-F6A0-4762-8B00-00983D35FB09}"/>
              </a:ext>
            </a:extLst>
          </p:cNvPr>
          <p:cNvSpPr>
            <a:spLocks noGrp="1"/>
          </p:cNvSpPr>
          <p:nvPr>
            <p:ph type="ftr" sz="quarter" idx="11"/>
          </p:nvPr>
        </p:nvSpPr>
        <p:spPr>
          <a:xfrm>
            <a:off x="2574854" y="9322921"/>
            <a:ext cx="2622694" cy="53620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CAB06C8-8913-4EED-A126-DD13D29A46AD}"/>
              </a:ext>
            </a:extLst>
          </p:cNvPr>
          <p:cNvSpPr>
            <a:spLocks noGrp="1"/>
          </p:cNvSpPr>
          <p:nvPr>
            <p:ph type="sldNum" sz="quarter" idx="12"/>
          </p:nvPr>
        </p:nvSpPr>
        <p:spPr/>
        <p:txBody>
          <a:bodyPr/>
          <a:lstStyle/>
          <a:p>
            <a:fld id="{87F33917-A268-40CC-B999-0EECBE3AD808}" type="slidenum">
              <a:rPr lang="en-US" smtClean="0"/>
              <a:t>‹#›</a:t>
            </a:fld>
            <a:endParaRPr lang="en-US"/>
          </a:p>
        </p:txBody>
      </p:sp>
    </p:spTree>
    <p:extLst>
      <p:ext uri="{BB962C8B-B14F-4D97-AF65-F5344CB8AC3E}">
        <p14:creationId xmlns:p14="http://schemas.microsoft.com/office/powerpoint/2010/main" val="262240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3B33-82D4-4889-AA45-3F280A1AF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B89088-284A-499E-804E-B5AA7CDD0B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703D7-860A-46DF-B638-95F51A5465C9}"/>
              </a:ext>
            </a:extLst>
          </p:cNvPr>
          <p:cNvSpPr>
            <a:spLocks noGrp="1"/>
          </p:cNvSpPr>
          <p:nvPr>
            <p:ph type="dt" sz="half" idx="10"/>
          </p:nvPr>
        </p:nvSpPr>
        <p:spPr/>
        <p:txBody>
          <a:bodyPr/>
          <a:lstStyle/>
          <a:p>
            <a:fld id="{219B6BDD-CD72-47FA-BF6B-8198E3C385F7}" type="datetimeFigureOut">
              <a:rPr lang="en-US" smtClean="0"/>
              <a:t>4/7/2023</a:t>
            </a:fld>
            <a:endParaRPr lang="en-US"/>
          </a:p>
        </p:txBody>
      </p:sp>
      <p:sp>
        <p:nvSpPr>
          <p:cNvPr id="5" name="Footer Placeholder 4">
            <a:extLst>
              <a:ext uri="{FF2B5EF4-FFF2-40B4-BE49-F238E27FC236}">
                <a16:creationId xmlns:a16="http://schemas.microsoft.com/office/drawing/2014/main" id="{AB2B26D4-43FA-4353-8CA1-8847A14A9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ECD0F-9E8A-472D-9F85-95906E93F3EC}"/>
              </a:ext>
            </a:extLst>
          </p:cNvPr>
          <p:cNvSpPr>
            <a:spLocks noGrp="1"/>
          </p:cNvSpPr>
          <p:nvPr>
            <p:ph type="sldNum" sz="quarter" idx="12"/>
          </p:nvPr>
        </p:nvSpPr>
        <p:spPr/>
        <p:txBody>
          <a:bodyPr/>
          <a:lstStyle/>
          <a:p>
            <a:fld id="{EE1F342F-E860-4782-8D81-90A6D58B1276}" type="slidenum">
              <a:rPr lang="en-US" smtClean="0"/>
              <a:t>‹#›</a:t>
            </a:fld>
            <a:endParaRPr lang="en-US"/>
          </a:p>
        </p:txBody>
      </p:sp>
    </p:spTree>
    <p:extLst>
      <p:ext uri="{BB962C8B-B14F-4D97-AF65-F5344CB8AC3E}">
        <p14:creationId xmlns:p14="http://schemas.microsoft.com/office/powerpoint/2010/main" val="3807135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EDF6-3D09-477D-BC84-7FF9A0C60770}"/>
              </a:ext>
            </a:extLst>
          </p:cNvPr>
          <p:cNvSpPr>
            <a:spLocks noGrp="1"/>
          </p:cNvSpPr>
          <p:nvPr>
            <p:ph type="title"/>
          </p:nvPr>
        </p:nvSpPr>
        <p:spPr>
          <a:xfrm>
            <a:off x="534843" y="669747"/>
            <a:ext cx="2507384" cy="2348193"/>
          </a:xfrm>
          <a:prstGeom prst="rect">
            <a:avLst/>
          </a:prstGeom>
        </p:spPr>
        <p:txBody>
          <a:bodyPr anchor="b"/>
          <a:lstStyle>
            <a:lvl1pPr>
              <a:defRPr sz="4019"/>
            </a:lvl1pPr>
          </a:lstStyle>
          <a:p>
            <a:r>
              <a:rPr lang="en-US"/>
              <a:t>Click to edit Master title style</a:t>
            </a:r>
          </a:p>
        </p:txBody>
      </p:sp>
      <p:sp>
        <p:nvSpPr>
          <p:cNvPr id="3" name="Picture Placeholder 2">
            <a:extLst>
              <a:ext uri="{FF2B5EF4-FFF2-40B4-BE49-F238E27FC236}">
                <a16:creationId xmlns:a16="http://schemas.microsoft.com/office/drawing/2014/main" id="{6B32B150-81ED-4946-B144-3BC61011FBC6}"/>
              </a:ext>
            </a:extLst>
          </p:cNvPr>
          <p:cNvSpPr>
            <a:spLocks noGrp="1"/>
          </p:cNvSpPr>
          <p:nvPr>
            <p:ph type="pic" idx="1"/>
          </p:nvPr>
        </p:nvSpPr>
        <p:spPr>
          <a:xfrm>
            <a:off x="3304744" y="1448361"/>
            <a:ext cx="3934042" cy="7147298"/>
          </a:xfrm>
          <a:prstGeom prst="rect">
            <a:avLst/>
          </a:prstGeom>
        </p:spPr>
        <p:txBody>
          <a:bodyPr/>
          <a:lstStyle>
            <a:lvl1pPr marL="0" indent="0">
              <a:buNone/>
              <a:defRPr sz="4019"/>
            </a:lvl1pPr>
            <a:lvl2pPr marL="574225" indent="0">
              <a:buNone/>
              <a:defRPr sz="3517"/>
            </a:lvl2pPr>
            <a:lvl3pPr marL="1148452" indent="0">
              <a:buNone/>
              <a:defRPr sz="3014"/>
            </a:lvl3pPr>
            <a:lvl4pPr marL="1722674" indent="0">
              <a:buNone/>
              <a:defRPr sz="2512"/>
            </a:lvl4pPr>
            <a:lvl5pPr marL="2296898" indent="0">
              <a:buNone/>
              <a:defRPr sz="2512"/>
            </a:lvl5pPr>
            <a:lvl6pPr marL="2871125" indent="0">
              <a:buNone/>
              <a:defRPr sz="2512"/>
            </a:lvl6pPr>
            <a:lvl7pPr marL="3445350" indent="0">
              <a:buNone/>
              <a:defRPr sz="2512"/>
            </a:lvl7pPr>
            <a:lvl8pPr marL="4019573" indent="0">
              <a:buNone/>
              <a:defRPr sz="2512"/>
            </a:lvl8pPr>
            <a:lvl9pPr marL="4593800" indent="0">
              <a:buNone/>
              <a:defRPr sz="2512"/>
            </a:lvl9pPr>
          </a:lstStyle>
          <a:p>
            <a:endParaRPr lang="en-US"/>
          </a:p>
        </p:txBody>
      </p:sp>
      <p:sp>
        <p:nvSpPr>
          <p:cNvPr id="4" name="Text Placeholder 3">
            <a:extLst>
              <a:ext uri="{FF2B5EF4-FFF2-40B4-BE49-F238E27FC236}">
                <a16:creationId xmlns:a16="http://schemas.microsoft.com/office/drawing/2014/main" id="{7FA87A34-EFFA-42DF-85C0-6C13446ED7B7}"/>
              </a:ext>
            </a:extLst>
          </p:cNvPr>
          <p:cNvSpPr>
            <a:spLocks noGrp="1"/>
          </p:cNvSpPr>
          <p:nvPr>
            <p:ph type="body" sz="half" idx="2"/>
          </p:nvPr>
        </p:nvSpPr>
        <p:spPr>
          <a:xfrm>
            <a:off x="534843" y="3017940"/>
            <a:ext cx="2507384" cy="5590054"/>
          </a:xfrm>
          <a:prstGeom prst="rect">
            <a:avLst/>
          </a:prstGeom>
        </p:spPr>
        <p:txBody>
          <a:bodyPr/>
          <a:lstStyle>
            <a:lvl1pPr marL="0" indent="0">
              <a:buNone/>
              <a:defRPr sz="2010"/>
            </a:lvl1pPr>
            <a:lvl2pPr marL="574225" indent="0">
              <a:buNone/>
              <a:defRPr sz="1759"/>
            </a:lvl2pPr>
            <a:lvl3pPr marL="1148452" indent="0">
              <a:buNone/>
              <a:defRPr sz="1508"/>
            </a:lvl3pPr>
            <a:lvl4pPr marL="1722674" indent="0">
              <a:buNone/>
              <a:defRPr sz="1257"/>
            </a:lvl4pPr>
            <a:lvl5pPr marL="2296898" indent="0">
              <a:buNone/>
              <a:defRPr sz="1257"/>
            </a:lvl5pPr>
            <a:lvl6pPr marL="2871125" indent="0">
              <a:buNone/>
              <a:defRPr sz="1257"/>
            </a:lvl6pPr>
            <a:lvl7pPr marL="3445350" indent="0">
              <a:buNone/>
              <a:defRPr sz="1257"/>
            </a:lvl7pPr>
            <a:lvl8pPr marL="4019573" indent="0">
              <a:buNone/>
              <a:defRPr sz="1257"/>
            </a:lvl8pPr>
            <a:lvl9pPr marL="4593800" indent="0">
              <a:buNone/>
              <a:defRPr sz="1257"/>
            </a:lvl9pPr>
          </a:lstStyle>
          <a:p>
            <a:pPr lvl="0"/>
            <a:r>
              <a:rPr lang="en-US"/>
              <a:t>Click to edit Master text styles</a:t>
            </a:r>
          </a:p>
        </p:txBody>
      </p:sp>
      <p:sp>
        <p:nvSpPr>
          <p:cNvPr id="5" name="Date Placeholder 4">
            <a:extLst>
              <a:ext uri="{FF2B5EF4-FFF2-40B4-BE49-F238E27FC236}">
                <a16:creationId xmlns:a16="http://schemas.microsoft.com/office/drawing/2014/main" id="{20BD11C7-865B-40C0-BE4D-135C6E69F528}"/>
              </a:ext>
            </a:extLst>
          </p:cNvPr>
          <p:cNvSpPr>
            <a:spLocks noGrp="1"/>
          </p:cNvSpPr>
          <p:nvPr>
            <p:ph type="dt" sz="half" idx="10"/>
          </p:nvPr>
        </p:nvSpPr>
        <p:spPr>
          <a:xfrm>
            <a:off x="534843" y="9322921"/>
            <a:ext cx="1748054" cy="536202"/>
          </a:xfrm>
          <a:prstGeom prst="rect">
            <a:avLst/>
          </a:prstGeom>
        </p:spPr>
        <p:txBody>
          <a:bodyPr/>
          <a:lstStyle/>
          <a:p>
            <a:fld id="{0D8F0AE9-5945-4D99-89E6-DDDA5C89F589}" type="datetimeFigureOut">
              <a:rPr lang="en-US" smtClean="0"/>
              <a:t>4/7/2023</a:t>
            </a:fld>
            <a:endParaRPr lang="en-US"/>
          </a:p>
        </p:txBody>
      </p:sp>
      <p:sp>
        <p:nvSpPr>
          <p:cNvPr id="6" name="Footer Placeholder 5">
            <a:extLst>
              <a:ext uri="{FF2B5EF4-FFF2-40B4-BE49-F238E27FC236}">
                <a16:creationId xmlns:a16="http://schemas.microsoft.com/office/drawing/2014/main" id="{EF446AF5-D04E-4ECF-B1A2-2B95D96DB9A0}"/>
              </a:ext>
            </a:extLst>
          </p:cNvPr>
          <p:cNvSpPr>
            <a:spLocks noGrp="1"/>
          </p:cNvSpPr>
          <p:nvPr>
            <p:ph type="ftr" sz="quarter" idx="11"/>
          </p:nvPr>
        </p:nvSpPr>
        <p:spPr>
          <a:xfrm>
            <a:off x="2574854" y="9322921"/>
            <a:ext cx="2622694" cy="53620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B2D3183-B0FB-4A6A-BDAE-033681F22CC3}"/>
              </a:ext>
            </a:extLst>
          </p:cNvPr>
          <p:cNvSpPr>
            <a:spLocks noGrp="1"/>
          </p:cNvSpPr>
          <p:nvPr>
            <p:ph type="sldNum" sz="quarter" idx="12"/>
          </p:nvPr>
        </p:nvSpPr>
        <p:spPr/>
        <p:txBody>
          <a:bodyPr/>
          <a:lstStyle/>
          <a:p>
            <a:fld id="{87F33917-A268-40CC-B999-0EECBE3AD808}" type="slidenum">
              <a:rPr lang="en-US" smtClean="0"/>
              <a:t>‹#›</a:t>
            </a:fld>
            <a:endParaRPr lang="en-US"/>
          </a:p>
        </p:txBody>
      </p:sp>
    </p:spTree>
    <p:extLst>
      <p:ext uri="{BB962C8B-B14F-4D97-AF65-F5344CB8AC3E}">
        <p14:creationId xmlns:p14="http://schemas.microsoft.com/office/powerpoint/2010/main" val="710945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B3E6-4F6B-4CFD-BDD8-E00E3FEAFA36}"/>
              </a:ext>
            </a:extLst>
          </p:cNvPr>
          <p:cNvSpPr>
            <a:spLocks noGrp="1"/>
          </p:cNvSpPr>
          <p:nvPr>
            <p:ph type="title"/>
          </p:nvPr>
        </p:nvSpPr>
        <p:spPr>
          <a:xfrm>
            <a:off x="534844" y="536210"/>
            <a:ext cx="6702714" cy="1943474"/>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07AADD-0959-4F08-BBA5-6FD6D1F22078}"/>
              </a:ext>
            </a:extLst>
          </p:cNvPr>
          <p:cNvSpPr>
            <a:spLocks noGrp="1"/>
          </p:cNvSpPr>
          <p:nvPr>
            <p:ph type="body" orient="vert" idx="1"/>
          </p:nvPr>
        </p:nvSpPr>
        <p:spPr>
          <a:xfrm>
            <a:off x="534844" y="2676899"/>
            <a:ext cx="6702714" cy="638305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89477-8640-4D2E-A02A-932A729513B9}"/>
              </a:ext>
            </a:extLst>
          </p:cNvPr>
          <p:cNvSpPr>
            <a:spLocks noGrp="1"/>
          </p:cNvSpPr>
          <p:nvPr>
            <p:ph type="dt" sz="half" idx="10"/>
          </p:nvPr>
        </p:nvSpPr>
        <p:spPr>
          <a:xfrm>
            <a:off x="534843" y="9322921"/>
            <a:ext cx="1748054" cy="536202"/>
          </a:xfrm>
          <a:prstGeom prst="rect">
            <a:avLst/>
          </a:prstGeom>
        </p:spPr>
        <p:txBody>
          <a:bodyPr/>
          <a:lstStyle/>
          <a:p>
            <a:fld id="{0D8F0AE9-5945-4D99-89E6-DDDA5C89F589}" type="datetimeFigureOut">
              <a:rPr lang="en-US" smtClean="0"/>
              <a:t>4/7/2023</a:t>
            </a:fld>
            <a:endParaRPr lang="en-US"/>
          </a:p>
        </p:txBody>
      </p:sp>
      <p:sp>
        <p:nvSpPr>
          <p:cNvPr id="5" name="Footer Placeholder 4">
            <a:extLst>
              <a:ext uri="{FF2B5EF4-FFF2-40B4-BE49-F238E27FC236}">
                <a16:creationId xmlns:a16="http://schemas.microsoft.com/office/drawing/2014/main" id="{1356F034-8552-46D2-84FF-0406FB102C87}"/>
              </a:ext>
            </a:extLst>
          </p:cNvPr>
          <p:cNvSpPr>
            <a:spLocks noGrp="1"/>
          </p:cNvSpPr>
          <p:nvPr>
            <p:ph type="ftr" sz="quarter" idx="11"/>
          </p:nvPr>
        </p:nvSpPr>
        <p:spPr>
          <a:xfrm>
            <a:off x="2574854" y="9322921"/>
            <a:ext cx="2622694" cy="53620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E6173A8-D3C2-47DE-A5D2-B9770F5C799D}"/>
              </a:ext>
            </a:extLst>
          </p:cNvPr>
          <p:cNvSpPr>
            <a:spLocks noGrp="1"/>
          </p:cNvSpPr>
          <p:nvPr>
            <p:ph type="sldNum" sz="quarter" idx="12"/>
          </p:nvPr>
        </p:nvSpPr>
        <p:spPr/>
        <p:txBody>
          <a:bodyPr/>
          <a:lstStyle/>
          <a:p>
            <a:fld id="{87F33917-A268-40CC-B999-0EECBE3AD808}" type="slidenum">
              <a:rPr lang="en-US" smtClean="0"/>
              <a:t>‹#›</a:t>
            </a:fld>
            <a:endParaRPr lang="en-US"/>
          </a:p>
        </p:txBody>
      </p:sp>
    </p:spTree>
    <p:extLst>
      <p:ext uri="{BB962C8B-B14F-4D97-AF65-F5344CB8AC3E}">
        <p14:creationId xmlns:p14="http://schemas.microsoft.com/office/powerpoint/2010/main" val="1113456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47C9594-DB28-4ABA-B940-73A576172D0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355" y="532137"/>
            <a:ext cx="2994631" cy="754381"/>
          </a:xfrm>
          <a:prstGeom prst="rect">
            <a:avLst/>
          </a:prstGeom>
        </p:spPr>
      </p:pic>
    </p:spTree>
    <p:extLst>
      <p:ext uri="{BB962C8B-B14F-4D97-AF65-F5344CB8AC3E}">
        <p14:creationId xmlns:p14="http://schemas.microsoft.com/office/powerpoint/2010/main" val="3129343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Slide">
    <p:bg>
      <p:bgRef idx="1001">
        <a:schemeClr val="bg1"/>
      </p:bgRef>
    </p:bg>
    <p:spTree>
      <p:nvGrpSpPr>
        <p:cNvPr id="1" name=""/>
        <p:cNvGrpSpPr/>
        <p:nvPr/>
      </p:nvGrpSpPr>
      <p:grpSpPr>
        <a:xfrm>
          <a:off x="0" y="0"/>
          <a:ext cx="0" cy="0"/>
          <a:chOff x="0" y="0"/>
          <a:chExt cx="0" cy="0"/>
        </a:xfrm>
      </p:grpSpPr>
      <p:sp>
        <p:nvSpPr>
          <p:cNvPr id="5" name="Rectangle 4"/>
          <p:cNvSpPr/>
          <p:nvPr/>
        </p:nvSpPr>
        <p:spPr>
          <a:xfrm>
            <a:off x="0" y="0"/>
            <a:ext cx="7772400" cy="2011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6" name="Rectangle 5"/>
          <p:cNvSpPr/>
          <p:nvPr/>
        </p:nvSpPr>
        <p:spPr>
          <a:xfrm>
            <a:off x="0" y="2011683"/>
            <a:ext cx="7772400" cy="67032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7" name="Rectangle 6"/>
          <p:cNvSpPr/>
          <p:nvPr/>
        </p:nvSpPr>
        <p:spPr>
          <a:xfrm>
            <a:off x="0" y="2011683"/>
            <a:ext cx="7772400" cy="67032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8" name="Rectangle 7"/>
          <p:cNvSpPr/>
          <p:nvPr/>
        </p:nvSpPr>
        <p:spPr>
          <a:xfrm>
            <a:off x="0" y="18635"/>
            <a:ext cx="7772400" cy="1993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10" name="TextBox 3"/>
          <p:cNvSpPr txBox="1">
            <a:spLocks noChangeArrowheads="1"/>
          </p:cNvSpPr>
          <p:nvPr/>
        </p:nvSpPr>
        <p:spPr bwMode="auto">
          <a:xfrm>
            <a:off x="2547" y="9476323"/>
            <a:ext cx="401072" cy="311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eaLnBrk="1" hangingPunct="1"/>
            <a:fld id="{04D968DA-1252-4D9B-8B59-1C884EFDD421}" type="slidenum">
              <a:rPr lang="en-US" altLang="en-US" sz="1424">
                <a:solidFill>
                  <a:schemeClr val="accent1"/>
                </a:solidFill>
              </a:rPr>
              <a:pPr algn="ctr" eaLnBrk="1" hangingPunct="1"/>
              <a:t>‹#›</a:t>
            </a:fld>
            <a:endParaRPr lang="en-US" altLang="en-US" sz="1424">
              <a:solidFill>
                <a:schemeClr val="accent1"/>
              </a:solidFill>
            </a:endParaRPr>
          </a:p>
        </p:txBody>
      </p:sp>
      <p:pic>
        <p:nvPicPr>
          <p:cNvPr id="11" name="Picture 13" descr="D:\FREELANCE 2012_ALL\ILENE\OrangeARROW-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8635"/>
            <a:ext cx="406162" cy="199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4753" y="8938480"/>
            <a:ext cx="1930955" cy="791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bwMode="auto">
          <a:xfrm>
            <a:off x="0" y="8717280"/>
            <a:ext cx="7772400" cy="134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14" name="Rectangle 13"/>
          <p:cNvSpPr/>
          <p:nvPr/>
        </p:nvSpPr>
        <p:spPr bwMode="auto">
          <a:xfrm>
            <a:off x="0" y="8"/>
            <a:ext cx="7772400" cy="100397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10616577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7772400" cy="2011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6" name="Rectangle 5"/>
          <p:cNvSpPr/>
          <p:nvPr/>
        </p:nvSpPr>
        <p:spPr>
          <a:xfrm>
            <a:off x="0" y="2011683"/>
            <a:ext cx="7772400" cy="67032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7" name="Rectangle 6"/>
          <p:cNvSpPr/>
          <p:nvPr/>
        </p:nvSpPr>
        <p:spPr>
          <a:xfrm>
            <a:off x="0" y="2011683"/>
            <a:ext cx="7772400" cy="67032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8" name="Rectangle 7"/>
          <p:cNvSpPr/>
          <p:nvPr/>
        </p:nvSpPr>
        <p:spPr>
          <a:xfrm>
            <a:off x="0" y="18635"/>
            <a:ext cx="7772400" cy="1993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10" name="TextBox 3"/>
          <p:cNvSpPr txBox="1">
            <a:spLocks noChangeArrowheads="1"/>
          </p:cNvSpPr>
          <p:nvPr/>
        </p:nvSpPr>
        <p:spPr bwMode="auto">
          <a:xfrm>
            <a:off x="2547" y="9476323"/>
            <a:ext cx="401072" cy="311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eaLnBrk="1" hangingPunct="1"/>
            <a:fld id="{04D968DA-1252-4D9B-8B59-1C884EFDD421}" type="slidenum">
              <a:rPr lang="en-US" altLang="en-US" sz="1424">
                <a:solidFill>
                  <a:schemeClr val="accent1"/>
                </a:solidFill>
              </a:rPr>
              <a:pPr algn="ctr" eaLnBrk="1" hangingPunct="1"/>
              <a:t>‹#›</a:t>
            </a:fld>
            <a:endParaRPr lang="en-US" altLang="en-US" sz="1424">
              <a:solidFill>
                <a:schemeClr val="accent1"/>
              </a:solidFill>
            </a:endParaRPr>
          </a:p>
        </p:txBody>
      </p:sp>
      <p:pic>
        <p:nvPicPr>
          <p:cNvPr id="11" name="Picture 13" descr="D:\FREELANCE 2012_ALL\ILENE\OrangeARROW-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8635"/>
            <a:ext cx="406162" cy="199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4753" y="8938480"/>
            <a:ext cx="1930955" cy="791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bwMode="auto">
          <a:xfrm>
            <a:off x="0" y="8717280"/>
            <a:ext cx="7772400" cy="134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14" name="Rectangle 13"/>
          <p:cNvSpPr/>
          <p:nvPr/>
        </p:nvSpPr>
        <p:spPr bwMode="auto">
          <a:xfrm>
            <a:off x="0" y="0"/>
            <a:ext cx="7772400" cy="8717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5"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 y="3399366"/>
            <a:ext cx="377825" cy="184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0" y="0"/>
            <a:ext cx="7772400" cy="8717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410212" y="3273642"/>
            <a:ext cx="6714490" cy="2156036"/>
          </a:xfrm>
        </p:spPr>
        <p:txBody>
          <a:bodyPr/>
          <a:lstStyle>
            <a:lvl1pPr algn="l">
              <a:lnSpc>
                <a:spcPct val="85000"/>
              </a:lnSpc>
              <a:defRPr sz="5125" b="0" cap="all"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21005" y="5699760"/>
            <a:ext cx="5440680" cy="2570480"/>
          </a:xfrm>
          <a:prstGeom prst="rect">
            <a:avLst/>
          </a:prstGeom>
        </p:spPr>
        <p:txBody>
          <a:bodyPr>
            <a:normAutofit/>
          </a:bodyPr>
          <a:lstStyle>
            <a:lvl1pPr marL="0" indent="0" algn="l">
              <a:buNone/>
              <a:defRPr sz="2847">
                <a:solidFill>
                  <a:schemeClr val="accent5"/>
                </a:solidFill>
              </a:defRPr>
            </a:lvl1pPr>
            <a:lvl2pPr marL="650754" indent="0" algn="ctr">
              <a:buNone/>
              <a:defRPr>
                <a:solidFill>
                  <a:schemeClr val="tx1">
                    <a:tint val="75000"/>
                  </a:schemeClr>
                </a:solidFill>
              </a:defRPr>
            </a:lvl2pPr>
            <a:lvl3pPr marL="1301504" indent="0" algn="ctr">
              <a:buNone/>
              <a:defRPr>
                <a:solidFill>
                  <a:schemeClr val="tx1">
                    <a:tint val="75000"/>
                  </a:schemeClr>
                </a:solidFill>
              </a:defRPr>
            </a:lvl3pPr>
            <a:lvl4pPr marL="1952260" indent="0" algn="ctr">
              <a:buNone/>
              <a:defRPr>
                <a:solidFill>
                  <a:schemeClr val="tx1">
                    <a:tint val="75000"/>
                  </a:schemeClr>
                </a:solidFill>
              </a:defRPr>
            </a:lvl4pPr>
            <a:lvl5pPr marL="2603010" indent="0" algn="ctr">
              <a:buNone/>
              <a:defRPr>
                <a:solidFill>
                  <a:schemeClr val="tx1">
                    <a:tint val="75000"/>
                  </a:schemeClr>
                </a:solidFill>
              </a:defRPr>
            </a:lvl5pPr>
            <a:lvl6pPr marL="3253763" indent="0" algn="ctr">
              <a:buNone/>
              <a:defRPr>
                <a:solidFill>
                  <a:schemeClr val="tx1">
                    <a:tint val="75000"/>
                  </a:schemeClr>
                </a:solidFill>
              </a:defRPr>
            </a:lvl6pPr>
            <a:lvl7pPr marL="3904515" indent="0" algn="ctr">
              <a:buNone/>
              <a:defRPr>
                <a:solidFill>
                  <a:schemeClr val="tx1">
                    <a:tint val="75000"/>
                  </a:schemeClr>
                </a:solidFill>
              </a:defRPr>
            </a:lvl7pPr>
            <a:lvl8pPr marL="4555268" indent="0" algn="ctr">
              <a:buNone/>
              <a:defRPr>
                <a:solidFill>
                  <a:schemeClr val="tx1">
                    <a:tint val="75000"/>
                  </a:schemeClr>
                </a:solidFill>
              </a:defRPr>
            </a:lvl8pPr>
            <a:lvl9pPr marL="5206021" indent="0" algn="ctr">
              <a:buNone/>
              <a:defRPr>
                <a:solidFill>
                  <a:schemeClr val="tx1">
                    <a:tint val="75000"/>
                  </a:schemeClr>
                </a:solidFill>
              </a:defRPr>
            </a:lvl9pPr>
          </a:lstStyle>
          <a:p>
            <a:r>
              <a:rPr lang="en-US"/>
              <a:t>Click to edit Master subtitle style</a:t>
            </a:r>
            <a:endParaRPr lang="en-US" dirty="0"/>
          </a:p>
        </p:txBody>
      </p:sp>
      <p:pic>
        <p:nvPicPr>
          <p:cNvPr id="18" name="Picture 1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3998" y="8940805"/>
            <a:ext cx="3040703" cy="791632"/>
          </a:xfrm>
          <a:prstGeom prst="rect">
            <a:avLst/>
          </a:prstGeom>
        </p:spPr>
      </p:pic>
    </p:spTree>
    <p:extLst>
      <p:ext uri="{BB962C8B-B14F-4D97-AF65-F5344CB8AC3E}">
        <p14:creationId xmlns:p14="http://schemas.microsoft.com/office/powerpoint/2010/main" val="13530642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Ref idx="1001">
        <a:schemeClr val="bg1"/>
      </p:bgRef>
    </p:bg>
    <p:spTree>
      <p:nvGrpSpPr>
        <p:cNvPr id="1" name=""/>
        <p:cNvGrpSpPr/>
        <p:nvPr/>
      </p:nvGrpSpPr>
      <p:grpSpPr>
        <a:xfrm>
          <a:off x="0" y="0"/>
          <a:ext cx="0" cy="0"/>
          <a:chOff x="0" y="0"/>
          <a:chExt cx="0" cy="0"/>
        </a:xfrm>
      </p:grpSpPr>
      <p:sp>
        <p:nvSpPr>
          <p:cNvPr id="5" name="Rectangle 4"/>
          <p:cNvSpPr/>
          <p:nvPr/>
        </p:nvSpPr>
        <p:spPr>
          <a:xfrm>
            <a:off x="0" y="0"/>
            <a:ext cx="7772400" cy="2011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6" name="Rectangle 5"/>
          <p:cNvSpPr/>
          <p:nvPr/>
        </p:nvSpPr>
        <p:spPr>
          <a:xfrm>
            <a:off x="0" y="2011683"/>
            <a:ext cx="7772400" cy="67032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7" name="Rectangle 6"/>
          <p:cNvSpPr/>
          <p:nvPr/>
        </p:nvSpPr>
        <p:spPr>
          <a:xfrm>
            <a:off x="0" y="2011683"/>
            <a:ext cx="7772400" cy="67032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8" name="Rectangle 7"/>
          <p:cNvSpPr/>
          <p:nvPr/>
        </p:nvSpPr>
        <p:spPr>
          <a:xfrm>
            <a:off x="0" y="18635"/>
            <a:ext cx="7772400" cy="1993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10" name="TextBox 3"/>
          <p:cNvSpPr txBox="1">
            <a:spLocks noChangeArrowheads="1"/>
          </p:cNvSpPr>
          <p:nvPr/>
        </p:nvSpPr>
        <p:spPr bwMode="auto">
          <a:xfrm>
            <a:off x="2547" y="9476323"/>
            <a:ext cx="401072" cy="311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eaLnBrk="1" hangingPunct="1"/>
            <a:fld id="{04D968DA-1252-4D9B-8B59-1C884EFDD421}" type="slidenum">
              <a:rPr lang="en-US" altLang="en-US" sz="1424">
                <a:solidFill>
                  <a:schemeClr val="accent1"/>
                </a:solidFill>
              </a:rPr>
              <a:pPr algn="ctr" eaLnBrk="1" hangingPunct="1"/>
              <a:t>‹#›</a:t>
            </a:fld>
            <a:endParaRPr lang="en-US" altLang="en-US" sz="1424">
              <a:solidFill>
                <a:schemeClr val="accent1"/>
              </a:solidFill>
            </a:endParaRPr>
          </a:p>
        </p:txBody>
      </p:sp>
      <p:pic>
        <p:nvPicPr>
          <p:cNvPr id="11" name="Picture 13" descr="D:\FREELANCE 2012_ALL\ILENE\OrangeARROW-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8635"/>
            <a:ext cx="406162" cy="199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4753" y="8938480"/>
            <a:ext cx="1930955" cy="791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bwMode="auto">
          <a:xfrm>
            <a:off x="0" y="8717280"/>
            <a:ext cx="7772400" cy="134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14" name="Rectangle 13"/>
          <p:cNvSpPr/>
          <p:nvPr/>
        </p:nvSpPr>
        <p:spPr bwMode="auto">
          <a:xfrm>
            <a:off x="0" y="8"/>
            <a:ext cx="7772400" cy="100397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948331611"/>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4" name="Rectangle 3"/>
          <p:cNvSpPr/>
          <p:nvPr/>
        </p:nvSpPr>
        <p:spPr>
          <a:xfrm>
            <a:off x="0" y="0"/>
            <a:ext cx="7772400" cy="2011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5" name="Rectangle 4"/>
          <p:cNvSpPr/>
          <p:nvPr/>
        </p:nvSpPr>
        <p:spPr>
          <a:xfrm>
            <a:off x="0" y="2011683"/>
            <a:ext cx="7772400" cy="67032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6" name="Rectangle 5"/>
          <p:cNvSpPr/>
          <p:nvPr/>
        </p:nvSpPr>
        <p:spPr>
          <a:xfrm>
            <a:off x="0" y="2011683"/>
            <a:ext cx="7772400" cy="67032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7" name="Rectangle 6"/>
          <p:cNvSpPr/>
          <p:nvPr/>
        </p:nvSpPr>
        <p:spPr>
          <a:xfrm>
            <a:off x="0" y="18635"/>
            <a:ext cx="7772400" cy="1993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8" name="TextBox 3"/>
          <p:cNvSpPr txBox="1">
            <a:spLocks noChangeArrowheads="1"/>
          </p:cNvSpPr>
          <p:nvPr/>
        </p:nvSpPr>
        <p:spPr bwMode="auto">
          <a:xfrm>
            <a:off x="2547" y="9476323"/>
            <a:ext cx="401072" cy="311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eaLnBrk="1" hangingPunct="1"/>
            <a:fld id="{98814763-D5B6-4E57-B139-FF9194844008}" type="slidenum">
              <a:rPr lang="en-US" altLang="en-US" sz="1424">
                <a:solidFill>
                  <a:schemeClr val="accent1"/>
                </a:solidFill>
              </a:rPr>
              <a:pPr algn="ctr" eaLnBrk="1" hangingPunct="1"/>
              <a:t>‹#›</a:t>
            </a:fld>
            <a:endParaRPr lang="en-US" altLang="en-US" sz="1424">
              <a:solidFill>
                <a:schemeClr val="accent1"/>
              </a:solidFill>
            </a:endParaRPr>
          </a:p>
        </p:txBody>
      </p:sp>
      <p:pic>
        <p:nvPicPr>
          <p:cNvPr id="9" name="Picture 13" descr="D:\FREELANCE 2012_ALL\ILENE\OrangeARROW-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8635"/>
            <a:ext cx="406162" cy="199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4753" y="8938480"/>
            <a:ext cx="1930955" cy="791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bwMode="auto">
          <a:xfrm>
            <a:off x="0" y="14"/>
            <a:ext cx="7772400" cy="87149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12" name="Rectangle 11"/>
          <p:cNvSpPr/>
          <p:nvPr/>
        </p:nvSpPr>
        <p:spPr bwMode="auto">
          <a:xfrm>
            <a:off x="0" y="8717280"/>
            <a:ext cx="7772400" cy="1341120"/>
          </a:xfrm>
          <a:prstGeom prst="rect">
            <a:avLst/>
          </a:prstGeom>
          <a:solidFill>
            <a:srgbClr val="6485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pic>
        <p:nvPicPr>
          <p:cNvPr id="14" name="Picture 18" descr="D:\FREELANCE 2012_ALL\ILENE\OrangeARROW-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3324868"/>
            <a:ext cx="406162" cy="199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06264" y="3352814"/>
            <a:ext cx="6783209" cy="1997710"/>
          </a:xfrm>
        </p:spPr>
        <p:txBody>
          <a:bodyPr/>
          <a:lstStyle>
            <a:lvl1pPr>
              <a:defRPr lang="en-US" sz="5125" b="0">
                <a:solidFill>
                  <a:schemeClr val="accent1"/>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434435" y="5701981"/>
            <a:ext cx="5459637" cy="2200274"/>
          </a:xfrm>
          <a:prstGeom prst="rect">
            <a:avLst/>
          </a:prstGeom>
        </p:spPr>
        <p:txBody>
          <a:bodyPr rtlCol="0">
            <a:normAutofit/>
          </a:bodyPr>
          <a:lstStyle>
            <a:lvl1pPr marL="0" indent="0">
              <a:buFont typeface="Arial" pitchFamily="34" charset="0"/>
              <a:buNone/>
              <a:defRPr lang="en-US" sz="2847" smtClean="0"/>
            </a:lvl1pPr>
          </a:lstStyle>
          <a:p>
            <a:pPr lvl="0"/>
            <a:r>
              <a:rPr lang="en-US"/>
              <a:t>Click to edit Master text styles</a:t>
            </a:r>
          </a:p>
        </p:txBody>
      </p:sp>
      <p:pic>
        <p:nvPicPr>
          <p:cNvPr id="16" name="Picture 15"/>
          <p:cNvPicPr>
            <a:picLocks noChangeAspect="1"/>
          </p:cNvPicPr>
          <p:nvPr userDrawn="1"/>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18307" y="8982274"/>
            <a:ext cx="2590800" cy="674501"/>
          </a:xfrm>
          <a:prstGeom prst="rect">
            <a:avLst/>
          </a:prstGeom>
        </p:spPr>
      </p:pic>
    </p:spTree>
    <p:extLst>
      <p:ext uri="{BB962C8B-B14F-4D97-AF65-F5344CB8AC3E}">
        <p14:creationId xmlns:p14="http://schemas.microsoft.com/office/powerpoint/2010/main" val="27670837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323854" y="2011687"/>
            <a:ext cx="7105809" cy="661013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4296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341120"/>
          </a:xfrm>
        </p:spPr>
        <p:txBody>
          <a:bodyPr lIns="182880" tIns="91440" rIns="182880" bIns="91440"/>
          <a:lstStyle/>
          <a:p>
            <a:r>
              <a:rPr lang="en-US" dirty="0"/>
              <a:t>Click to edit Master title style</a:t>
            </a:r>
          </a:p>
        </p:txBody>
      </p:sp>
      <p:sp>
        <p:nvSpPr>
          <p:cNvPr id="3" name="Content Placeholder 2"/>
          <p:cNvSpPr>
            <a:spLocks noGrp="1"/>
          </p:cNvSpPr>
          <p:nvPr>
            <p:ph sz="half" idx="1"/>
          </p:nvPr>
        </p:nvSpPr>
        <p:spPr>
          <a:xfrm>
            <a:off x="445493" y="2235201"/>
            <a:ext cx="3440710" cy="6482080"/>
          </a:xfrm>
          <a:prstGeom prst="rect">
            <a:avLst/>
          </a:prstGeom>
        </p:spPr>
        <p:txBody>
          <a:bodyPr>
            <a:normAutofit/>
          </a:bodyPr>
          <a:lstStyle>
            <a:lvl1pPr marL="244034" indent="-244034">
              <a:buFont typeface="Arial" panose="020B0604020202020204" pitchFamily="34" charset="0"/>
              <a:buChar char="•"/>
              <a:defRPr sz="2847"/>
            </a:lvl1pPr>
            <a:lvl2pPr marL="732097" indent="-406723">
              <a:buFont typeface="Courier New" panose="02070309020205020404" pitchFamily="49" charset="0"/>
              <a:buChar char="o"/>
              <a:defRPr sz="2562"/>
            </a:lvl2pPr>
            <a:lvl3pPr marL="894785" indent="-244034">
              <a:buFont typeface="Wingdings" panose="05000000000000000000" pitchFamily="2" charset="2"/>
              <a:buChar char="§"/>
              <a:defRPr sz="2278"/>
            </a:lvl3pPr>
            <a:lvl4pPr>
              <a:defRPr sz="1993"/>
            </a:lvl4pPr>
            <a:lvl5pPr>
              <a:defRPr sz="1993"/>
            </a:lvl5pPr>
            <a:lvl6pPr>
              <a:defRPr sz="2562"/>
            </a:lvl6pPr>
            <a:lvl7pPr>
              <a:defRPr sz="2562"/>
            </a:lvl7pPr>
            <a:lvl8pPr>
              <a:defRPr sz="2562"/>
            </a:lvl8pPr>
            <a:lvl9pPr>
              <a:defRPr sz="256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950973" y="2235201"/>
            <a:ext cx="3440710" cy="6482080"/>
          </a:xfrm>
          <a:prstGeom prst="rect">
            <a:avLst/>
          </a:prstGeom>
        </p:spPr>
        <p:txBody>
          <a:bodyPr>
            <a:normAutofit/>
          </a:bodyPr>
          <a:lstStyle>
            <a:lvl1pPr>
              <a:defRPr sz="2847"/>
            </a:lvl1pPr>
            <a:lvl2pPr>
              <a:defRPr sz="2562"/>
            </a:lvl2pPr>
            <a:lvl3pPr>
              <a:defRPr sz="2278"/>
            </a:lvl3pPr>
            <a:lvl4pPr>
              <a:defRPr sz="1993"/>
            </a:lvl4pPr>
            <a:lvl5pPr>
              <a:defRPr sz="1993"/>
            </a:lvl5pPr>
            <a:lvl6pPr>
              <a:defRPr sz="2562"/>
            </a:lvl6pPr>
            <a:lvl7pPr>
              <a:defRPr sz="2562"/>
            </a:lvl7pPr>
            <a:lvl8pPr>
              <a:defRPr sz="2562"/>
            </a:lvl8pPr>
            <a:lvl9pPr>
              <a:defRPr sz="25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6169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43914" y="2011680"/>
            <a:ext cx="3442289" cy="938318"/>
          </a:xfrm>
          <a:prstGeom prst="rect">
            <a:avLst/>
          </a:prstGeom>
        </p:spPr>
        <p:txBody>
          <a:bodyPr anchor="b"/>
          <a:lstStyle>
            <a:lvl1pPr marL="0" indent="0">
              <a:spcBef>
                <a:spcPts val="0"/>
              </a:spcBef>
              <a:buNone/>
              <a:defRPr sz="2562" b="1"/>
            </a:lvl1pPr>
            <a:lvl2pPr marL="650754" indent="0">
              <a:buNone/>
              <a:defRPr sz="2847" b="1"/>
            </a:lvl2pPr>
            <a:lvl3pPr marL="1301504" indent="0">
              <a:buNone/>
              <a:defRPr sz="2562" b="1"/>
            </a:lvl3pPr>
            <a:lvl4pPr marL="1952260" indent="0">
              <a:buNone/>
              <a:defRPr sz="2278" b="1"/>
            </a:lvl4pPr>
            <a:lvl5pPr marL="2603010" indent="0">
              <a:buNone/>
              <a:defRPr sz="2278" b="1"/>
            </a:lvl5pPr>
            <a:lvl6pPr marL="3253763" indent="0">
              <a:buNone/>
              <a:defRPr sz="2278" b="1"/>
            </a:lvl6pPr>
            <a:lvl7pPr marL="3904515" indent="0">
              <a:buNone/>
              <a:defRPr sz="2278" b="1"/>
            </a:lvl7pPr>
            <a:lvl8pPr marL="4555268" indent="0">
              <a:buNone/>
              <a:defRPr sz="2278" b="1"/>
            </a:lvl8pPr>
            <a:lvl9pPr marL="5206021" indent="0">
              <a:buNone/>
              <a:defRPr sz="2278" b="1"/>
            </a:lvl9pPr>
          </a:lstStyle>
          <a:p>
            <a:pPr lvl="0"/>
            <a:r>
              <a:rPr lang="en-US"/>
              <a:t>Click to edit Master text styles</a:t>
            </a:r>
          </a:p>
        </p:txBody>
      </p:sp>
      <p:sp>
        <p:nvSpPr>
          <p:cNvPr id="4" name="Content Placeholder 3"/>
          <p:cNvSpPr>
            <a:spLocks noGrp="1"/>
          </p:cNvSpPr>
          <p:nvPr>
            <p:ph sz="half" idx="2"/>
          </p:nvPr>
        </p:nvSpPr>
        <p:spPr>
          <a:xfrm>
            <a:off x="462870" y="2999074"/>
            <a:ext cx="3423333" cy="5718218"/>
          </a:xfrm>
          <a:prstGeom prst="rect">
            <a:avLst/>
          </a:prstGeom>
        </p:spPr>
        <p:txBody>
          <a:bodyPr>
            <a:normAutofit/>
          </a:bodyPr>
          <a:lstStyle>
            <a:lvl1pPr>
              <a:defRPr sz="2278"/>
            </a:lvl1pPr>
            <a:lvl2pPr>
              <a:defRPr sz="1993"/>
            </a:lvl2pPr>
            <a:lvl3pPr>
              <a:defRPr sz="1708"/>
            </a:lvl3pPr>
            <a:lvl4pPr>
              <a:defRPr sz="1566"/>
            </a:lvl4pPr>
            <a:lvl5pPr>
              <a:defRPr sz="1566"/>
            </a:lvl5pPr>
            <a:lvl6pPr>
              <a:defRPr sz="2278"/>
            </a:lvl6pPr>
            <a:lvl7pPr>
              <a:defRPr sz="2278"/>
            </a:lvl7pPr>
            <a:lvl8pPr>
              <a:defRPr sz="2278"/>
            </a:lvl8pPr>
            <a:lvl9pPr>
              <a:defRPr sz="22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86201" y="2011680"/>
            <a:ext cx="3509757" cy="938318"/>
          </a:xfrm>
          <a:prstGeom prst="rect">
            <a:avLst/>
          </a:prstGeom>
        </p:spPr>
        <p:txBody>
          <a:bodyPr anchor="b"/>
          <a:lstStyle>
            <a:lvl1pPr marL="0" indent="0">
              <a:spcBef>
                <a:spcPts val="0"/>
              </a:spcBef>
              <a:buNone/>
              <a:defRPr sz="2562" b="1"/>
            </a:lvl1pPr>
            <a:lvl2pPr marL="650754" indent="0">
              <a:buNone/>
              <a:defRPr sz="2847" b="1"/>
            </a:lvl2pPr>
            <a:lvl3pPr marL="1301504" indent="0">
              <a:buNone/>
              <a:defRPr sz="2562" b="1"/>
            </a:lvl3pPr>
            <a:lvl4pPr marL="1952260" indent="0">
              <a:buNone/>
              <a:defRPr sz="2278" b="1"/>
            </a:lvl4pPr>
            <a:lvl5pPr marL="2603010" indent="0">
              <a:buNone/>
              <a:defRPr sz="2278" b="1"/>
            </a:lvl5pPr>
            <a:lvl6pPr marL="3253763" indent="0">
              <a:buNone/>
              <a:defRPr sz="2278" b="1"/>
            </a:lvl6pPr>
            <a:lvl7pPr marL="3904515" indent="0">
              <a:buNone/>
              <a:defRPr sz="2278" b="1"/>
            </a:lvl7pPr>
            <a:lvl8pPr marL="4555268" indent="0">
              <a:buNone/>
              <a:defRPr sz="2278" b="1"/>
            </a:lvl8pPr>
            <a:lvl9pPr marL="5206021" indent="0">
              <a:buNone/>
              <a:defRPr sz="2278" b="1"/>
            </a:lvl9pPr>
          </a:lstStyle>
          <a:p>
            <a:pPr lvl="0"/>
            <a:r>
              <a:rPr lang="en-US"/>
              <a:t>Click to edit Master text styles</a:t>
            </a:r>
          </a:p>
        </p:txBody>
      </p:sp>
      <p:sp>
        <p:nvSpPr>
          <p:cNvPr id="6" name="Content Placeholder 5"/>
          <p:cNvSpPr>
            <a:spLocks noGrp="1"/>
          </p:cNvSpPr>
          <p:nvPr>
            <p:ph sz="quarter" idx="4"/>
          </p:nvPr>
        </p:nvSpPr>
        <p:spPr>
          <a:xfrm>
            <a:off x="3905157" y="2999074"/>
            <a:ext cx="3509757" cy="5718218"/>
          </a:xfrm>
          <a:prstGeom prst="rect">
            <a:avLst/>
          </a:prstGeom>
        </p:spPr>
        <p:txBody>
          <a:bodyPr>
            <a:normAutofit/>
          </a:bodyPr>
          <a:lstStyle>
            <a:lvl1pPr>
              <a:defRPr sz="2278"/>
            </a:lvl1pPr>
            <a:lvl2pPr>
              <a:defRPr sz="1993"/>
            </a:lvl2pPr>
            <a:lvl3pPr>
              <a:defRPr sz="1708"/>
            </a:lvl3pPr>
            <a:lvl4pPr>
              <a:defRPr sz="1566"/>
            </a:lvl4pPr>
            <a:lvl5pPr>
              <a:defRPr sz="1566"/>
            </a:lvl5pPr>
            <a:lvl6pPr>
              <a:defRPr sz="2278"/>
            </a:lvl6pPr>
            <a:lvl7pPr>
              <a:defRPr sz="2278"/>
            </a:lvl7pPr>
            <a:lvl8pPr>
              <a:defRPr sz="2278"/>
            </a:lvl8pPr>
            <a:lvl9pPr>
              <a:defRPr sz="22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201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2CC7-018A-49E7-A5ED-9294EAF0866A}"/>
              </a:ext>
            </a:extLst>
          </p:cNvPr>
          <p:cNvSpPr>
            <a:spLocks noGrp="1"/>
          </p:cNvSpPr>
          <p:nvPr>
            <p:ph type="title"/>
          </p:nvPr>
        </p:nvSpPr>
        <p:spPr>
          <a:xfrm>
            <a:off x="529936" y="2508438"/>
            <a:ext cx="6703941" cy="4182782"/>
          </a:xfrm>
        </p:spPr>
        <p:txBody>
          <a:bodyPr anchor="b"/>
          <a:lstStyle>
            <a:lvl1pPr>
              <a:defRPr sz="7765"/>
            </a:lvl1pPr>
          </a:lstStyle>
          <a:p>
            <a:r>
              <a:rPr lang="en-US"/>
              <a:t>Click to edit Master title style</a:t>
            </a:r>
          </a:p>
        </p:txBody>
      </p:sp>
      <p:sp>
        <p:nvSpPr>
          <p:cNvPr id="3" name="Text Placeholder 2">
            <a:extLst>
              <a:ext uri="{FF2B5EF4-FFF2-40B4-BE49-F238E27FC236}">
                <a16:creationId xmlns:a16="http://schemas.microsoft.com/office/drawing/2014/main" id="{BCE69706-33F3-4BCD-AE05-86B26F4D3380}"/>
              </a:ext>
            </a:extLst>
          </p:cNvPr>
          <p:cNvSpPr>
            <a:spLocks noGrp="1"/>
          </p:cNvSpPr>
          <p:nvPr>
            <p:ph type="body" idx="1"/>
          </p:nvPr>
        </p:nvSpPr>
        <p:spPr>
          <a:xfrm>
            <a:off x="529936" y="6730253"/>
            <a:ext cx="6703941" cy="2200276"/>
          </a:xfrm>
        </p:spPr>
        <p:txBody>
          <a:bodyPr/>
          <a:lstStyle>
            <a:lvl1pPr marL="0" indent="0">
              <a:buNone/>
              <a:defRPr sz="3106">
                <a:solidFill>
                  <a:schemeClr val="tx1">
                    <a:tint val="75000"/>
                  </a:schemeClr>
                </a:solidFill>
              </a:defRPr>
            </a:lvl1pPr>
            <a:lvl2pPr marL="591663" indent="0">
              <a:buNone/>
              <a:defRPr sz="2588">
                <a:solidFill>
                  <a:schemeClr val="tx1">
                    <a:tint val="75000"/>
                  </a:schemeClr>
                </a:solidFill>
              </a:defRPr>
            </a:lvl2pPr>
            <a:lvl3pPr marL="1183325" indent="0">
              <a:buNone/>
              <a:defRPr sz="2329">
                <a:solidFill>
                  <a:schemeClr val="tx1">
                    <a:tint val="75000"/>
                  </a:schemeClr>
                </a:solidFill>
              </a:defRPr>
            </a:lvl3pPr>
            <a:lvl4pPr marL="1774988" indent="0">
              <a:buNone/>
              <a:defRPr sz="2071">
                <a:solidFill>
                  <a:schemeClr val="tx1">
                    <a:tint val="75000"/>
                  </a:schemeClr>
                </a:solidFill>
              </a:defRPr>
            </a:lvl4pPr>
            <a:lvl5pPr marL="2366650" indent="0">
              <a:buNone/>
              <a:defRPr sz="2071">
                <a:solidFill>
                  <a:schemeClr val="tx1">
                    <a:tint val="75000"/>
                  </a:schemeClr>
                </a:solidFill>
              </a:defRPr>
            </a:lvl5pPr>
            <a:lvl6pPr marL="2958313" indent="0">
              <a:buNone/>
              <a:defRPr sz="2071">
                <a:solidFill>
                  <a:schemeClr val="tx1">
                    <a:tint val="75000"/>
                  </a:schemeClr>
                </a:solidFill>
              </a:defRPr>
            </a:lvl6pPr>
            <a:lvl7pPr marL="3549975" indent="0">
              <a:buNone/>
              <a:defRPr sz="2071">
                <a:solidFill>
                  <a:schemeClr val="tx1">
                    <a:tint val="75000"/>
                  </a:schemeClr>
                </a:solidFill>
              </a:defRPr>
            </a:lvl7pPr>
            <a:lvl8pPr marL="4141638" indent="0">
              <a:buNone/>
              <a:defRPr sz="2071">
                <a:solidFill>
                  <a:schemeClr val="tx1">
                    <a:tint val="75000"/>
                  </a:schemeClr>
                </a:solidFill>
              </a:defRPr>
            </a:lvl8pPr>
            <a:lvl9pPr marL="4733300" indent="0">
              <a:buNone/>
              <a:defRPr sz="2071">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75D69A-4A41-42E2-A2F5-9F726FCB7CAB}"/>
              </a:ext>
            </a:extLst>
          </p:cNvPr>
          <p:cNvSpPr>
            <a:spLocks noGrp="1"/>
          </p:cNvSpPr>
          <p:nvPr>
            <p:ph type="dt" sz="half" idx="10"/>
          </p:nvPr>
        </p:nvSpPr>
        <p:spPr/>
        <p:txBody>
          <a:bodyPr/>
          <a:lstStyle/>
          <a:p>
            <a:fld id="{219B6BDD-CD72-47FA-BF6B-8198E3C385F7}" type="datetimeFigureOut">
              <a:rPr lang="en-US" smtClean="0"/>
              <a:t>4/7/2023</a:t>
            </a:fld>
            <a:endParaRPr lang="en-US"/>
          </a:p>
        </p:txBody>
      </p:sp>
      <p:sp>
        <p:nvSpPr>
          <p:cNvPr id="5" name="Footer Placeholder 4">
            <a:extLst>
              <a:ext uri="{FF2B5EF4-FFF2-40B4-BE49-F238E27FC236}">
                <a16:creationId xmlns:a16="http://schemas.microsoft.com/office/drawing/2014/main" id="{C89ED650-EBA7-4ABB-924A-040B1748F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9EDA8-815D-4D7A-9E5F-66A40394007A}"/>
              </a:ext>
            </a:extLst>
          </p:cNvPr>
          <p:cNvSpPr>
            <a:spLocks noGrp="1"/>
          </p:cNvSpPr>
          <p:nvPr>
            <p:ph type="sldNum" sz="quarter" idx="12"/>
          </p:nvPr>
        </p:nvSpPr>
        <p:spPr/>
        <p:txBody>
          <a:bodyPr/>
          <a:lstStyle/>
          <a:p>
            <a:fld id="{EE1F342F-E860-4782-8D81-90A6D58B1276}" type="slidenum">
              <a:rPr lang="en-US" smtClean="0"/>
              <a:t>‹#›</a:t>
            </a:fld>
            <a:endParaRPr lang="en-US"/>
          </a:p>
        </p:txBody>
      </p:sp>
    </p:spTree>
    <p:extLst>
      <p:ext uri="{BB962C8B-B14F-4D97-AF65-F5344CB8AC3E}">
        <p14:creationId xmlns:p14="http://schemas.microsoft.com/office/powerpoint/2010/main" val="405865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C6C0-6F3E-471E-95C6-7D4E897611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246538-28FC-4538-B026-0958A6C769A5}"/>
              </a:ext>
            </a:extLst>
          </p:cNvPr>
          <p:cNvSpPr>
            <a:spLocks noGrp="1"/>
          </p:cNvSpPr>
          <p:nvPr>
            <p:ph sz="half" idx="1"/>
          </p:nvPr>
        </p:nvSpPr>
        <p:spPr>
          <a:xfrm>
            <a:off x="534843" y="2676899"/>
            <a:ext cx="3292475" cy="6383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E5C95E-4ED2-4B85-9601-C1185C693014}"/>
              </a:ext>
            </a:extLst>
          </p:cNvPr>
          <p:cNvSpPr>
            <a:spLocks noGrp="1"/>
          </p:cNvSpPr>
          <p:nvPr>
            <p:ph sz="half" idx="2"/>
          </p:nvPr>
        </p:nvSpPr>
        <p:spPr>
          <a:xfrm>
            <a:off x="3945082" y="2676899"/>
            <a:ext cx="3292475" cy="6383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A63E81-D39A-439C-8034-9A9B709ACD04}"/>
              </a:ext>
            </a:extLst>
          </p:cNvPr>
          <p:cNvSpPr>
            <a:spLocks noGrp="1"/>
          </p:cNvSpPr>
          <p:nvPr>
            <p:ph type="dt" sz="half" idx="10"/>
          </p:nvPr>
        </p:nvSpPr>
        <p:spPr/>
        <p:txBody>
          <a:bodyPr/>
          <a:lstStyle/>
          <a:p>
            <a:fld id="{219B6BDD-CD72-47FA-BF6B-8198E3C385F7}" type="datetimeFigureOut">
              <a:rPr lang="en-US" smtClean="0"/>
              <a:t>4/7/2023</a:t>
            </a:fld>
            <a:endParaRPr lang="en-US"/>
          </a:p>
        </p:txBody>
      </p:sp>
      <p:sp>
        <p:nvSpPr>
          <p:cNvPr id="6" name="Footer Placeholder 5">
            <a:extLst>
              <a:ext uri="{FF2B5EF4-FFF2-40B4-BE49-F238E27FC236}">
                <a16:creationId xmlns:a16="http://schemas.microsoft.com/office/drawing/2014/main" id="{7DC3A22F-6A5F-4E7A-95F2-8E14ABDBA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CEB8D-BACE-4F56-8492-848EE11E35BB}"/>
              </a:ext>
            </a:extLst>
          </p:cNvPr>
          <p:cNvSpPr>
            <a:spLocks noGrp="1"/>
          </p:cNvSpPr>
          <p:nvPr>
            <p:ph type="sldNum" sz="quarter" idx="12"/>
          </p:nvPr>
        </p:nvSpPr>
        <p:spPr/>
        <p:txBody>
          <a:bodyPr/>
          <a:lstStyle/>
          <a:p>
            <a:fld id="{EE1F342F-E860-4782-8D81-90A6D58B1276}" type="slidenum">
              <a:rPr lang="en-US" smtClean="0"/>
              <a:t>‹#›</a:t>
            </a:fld>
            <a:endParaRPr lang="en-US"/>
          </a:p>
        </p:txBody>
      </p:sp>
    </p:spTree>
    <p:extLst>
      <p:ext uri="{BB962C8B-B14F-4D97-AF65-F5344CB8AC3E}">
        <p14:creationId xmlns:p14="http://schemas.microsoft.com/office/powerpoint/2010/main" val="355813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2216-E70F-478D-9551-FB0634714807}"/>
              </a:ext>
            </a:extLst>
          </p:cNvPr>
          <p:cNvSpPr>
            <a:spLocks noGrp="1"/>
          </p:cNvSpPr>
          <p:nvPr>
            <p:ph type="title"/>
          </p:nvPr>
        </p:nvSpPr>
        <p:spPr>
          <a:xfrm>
            <a:off x="534843" y="536203"/>
            <a:ext cx="6703941" cy="1943474"/>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3B104E-4807-42EA-B251-66BE7E57E04F}"/>
              </a:ext>
            </a:extLst>
          </p:cNvPr>
          <p:cNvSpPr>
            <a:spLocks noGrp="1"/>
          </p:cNvSpPr>
          <p:nvPr>
            <p:ph type="body" idx="1"/>
          </p:nvPr>
        </p:nvSpPr>
        <p:spPr>
          <a:xfrm>
            <a:off x="534843" y="2465294"/>
            <a:ext cx="3288795" cy="1207994"/>
          </a:xfrm>
        </p:spPr>
        <p:txBody>
          <a:bodyPr anchor="b"/>
          <a:lstStyle>
            <a:lvl1pPr marL="0" indent="0">
              <a:buNone/>
              <a:defRPr sz="3106" b="1"/>
            </a:lvl1pPr>
            <a:lvl2pPr marL="591663" indent="0">
              <a:buNone/>
              <a:defRPr sz="2588" b="1"/>
            </a:lvl2pPr>
            <a:lvl3pPr marL="1183325" indent="0">
              <a:buNone/>
              <a:defRPr sz="2329" b="1"/>
            </a:lvl3pPr>
            <a:lvl4pPr marL="1774988" indent="0">
              <a:buNone/>
              <a:defRPr sz="2071" b="1"/>
            </a:lvl4pPr>
            <a:lvl5pPr marL="2366650" indent="0">
              <a:buNone/>
              <a:defRPr sz="2071" b="1"/>
            </a:lvl5pPr>
            <a:lvl6pPr marL="2958313" indent="0">
              <a:buNone/>
              <a:defRPr sz="2071" b="1"/>
            </a:lvl6pPr>
            <a:lvl7pPr marL="3549975" indent="0">
              <a:buNone/>
              <a:defRPr sz="2071" b="1"/>
            </a:lvl7pPr>
            <a:lvl8pPr marL="4141638" indent="0">
              <a:buNone/>
              <a:defRPr sz="2071" b="1"/>
            </a:lvl8pPr>
            <a:lvl9pPr marL="4733300" indent="0">
              <a:buNone/>
              <a:defRPr sz="2071" b="1"/>
            </a:lvl9pPr>
          </a:lstStyle>
          <a:p>
            <a:pPr lvl="0"/>
            <a:r>
              <a:rPr lang="en-US"/>
              <a:t>Click to edit Master text styles</a:t>
            </a:r>
          </a:p>
        </p:txBody>
      </p:sp>
      <p:sp>
        <p:nvSpPr>
          <p:cNvPr id="4" name="Content Placeholder 3">
            <a:extLst>
              <a:ext uri="{FF2B5EF4-FFF2-40B4-BE49-F238E27FC236}">
                <a16:creationId xmlns:a16="http://schemas.microsoft.com/office/drawing/2014/main" id="{1AA52088-644D-4C25-88BB-7F08BEC1DA34}"/>
              </a:ext>
            </a:extLst>
          </p:cNvPr>
          <p:cNvSpPr>
            <a:spLocks noGrp="1"/>
          </p:cNvSpPr>
          <p:nvPr>
            <p:ph sz="half" idx="2"/>
          </p:nvPr>
        </p:nvSpPr>
        <p:spPr>
          <a:xfrm>
            <a:off x="534843" y="3673289"/>
            <a:ext cx="3288795" cy="5405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F2398C-4B42-494E-9BB6-05EB83448B36}"/>
              </a:ext>
            </a:extLst>
          </p:cNvPr>
          <p:cNvSpPr>
            <a:spLocks noGrp="1"/>
          </p:cNvSpPr>
          <p:nvPr>
            <p:ph type="body" sz="quarter" idx="3"/>
          </p:nvPr>
        </p:nvSpPr>
        <p:spPr>
          <a:xfrm>
            <a:off x="3935268" y="2465294"/>
            <a:ext cx="3303516" cy="1207994"/>
          </a:xfrm>
        </p:spPr>
        <p:txBody>
          <a:bodyPr anchor="b"/>
          <a:lstStyle>
            <a:lvl1pPr marL="0" indent="0">
              <a:buNone/>
              <a:defRPr sz="3106" b="1"/>
            </a:lvl1pPr>
            <a:lvl2pPr marL="591663" indent="0">
              <a:buNone/>
              <a:defRPr sz="2588" b="1"/>
            </a:lvl2pPr>
            <a:lvl3pPr marL="1183325" indent="0">
              <a:buNone/>
              <a:defRPr sz="2329" b="1"/>
            </a:lvl3pPr>
            <a:lvl4pPr marL="1774988" indent="0">
              <a:buNone/>
              <a:defRPr sz="2071" b="1"/>
            </a:lvl4pPr>
            <a:lvl5pPr marL="2366650" indent="0">
              <a:buNone/>
              <a:defRPr sz="2071" b="1"/>
            </a:lvl5pPr>
            <a:lvl6pPr marL="2958313" indent="0">
              <a:buNone/>
              <a:defRPr sz="2071" b="1"/>
            </a:lvl6pPr>
            <a:lvl7pPr marL="3549975" indent="0">
              <a:buNone/>
              <a:defRPr sz="2071" b="1"/>
            </a:lvl7pPr>
            <a:lvl8pPr marL="4141638" indent="0">
              <a:buNone/>
              <a:defRPr sz="2071" b="1"/>
            </a:lvl8pPr>
            <a:lvl9pPr marL="4733300" indent="0">
              <a:buNone/>
              <a:defRPr sz="2071" b="1"/>
            </a:lvl9pPr>
          </a:lstStyle>
          <a:p>
            <a:pPr lvl="0"/>
            <a:r>
              <a:rPr lang="en-US"/>
              <a:t>Click to edit Master text styles</a:t>
            </a:r>
          </a:p>
        </p:txBody>
      </p:sp>
      <p:sp>
        <p:nvSpPr>
          <p:cNvPr id="6" name="Content Placeholder 5">
            <a:extLst>
              <a:ext uri="{FF2B5EF4-FFF2-40B4-BE49-F238E27FC236}">
                <a16:creationId xmlns:a16="http://schemas.microsoft.com/office/drawing/2014/main" id="{AA2495EF-02AD-4819-AD63-25E1C15936EC}"/>
              </a:ext>
            </a:extLst>
          </p:cNvPr>
          <p:cNvSpPr>
            <a:spLocks noGrp="1"/>
          </p:cNvSpPr>
          <p:nvPr>
            <p:ph sz="quarter" idx="4"/>
          </p:nvPr>
        </p:nvSpPr>
        <p:spPr>
          <a:xfrm>
            <a:off x="3935268" y="3673289"/>
            <a:ext cx="3303516" cy="5405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42F28F-BB9A-4C92-BD77-8B34E6F17493}"/>
              </a:ext>
            </a:extLst>
          </p:cNvPr>
          <p:cNvSpPr>
            <a:spLocks noGrp="1"/>
          </p:cNvSpPr>
          <p:nvPr>
            <p:ph type="dt" sz="half" idx="10"/>
          </p:nvPr>
        </p:nvSpPr>
        <p:spPr/>
        <p:txBody>
          <a:bodyPr/>
          <a:lstStyle/>
          <a:p>
            <a:fld id="{219B6BDD-CD72-47FA-BF6B-8198E3C385F7}" type="datetimeFigureOut">
              <a:rPr lang="en-US" smtClean="0"/>
              <a:t>4/7/2023</a:t>
            </a:fld>
            <a:endParaRPr lang="en-US"/>
          </a:p>
        </p:txBody>
      </p:sp>
      <p:sp>
        <p:nvSpPr>
          <p:cNvPr id="8" name="Footer Placeholder 7">
            <a:extLst>
              <a:ext uri="{FF2B5EF4-FFF2-40B4-BE49-F238E27FC236}">
                <a16:creationId xmlns:a16="http://schemas.microsoft.com/office/drawing/2014/main" id="{4714337E-5684-4EC8-A233-1685A44D15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65C6FB-6FB7-4329-9182-7BCCDC660674}"/>
              </a:ext>
            </a:extLst>
          </p:cNvPr>
          <p:cNvSpPr>
            <a:spLocks noGrp="1"/>
          </p:cNvSpPr>
          <p:nvPr>
            <p:ph type="sldNum" sz="quarter" idx="12"/>
          </p:nvPr>
        </p:nvSpPr>
        <p:spPr/>
        <p:txBody>
          <a:bodyPr/>
          <a:lstStyle/>
          <a:p>
            <a:fld id="{EE1F342F-E860-4782-8D81-90A6D58B1276}" type="slidenum">
              <a:rPr lang="en-US" smtClean="0"/>
              <a:t>‹#›</a:t>
            </a:fld>
            <a:endParaRPr lang="en-US"/>
          </a:p>
        </p:txBody>
      </p:sp>
    </p:spTree>
    <p:extLst>
      <p:ext uri="{BB962C8B-B14F-4D97-AF65-F5344CB8AC3E}">
        <p14:creationId xmlns:p14="http://schemas.microsoft.com/office/powerpoint/2010/main" val="3471355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D595-877F-4B0F-B2C4-5BF1AC8628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9FF1D-E997-4659-BF5A-BCB09455B8E0}"/>
              </a:ext>
            </a:extLst>
          </p:cNvPr>
          <p:cNvSpPr>
            <a:spLocks noGrp="1"/>
          </p:cNvSpPr>
          <p:nvPr>
            <p:ph type="dt" sz="half" idx="10"/>
          </p:nvPr>
        </p:nvSpPr>
        <p:spPr/>
        <p:txBody>
          <a:bodyPr/>
          <a:lstStyle/>
          <a:p>
            <a:fld id="{219B6BDD-CD72-47FA-BF6B-8198E3C385F7}" type="datetimeFigureOut">
              <a:rPr lang="en-US" smtClean="0"/>
              <a:t>4/7/2023</a:t>
            </a:fld>
            <a:endParaRPr lang="en-US"/>
          </a:p>
        </p:txBody>
      </p:sp>
      <p:sp>
        <p:nvSpPr>
          <p:cNvPr id="4" name="Footer Placeholder 3">
            <a:extLst>
              <a:ext uri="{FF2B5EF4-FFF2-40B4-BE49-F238E27FC236}">
                <a16:creationId xmlns:a16="http://schemas.microsoft.com/office/drawing/2014/main" id="{FD864715-99E3-4AFE-8CBB-858725DFA7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0A4F76-3F96-492E-B5DD-1DA565AF915A}"/>
              </a:ext>
            </a:extLst>
          </p:cNvPr>
          <p:cNvSpPr>
            <a:spLocks noGrp="1"/>
          </p:cNvSpPr>
          <p:nvPr>
            <p:ph type="sldNum" sz="quarter" idx="12"/>
          </p:nvPr>
        </p:nvSpPr>
        <p:spPr/>
        <p:txBody>
          <a:bodyPr/>
          <a:lstStyle/>
          <a:p>
            <a:fld id="{EE1F342F-E860-4782-8D81-90A6D58B1276}" type="slidenum">
              <a:rPr lang="en-US" smtClean="0"/>
              <a:t>‹#›</a:t>
            </a:fld>
            <a:endParaRPr lang="en-US"/>
          </a:p>
        </p:txBody>
      </p:sp>
    </p:spTree>
    <p:extLst>
      <p:ext uri="{BB962C8B-B14F-4D97-AF65-F5344CB8AC3E}">
        <p14:creationId xmlns:p14="http://schemas.microsoft.com/office/powerpoint/2010/main" val="146949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C863C0-2532-451B-A6EB-FB0EFB7549E9}"/>
              </a:ext>
            </a:extLst>
          </p:cNvPr>
          <p:cNvSpPr>
            <a:spLocks noGrp="1"/>
          </p:cNvSpPr>
          <p:nvPr>
            <p:ph type="dt" sz="half" idx="10"/>
          </p:nvPr>
        </p:nvSpPr>
        <p:spPr/>
        <p:txBody>
          <a:bodyPr/>
          <a:lstStyle/>
          <a:p>
            <a:fld id="{219B6BDD-CD72-47FA-BF6B-8198E3C385F7}" type="datetimeFigureOut">
              <a:rPr lang="en-US" smtClean="0"/>
              <a:t>4/7/2023</a:t>
            </a:fld>
            <a:endParaRPr lang="en-US"/>
          </a:p>
        </p:txBody>
      </p:sp>
      <p:sp>
        <p:nvSpPr>
          <p:cNvPr id="3" name="Footer Placeholder 2">
            <a:extLst>
              <a:ext uri="{FF2B5EF4-FFF2-40B4-BE49-F238E27FC236}">
                <a16:creationId xmlns:a16="http://schemas.microsoft.com/office/drawing/2014/main" id="{8B06B846-D166-432E-B895-377CAFFB1F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3653AA-4A8B-4E1D-AA82-35818F190FCB}"/>
              </a:ext>
            </a:extLst>
          </p:cNvPr>
          <p:cNvSpPr>
            <a:spLocks noGrp="1"/>
          </p:cNvSpPr>
          <p:nvPr>
            <p:ph type="sldNum" sz="quarter" idx="12"/>
          </p:nvPr>
        </p:nvSpPr>
        <p:spPr/>
        <p:txBody>
          <a:bodyPr/>
          <a:lstStyle/>
          <a:p>
            <a:fld id="{EE1F342F-E860-4782-8D81-90A6D58B1276}" type="slidenum">
              <a:rPr lang="en-US" smtClean="0"/>
              <a:t>‹#›</a:t>
            </a:fld>
            <a:endParaRPr lang="en-US"/>
          </a:p>
        </p:txBody>
      </p:sp>
    </p:spTree>
    <p:extLst>
      <p:ext uri="{BB962C8B-B14F-4D97-AF65-F5344CB8AC3E}">
        <p14:creationId xmlns:p14="http://schemas.microsoft.com/office/powerpoint/2010/main" val="163885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DB88-22A2-4452-8D0E-E1DE4EB703D7}"/>
              </a:ext>
            </a:extLst>
          </p:cNvPr>
          <p:cNvSpPr>
            <a:spLocks noGrp="1"/>
          </p:cNvSpPr>
          <p:nvPr>
            <p:ph type="title"/>
          </p:nvPr>
        </p:nvSpPr>
        <p:spPr>
          <a:xfrm>
            <a:off x="534843" y="669739"/>
            <a:ext cx="2507384" cy="2348193"/>
          </a:xfrm>
        </p:spPr>
        <p:txBody>
          <a:bodyPr anchor="b"/>
          <a:lstStyle>
            <a:lvl1pPr>
              <a:defRPr sz="4141"/>
            </a:lvl1pPr>
          </a:lstStyle>
          <a:p>
            <a:r>
              <a:rPr lang="en-US"/>
              <a:t>Click to edit Master title style</a:t>
            </a:r>
          </a:p>
        </p:txBody>
      </p:sp>
      <p:sp>
        <p:nvSpPr>
          <p:cNvPr id="3" name="Content Placeholder 2">
            <a:extLst>
              <a:ext uri="{FF2B5EF4-FFF2-40B4-BE49-F238E27FC236}">
                <a16:creationId xmlns:a16="http://schemas.microsoft.com/office/drawing/2014/main" id="{B501A161-DF53-4893-A2C1-DD86AF94EEA8}"/>
              </a:ext>
            </a:extLst>
          </p:cNvPr>
          <p:cNvSpPr>
            <a:spLocks noGrp="1"/>
          </p:cNvSpPr>
          <p:nvPr>
            <p:ph idx="1"/>
          </p:nvPr>
        </p:nvSpPr>
        <p:spPr>
          <a:xfrm>
            <a:off x="3304742" y="1448361"/>
            <a:ext cx="3934042" cy="7147298"/>
          </a:xfrm>
        </p:spPr>
        <p:txBody>
          <a:bodyPr/>
          <a:lstStyle>
            <a:lvl1pPr>
              <a:defRPr sz="4141"/>
            </a:lvl1pPr>
            <a:lvl2pPr>
              <a:defRPr sz="3623"/>
            </a:lvl2pPr>
            <a:lvl3pPr>
              <a:defRPr sz="3106"/>
            </a:lvl3pPr>
            <a:lvl4pPr>
              <a:defRPr sz="2588"/>
            </a:lvl4pPr>
            <a:lvl5pPr>
              <a:defRPr sz="2588"/>
            </a:lvl5pPr>
            <a:lvl6pPr>
              <a:defRPr sz="2588"/>
            </a:lvl6pPr>
            <a:lvl7pPr>
              <a:defRPr sz="2588"/>
            </a:lvl7pPr>
            <a:lvl8pPr>
              <a:defRPr sz="2588"/>
            </a:lvl8pPr>
            <a:lvl9pPr>
              <a:defRPr sz="25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C5932F-73AF-437F-AE28-6B83A6A2BDBD}"/>
              </a:ext>
            </a:extLst>
          </p:cNvPr>
          <p:cNvSpPr>
            <a:spLocks noGrp="1"/>
          </p:cNvSpPr>
          <p:nvPr>
            <p:ph type="body" sz="half" idx="2"/>
          </p:nvPr>
        </p:nvSpPr>
        <p:spPr>
          <a:xfrm>
            <a:off x="534843" y="3017932"/>
            <a:ext cx="2507384" cy="5590054"/>
          </a:xfrm>
        </p:spPr>
        <p:txBody>
          <a:bodyPr/>
          <a:lstStyle>
            <a:lvl1pPr marL="0" indent="0">
              <a:buNone/>
              <a:defRPr sz="2071"/>
            </a:lvl1pPr>
            <a:lvl2pPr marL="591663" indent="0">
              <a:buNone/>
              <a:defRPr sz="1812"/>
            </a:lvl2pPr>
            <a:lvl3pPr marL="1183325" indent="0">
              <a:buNone/>
              <a:defRPr sz="1553"/>
            </a:lvl3pPr>
            <a:lvl4pPr marL="1774988" indent="0">
              <a:buNone/>
              <a:defRPr sz="1294"/>
            </a:lvl4pPr>
            <a:lvl5pPr marL="2366650" indent="0">
              <a:buNone/>
              <a:defRPr sz="1294"/>
            </a:lvl5pPr>
            <a:lvl6pPr marL="2958313" indent="0">
              <a:buNone/>
              <a:defRPr sz="1294"/>
            </a:lvl6pPr>
            <a:lvl7pPr marL="3549975" indent="0">
              <a:buNone/>
              <a:defRPr sz="1294"/>
            </a:lvl7pPr>
            <a:lvl8pPr marL="4141638" indent="0">
              <a:buNone/>
              <a:defRPr sz="1294"/>
            </a:lvl8pPr>
            <a:lvl9pPr marL="4733300" indent="0">
              <a:buNone/>
              <a:defRPr sz="1294"/>
            </a:lvl9pPr>
          </a:lstStyle>
          <a:p>
            <a:pPr lvl="0"/>
            <a:r>
              <a:rPr lang="en-US"/>
              <a:t>Click to edit Master text styles</a:t>
            </a:r>
          </a:p>
        </p:txBody>
      </p:sp>
      <p:sp>
        <p:nvSpPr>
          <p:cNvPr id="5" name="Date Placeholder 4">
            <a:extLst>
              <a:ext uri="{FF2B5EF4-FFF2-40B4-BE49-F238E27FC236}">
                <a16:creationId xmlns:a16="http://schemas.microsoft.com/office/drawing/2014/main" id="{1DA54045-0DB5-4E98-BDB7-58AD933C9CA4}"/>
              </a:ext>
            </a:extLst>
          </p:cNvPr>
          <p:cNvSpPr>
            <a:spLocks noGrp="1"/>
          </p:cNvSpPr>
          <p:nvPr>
            <p:ph type="dt" sz="half" idx="10"/>
          </p:nvPr>
        </p:nvSpPr>
        <p:spPr/>
        <p:txBody>
          <a:bodyPr/>
          <a:lstStyle/>
          <a:p>
            <a:fld id="{219B6BDD-CD72-47FA-BF6B-8198E3C385F7}" type="datetimeFigureOut">
              <a:rPr lang="en-US" smtClean="0"/>
              <a:t>4/7/2023</a:t>
            </a:fld>
            <a:endParaRPr lang="en-US"/>
          </a:p>
        </p:txBody>
      </p:sp>
      <p:sp>
        <p:nvSpPr>
          <p:cNvPr id="6" name="Footer Placeholder 5">
            <a:extLst>
              <a:ext uri="{FF2B5EF4-FFF2-40B4-BE49-F238E27FC236}">
                <a16:creationId xmlns:a16="http://schemas.microsoft.com/office/drawing/2014/main" id="{6C63DB8A-6AC7-4291-B64C-9D57D86B1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E8A286-2C6E-4244-9555-1F93D4BA3BB3}"/>
              </a:ext>
            </a:extLst>
          </p:cNvPr>
          <p:cNvSpPr>
            <a:spLocks noGrp="1"/>
          </p:cNvSpPr>
          <p:nvPr>
            <p:ph type="sldNum" sz="quarter" idx="12"/>
          </p:nvPr>
        </p:nvSpPr>
        <p:spPr/>
        <p:txBody>
          <a:bodyPr/>
          <a:lstStyle/>
          <a:p>
            <a:fld id="{EE1F342F-E860-4782-8D81-90A6D58B1276}" type="slidenum">
              <a:rPr lang="en-US" smtClean="0"/>
              <a:t>‹#›</a:t>
            </a:fld>
            <a:endParaRPr lang="en-US"/>
          </a:p>
        </p:txBody>
      </p:sp>
    </p:spTree>
    <p:extLst>
      <p:ext uri="{BB962C8B-B14F-4D97-AF65-F5344CB8AC3E}">
        <p14:creationId xmlns:p14="http://schemas.microsoft.com/office/powerpoint/2010/main" val="173701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0AC59-F423-40A4-8562-7929370F1508}"/>
              </a:ext>
            </a:extLst>
          </p:cNvPr>
          <p:cNvSpPr>
            <a:spLocks noGrp="1"/>
          </p:cNvSpPr>
          <p:nvPr>
            <p:ph type="title"/>
          </p:nvPr>
        </p:nvSpPr>
        <p:spPr>
          <a:xfrm>
            <a:off x="534843" y="669739"/>
            <a:ext cx="2507384" cy="2348193"/>
          </a:xfrm>
        </p:spPr>
        <p:txBody>
          <a:bodyPr anchor="b"/>
          <a:lstStyle>
            <a:lvl1pPr>
              <a:defRPr sz="4141"/>
            </a:lvl1pPr>
          </a:lstStyle>
          <a:p>
            <a:r>
              <a:rPr lang="en-US"/>
              <a:t>Click to edit Master title style</a:t>
            </a:r>
          </a:p>
        </p:txBody>
      </p:sp>
      <p:sp>
        <p:nvSpPr>
          <p:cNvPr id="3" name="Picture Placeholder 2">
            <a:extLst>
              <a:ext uri="{FF2B5EF4-FFF2-40B4-BE49-F238E27FC236}">
                <a16:creationId xmlns:a16="http://schemas.microsoft.com/office/drawing/2014/main" id="{515B7B3E-C3CB-43A6-8DF3-D6D768D33F05}"/>
              </a:ext>
            </a:extLst>
          </p:cNvPr>
          <p:cNvSpPr>
            <a:spLocks noGrp="1"/>
          </p:cNvSpPr>
          <p:nvPr>
            <p:ph type="pic" idx="1"/>
          </p:nvPr>
        </p:nvSpPr>
        <p:spPr>
          <a:xfrm>
            <a:off x="3304742" y="1448361"/>
            <a:ext cx="3934042" cy="7147298"/>
          </a:xfrm>
        </p:spPr>
        <p:txBody>
          <a:bodyPr/>
          <a:lstStyle>
            <a:lvl1pPr marL="0" indent="0">
              <a:buNone/>
              <a:defRPr sz="4141"/>
            </a:lvl1pPr>
            <a:lvl2pPr marL="591663" indent="0">
              <a:buNone/>
              <a:defRPr sz="3623"/>
            </a:lvl2pPr>
            <a:lvl3pPr marL="1183325" indent="0">
              <a:buNone/>
              <a:defRPr sz="3106"/>
            </a:lvl3pPr>
            <a:lvl4pPr marL="1774988" indent="0">
              <a:buNone/>
              <a:defRPr sz="2588"/>
            </a:lvl4pPr>
            <a:lvl5pPr marL="2366650" indent="0">
              <a:buNone/>
              <a:defRPr sz="2588"/>
            </a:lvl5pPr>
            <a:lvl6pPr marL="2958313" indent="0">
              <a:buNone/>
              <a:defRPr sz="2588"/>
            </a:lvl6pPr>
            <a:lvl7pPr marL="3549975" indent="0">
              <a:buNone/>
              <a:defRPr sz="2588"/>
            </a:lvl7pPr>
            <a:lvl8pPr marL="4141638" indent="0">
              <a:buNone/>
              <a:defRPr sz="2588"/>
            </a:lvl8pPr>
            <a:lvl9pPr marL="4733300" indent="0">
              <a:buNone/>
              <a:defRPr sz="2588"/>
            </a:lvl9pPr>
          </a:lstStyle>
          <a:p>
            <a:endParaRPr lang="en-US"/>
          </a:p>
        </p:txBody>
      </p:sp>
      <p:sp>
        <p:nvSpPr>
          <p:cNvPr id="4" name="Text Placeholder 3">
            <a:extLst>
              <a:ext uri="{FF2B5EF4-FFF2-40B4-BE49-F238E27FC236}">
                <a16:creationId xmlns:a16="http://schemas.microsoft.com/office/drawing/2014/main" id="{4D6F6FCF-8EA0-4263-A01D-C18C47EE1BC9}"/>
              </a:ext>
            </a:extLst>
          </p:cNvPr>
          <p:cNvSpPr>
            <a:spLocks noGrp="1"/>
          </p:cNvSpPr>
          <p:nvPr>
            <p:ph type="body" sz="half" idx="2"/>
          </p:nvPr>
        </p:nvSpPr>
        <p:spPr>
          <a:xfrm>
            <a:off x="534843" y="3017932"/>
            <a:ext cx="2507384" cy="5590054"/>
          </a:xfrm>
        </p:spPr>
        <p:txBody>
          <a:bodyPr/>
          <a:lstStyle>
            <a:lvl1pPr marL="0" indent="0">
              <a:buNone/>
              <a:defRPr sz="2071"/>
            </a:lvl1pPr>
            <a:lvl2pPr marL="591663" indent="0">
              <a:buNone/>
              <a:defRPr sz="1812"/>
            </a:lvl2pPr>
            <a:lvl3pPr marL="1183325" indent="0">
              <a:buNone/>
              <a:defRPr sz="1553"/>
            </a:lvl3pPr>
            <a:lvl4pPr marL="1774988" indent="0">
              <a:buNone/>
              <a:defRPr sz="1294"/>
            </a:lvl4pPr>
            <a:lvl5pPr marL="2366650" indent="0">
              <a:buNone/>
              <a:defRPr sz="1294"/>
            </a:lvl5pPr>
            <a:lvl6pPr marL="2958313" indent="0">
              <a:buNone/>
              <a:defRPr sz="1294"/>
            </a:lvl6pPr>
            <a:lvl7pPr marL="3549975" indent="0">
              <a:buNone/>
              <a:defRPr sz="1294"/>
            </a:lvl7pPr>
            <a:lvl8pPr marL="4141638" indent="0">
              <a:buNone/>
              <a:defRPr sz="1294"/>
            </a:lvl8pPr>
            <a:lvl9pPr marL="4733300" indent="0">
              <a:buNone/>
              <a:defRPr sz="1294"/>
            </a:lvl9pPr>
          </a:lstStyle>
          <a:p>
            <a:pPr lvl="0"/>
            <a:r>
              <a:rPr lang="en-US"/>
              <a:t>Click to edit Master text styles</a:t>
            </a:r>
          </a:p>
        </p:txBody>
      </p:sp>
      <p:sp>
        <p:nvSpPr>
          <p:cNvPr id="5" name="Date Placeholder 4">
            <a:extLst>
              <a:ext uri="{FF2B5EF4-FFF2-40B4-BE49-F238E27FC236}">
                <a16:creationId xmlns:a16="http://schemas.microsoft.com/office/drawing/2014/main" id="{BCD99836-6B32-4785-B4B4-3B672048B533}"/>
              </a:ext>
            </a:extLst>
          </p:cNvPr>
          <p:cNvSpPr>
            <a:spLocks noGrp="1"/>
          </p:cNvSpPr>
          <p:nvPr>
            <p:ph type="dt" sz="half" idx="10"/>
          </p:nvPr>
        </p:nvSpPr>
        <p:spPr/>
        <p:txBody>
          <a:bodyPr/>
          <a:lstStyle/>
          <a:p>
            <a:fld id="{219B6BDD-CD72-47FA-BF6B-8198E3C385F7}" type="datetimeFigureOut">
              <a:rPr lang="en-US" smtClean="0"/>
              <a:t>4/7/2023</a:t>
            </a:fld>
            <a:endParaRPr lang="en-US"/>
          </a:p>
        </p:txBody>
      </p:sp>
      <p:sp>
        <p:nvSpPr>
          <p:cNvPr id="6" name="Footer Placeholder 5">
            <a:extLst>
              <a:ext uri="{FF2B5EF4-FFF2-40B4-BE49-F238E27FC236}">
                <a16:creationId xmlns:a16="http://schemas.microsoft.com/office/drawing/2014/main" id="{D375D150-206B-4BFF-80AB-FDF83EBB9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1861D-6733-4626-BCFB-0742B92DE7C0}"/>
              </a:ext>
            </a:extLst>
          </p:cNvPr>
          <p:cNvSpPr>
            <a:spLocks noGrp="1"/>
          </p:cNvSpPr>
          <p:nvPr>
            <p:ph type="sldNum" sz="quarter" idx="12"/>
          </p:nvPr>
        </p:nvSpPr>
        <p:spPr/>
        <p:txBody>
          <a:bodyPr/>
          <a:lstStyle/>
          <a:p>
            <a:fld id="{EE1F342F-E860-4782-8D81-90A6D58B1276}" type="slidenum">
              <a:rPr lang="en-US" smtClean="0"/>
              <a:t>‹#›</a:t>
            </a:fld>
            <a:endParaRPr lang="en-US"/>
          </a:p>
        </p:txBody>
      </p:sp>
    </p:spTree>
    <p:extLst>
      <p:ext uri="{BB962C8B-B14F-4D97-AF65-F5344CB8AC3E}">
        <p14:creationId xmlns:p14="http://schemas.microsoft.com/office/powerpoint/2010/main" val="378006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theme" Target="../theme/theme1.xml"/><Relationship Id="rId4" Type="http://schemas.openxmlformats.org/officeDocument/2006/relationships/image" Target="../media/image3.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theme" Target="../theme/theme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sv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6.xml"/><Relationship Id="rId7"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6B21E4FB-0B3E-444E-BB5C-2D2A99FA450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7832" r="9374"/>
          <a:stretch/>
        </p:blipFill>
        <p:spPr>
          <a:xfrm>
            <a:off x="0" y="0"/>
            <a:ext cx="7772400" cy="10058400"/>
          </a:xfrm>
          <a:prstGeom prst="rect">
            <a:avLst/>
          </a:prstGeom>
        </p:spPr>
      </p:pic>
      <p:sp>
        <p:nvSpPr>
          <p:cNvPr id="6" name="Slide Number Placeholder 5">
            <a:extLst>
              <a:ext uri="{FF2B5EF4-FFF2-40B4-BE49-F238E27FC236}">
                <a16:creationId xmlns:a16="http://schemas.microsoft.com/office/drawing/2014/main" id="{FA415E15-0730-42E6-BA84-671ACABC6D6B}"/>
              </a:ext>
            </a:extLst>
          </p:cNvPr>
          <p:cNvSpPr>
            <a:spLocks noGrp="1"/>
          </p:cNvSpPr>
          <p:nvPr>
            <p:ph type="sldNum" sz="quarter" idx="4"/>
          </p:nvPr>
        </p:nvSpPr>
        <p:spPr>
          <a:xfrm>
            <a:off x="5489504" y="9322921"/>
            <a:ext cx="1748054" cy="536202"/>
          </a:xfrm>
          <a:prstGeom prst="rect">
            <a:avLst/>
          </a:prstGeom>
        </p:spPr>
        <p:txBody>
          <a:bodyPr vert="horz" lIns="91440" tIns="45720" rIns="91440" bIns="45720" rtlCol="0" anchor="ctr"/>
          <a:lstStyle>
            <a:lvl1pPr algn="r">
              <a:defRPr sz="1508">
                <a:solidFill>
                  <a:schemeClr val="tx1">
                    <a:tint val="75000"/>
                  </a:schemeClr>
                </a:solidFill>
              </a:defRPr>
            </a:lvl1pPr>
          </a:lstStyle>
          <a:p>
            <a:fld id="{87F33917-A268-40CC-B999-0EECBE3AD808}" type="slidenum">
              <a:rPr lang="en-US" smtClean="0"/>
              <a:t>‹#›</a:t>
            </a:fld>
            <a:endParaRPr lang="en-US"/>
          </a:p>
        </p:txBody>
      </p:sp>
      <p:pic>
        <p:nvPicPr>
          <p:cNvPr id="8" name="Graphic 7">
            <a:extLst>
              <a:ext uri="{FF2B5EF4-FFF2-40B4-BE49-F238E27FC236}">
                <a16:creationId xmlns:a16="http://schemas.microsoft.com/office/drawing/2014/main" id="{67E49FCF-C066-4733-AD6A-71C69BF0B54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646" y="493060"/>
            <a:ext cx="2994631" cy="754381"/>
          </a:xfrm>
          <a:prstGeom prst="rect">
            <a:avLst/>
          </a:prstGeom>
        </p:spPr>
      </p:pic>
    </p:spTree>
    <p:extLst>
      <p:ext uri="{BB962C8B-B14F-4D97-AF65-F5344CB8AC3E}">
        <p14:creationId xmlns:p14="http://schemas.microsoft.com/office/powerpoint/2010/main" val="2762317546"/>
      </p:ext>
    </p:extLst>
  </p:cSld>
  <p:clrMap bg1="lt1" tx1="dk1" bg2="lt2" tx2="dk2" accent1="accent1" accent2="accent2" accent3="accent3" accent4="accent4" accent5="accent5" accent6="accent6" hlink="hlink" folHlink="folHlink"/>
  <p:txStyles>
    <p:titleStyle>
      <a:lvl1pPr algn="l" defTabSz="1148452" rtl="0" eaLnBrk="1" latinLnBrk="0" hangingPunct="1">
        <a:lnSpc>
          <a:spcPct val="90000"/>
        </a:lnSpc>
        <a:spcBef>
          <a:spcPct val="0"/>
        </a:spcBef>
        <a:buNone/>
        <a:defRPr sz="5527" kern="1200">
          <a:solidFill>
            <a:schemeClr val="tx1"/>
          </a:solidFill>
          <a:latin typeface="+mj-lt"/>
          <a:ea typeface="+mj-ea"/>
          <a:cs typeface="+mj-cs"/>
        </a:defRPr>
      </a:lvl1pPr>
    </p:titleStyle>
    <p:bodyStyle>
      <a:lvl1pPr marL="287112" indent="-287112" algn="l" defTabSz="1148452" rtl="0" eaLnBrk="1" latinLnBrk="0" hangingPunct="1">
        <a:lnSpc>
          <a:spcPct val="90000"/>
        </a:lnSpc>
        <a:spcBef>
          <a:spcPts val="1257"/>
        </a:spcBef>
        <a:buFont typeface="Arial" panose="020B0604020202020204" pitchFamily="34" charset="0"/>
        <a:buChar char="•"/>
        <a:defRPr sz="3517" kern="1200">
          <a:solidFill>
            <a:schemeClr val="tx1"/>
          </a:solidFill>
          <a:latin typeface="+mn-lt"/>
          <a:ea typeface="+mn-ea"/>
          <a:cs typeface="+mn-cs"/>
        </a:defRPr>
      </a:lvl1pPr>
      <a:lvl2pPr marL="861337" indent="-287112" algn="l" defTabSz="1148452" rtl="0" eaLnBrk="1" latinLnBrk="0" hangingPunct="1">
        <a:lnSpc>
          <a:spcPct val="90000"/>
        </a:lnSpc>
        <a:spcBef>
          <a:spcPts val="628"/>
        </a:spcBef>
        <a:buFont typeface="Arial" panose="020B0604020202020204" pitchFamily="34" charset="0"/>
        <a:buChar char="•"/>
        <a:defRPr sz="3014" kern="1200">
          <a:solidFill>
            <a:schemeClr val="tx1"/>
          </a:solidFill>
          <a:latin typeface="+mn-lt"/>
          <a:ea typeface="+mn-ea"/>
          <a:cs typeface="+mn-cs"/>
        </a:defRPr>
      </a:lvl2pPr>
      <a:lvl3pPr marL="1435562" indent="-287112" algn="l" defTabSz="1148452" rtl="0" eaLnBrk="1" latinLnBrk="0" hangingPunct="1">
        <a:lnSpc>
          <a:spcPct val="90000"/>
        </a:lnSpc>
        <a:spcBef>
          <a:spcPts val="628"/>
        </a:spcBef>
        <a:buFont typeface="Arial" panose="020B0604020202020204" pitchFamily="34" charset="0"/>
        <a:buChar char="•"/>
        <a:defRPr sz="2512" kern="1200">
          <a:solidFill>
            <a:schemeClr val="tx1"/>
          </a:solidFill>
          <a:latin typeface="+mn-lt"/>
          <a:ea typeface="+mn-ea"/>
          <a:cs typeface="+mn-cs"/>
        </a:defRPr>
      </a:lvl3pPr>
      <a:lvl4pPr marL="2009788"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4pPr>
      <a:lvl5pPr marL="2584011"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5pPr>
      <a:lvl6pPr marL="3158237"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6pPr>
      <a:lvl7pPr marL="3732461"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7pPr>
      <a:lvl8pPr marL="4306686"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8pPr>
      <a:lvl9pPr marL="4880910"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9pPr>
    </p:bodyStyle>
    <p:otherStyle>
      <a:defPPr>
        <a:defRPr lang="en-US"/>
      </a:defPPr>
      <a:lvl1pPr marL="0" algn="l" defTabSz="1148452" rtl="0" eaLnBrk="1" latinLnBrk="0" hangingPunct="1">
        <a:defRPr sz="2261" kern="1200">
          <a:solidFill>
            <a:schemeClr val="tx1"/>
          </a:solidFill>
          <a:latin typeface="+mn-lt"/>
          <a:ea typeface="+mn-ea"/>
          <a:cs typeface="+mn-cs"/>
        </a:defRPr>
      </a:lvl1pPr>
      <a:lvl2pPr marL="574225" algn="l" defTabSz="1148452" rtl="0" eaLnBrk="1" latinLnBrk="0" hangingPunct="1">
        <a:defRPr sz="2261" kern="1200">
          <a:solidFill>
            <a:schemeClr val="tx1"/>
          </a:solidFill>
          <a:latin typeface="+mn-lt"/>
          <a:ea typeface="+mn-ea"/>
          <a:cs typeface="+mn-cs"/>
        </a:defRPr>
      </a:lvl2pPr>
      <a:lvl3pPr marL="1148452" algn="l" defTabSz="1148452" rtl="0" eaLnBrk="1" latinLnBrk="0" hangingPunct="1">
        <a:defRPr sz="2261" kern="1200">
          <a:solidFill>
            <a:schemeClr val="tx1"/>
          </a:solidFill>
          <a:latin typeface="+mn-lt"/>
          <a:ea typeface="+mn-ea"/>
          <a:cs typeface="+mn-cs"/>
        </a:defRPr>
      </a:lvl3pPr>
      <a:lvl4pPr marL="1722674" algn="l" defTabSz="1148452" rtl="0" eaLnBrk="1" latinLnBrk="0" hangingPunct="1">
        <a:defRPr sz="2261" kern="1200">
          <a:solidFill>
            <a:schemeClr val="tx1"/>
          </a:solidFill>
          <a:latin typeface="+mn-lt"/>
          <a:ea typeface="+mn-ea"/>
          <a:cs typeface="+mn-cs"/>
        </a:defRPr>
      </a:lvl4pPr>
      <a:lvl5pPr marL="2296898" algn="l" defTabSz="1148452" rtl="0" eaLnBrk="1" latinLnBrk="0" hangingPunct="1">
        <a:defRPr sz="2261" kern="1200">
          <a:solidFill>
            <a:schemeClr val="tx1"/>
          </a:solidFill>
          <a:latin typeface="+mn-lt"/>
          <a:ea typeface="+mn-ea"/>
          <a:cs typeface="+mn-cs"/>
        </a:defRPr>
      </a:lvl5pPr>
      <a:lvl6pPr marL="2871125" algn="l" defTabSz="1148452" rtl="0" eaLnBrk="1" latinLnBrk="0" hangingPunct="1">
        <a:defRPr sz="2261" kern="1200">
          <a:solidFill>
            <a:schemeClr val="tx1"/>
          </a:solidFill>
          <a:latin typeface="+mn-lt"/>
          <a:ea typeface="+mn-ea"/>
          <a:cs typeface="+mn-cs"/>
        </a:defRPr>
      </a:lvl6pPr>
      <a:lvl7pPr marL="3445350" algn="l" defTabSz="1148452" rtl="0" eaLnBrk="1" latinLnBrk="0" hangingPunct="1">
        <a:defRPr sz="2261" kern="1200">
          <a:solidFill>
            <a:schemeClr val="tx1"/>
          </a:solidFill>
          <a:latin typeface="+mn-lt"/>
          <a:ea typeface="+mn-ea"/>
          <a:cs typeface="+mn-cs"/>
        </a:defRPr>
      </a:lvl7pPr>
      <a:lvl8pPr marL="4019573" algn="l" defTabSz="1148452" rtl="0" eaLnBrk="1" latinLnBrk="0" hangingPunct="1">
        <a:defRPr sz="2261" kern="1200">
          <a:solidFill>
            <a:schemeClr val="tx1"/>
          </a:solidFill>
          <a:latin typeface="+mn-lt"/>
          <a:ea typeface="+mn-ea"/>
          <a:cs typeface="+mn-cs"/>
        </a:defRPr>
      </a:lvl8pPr>
      <a:lvl9pPr marL="4593800" algn="l" defTabSz="1148452" rtl="0" eaLnBrk="1" latinLnBrk="0" hangingPunct="1">
        <a:defRPr sz="226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2402F0-13B9-459A-A38A-11F02E869416}"/>
              </a:ext>
            </a:extLst>
          </p:cNvPr>
          <p:cNvSpPr>
            <a:spLocks noGrp="1"/>
          </p:cNvSpPr>
          <p:nvPr>
            <p:ph type="title"/>
          </p:nvPr>
        </p:nvSpPr>
        <p:spPr>
          <a:xfrm>
            <a:off x="534843" y="536203"/>
            <a:ext cx="6702714" cy="194347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724BC0-8715-4260-BC46-D5487A7DF448}"/>
              </a:ext>
            </a:extLst>
          </p:cNvPr>
          <p:cNvSpPr>
            <a:spLocks noGrp="1"/>
          </p:cNvSpPr>
          <p:nvPr>
            <p:ph type="body" idx="1"/>
          </p:nvPr>
        </p:nvSpPr>
        <p:spPr>
          <a:xfrm>
            <a:off x="534843" y="2676899"/>
            <a:ext cx="6702714" cy="63830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BAD64-59D0-427B-BFB5-BE89C57C848F}"/>
              </a:ext>
            </a:extLst>
          </p:cNvPr>
          <p:cNvSpPr>
            <a:spLocks noGrp="1"/>
          </p:cNvSpPr>
          <p:nvPr>
            <p:ph type="dt" sz="half" idx="2"/>
          </p:nvPr>
        </p:nvSpPr>
        <p:spPr>
          <a:xfrm>
            <a:off x="534843" y="9322921"/>
            <a:ext cx="1748054" cy="536202"/>
          </a:xfrm>
          <a:prstGeom prst="rect">
            <a:avLst/>
          </a:prstGeom>
        </p:spPr>
        <p:txBody>
          <a:bodyPr vert="horz" lIns="91440" tIns="45720" rIns="91440" bIns="45720" rtlCol="0" anchor="ctr"/>
          <a:lstStyle>
            <a:lvl1pPr algn="l">
              <a:defRPr sz="1553">
                <a:solidFill>
                  <a:schemeClr val="tx1">
                    <a:tint val="75000"/>
                  </a:schemeClr>
                </a:solidFill>
              </a:defRPr>
            </a:lvl1pPr>
          </a:lstStyle>
          <a:p>
            <a:fld id="{219B6BDD-CD72-47FA-BF6B-8198E3C385F7}" type="datetimeFigureOut">
              <a:rPr lang="en-US" smtClean="0"/>
              <a:t>4/7/2023</a:t>
            </a:fld>
            <a:endParaRPr lang="en-US"/>
          </a:p>
        </p:txBody>
      </p:sp>
      <p:sp>
        <p:nvSpPr>
          <p:cNvPr id="5" name="Footer Placeholder 4">
            <a:extLst>
              <a:ext uri="{FF2B5EF4-FFF2-40B4-BE49-F238E27FC236}">
                <a16:creationId xmlns:a16="http://schemas.microsoft.com/office/drawing/2014/main" id="{998A6D4C-55A9-4EE6-99AD-DBB7155762ED}"/>
              </a:ext>
            </a:extLst>
          </p:cNvPr>
          <p:cNvSpPr>
            <a:spLocks noGrp="1"/>
          </p:cNvSpPr>
          <p:nvPr>
            <p:ph type="ftr" sz="quarter" idx="3"/>
          </p:nvPr>
        </p:nvSpPr>
        <p:spPr>
          <a:xfrm>
            <a:off x="2574854" y="9322921"/>
            <a:ext cx="2622694" cy="536202"/>
          </a:xfrm>
          <a:prstGeom prst="rect">
            <a:avLst/>
          </a:prstGeom>
        </p:spPr>
        <p:txBody>
          <a:bodyPr vert="horz" lIns="91440" tIns="45720" rIns="91440" bIns="45720" rtlCol="0" anchor="ctr"/>
          <a:lstStyle>
            <a:lvl1pPr algn="ctr">
              <a:defRPr sz="1553">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107A6E-CFE6-460B-979F-EF15E125DE90}"/>
              </a:ext>
            </a:extLst>
          </p:cNvPr>
          <p:cNvSpPr>
            <a:spLocks noGrp="1"/>
          </p:cNvSpPr>
          <p:nvPr>
            <p:ph type="sldNum" sz="quarter" idx="4"/>
          </p:nvPr>
        </p:nvSpPr>
        <p:spPr>
          <a:xfrm>
            <a:off x="5489503" y="9322921"/>
            <a:ext cx="1748054" cy="536202"/>
          </a:xfrm>
          <a:prstGeom prst="rect">
            <a:avLst/>
          </a:prstGeom>
        </p:spPr>
        <p:txBody>
          <a:bodyPr vert="horz" lIns="91440" tIns="45720" rIns="91440" bIns="45720" rtlCol="0" anchor="ctr"/>
          <a:lstStyle>
            <a:lvl1pPr algn="r">
              <a:defRPr sz="1553">
                <a:solidFill>
                  <a:schemeClr val="tx1">
                    <a:tint val="75000"/>
                  </a:schemeClr>
                </a:solidFill>
              </a:defRPr>
            </a:lvl1pPr>
          </a:lstStyle>
          <a:p>
            <a:fld id="{EE1F342F-E860-4782-8D81-90A6D58B1276}" type="slidenum">
              <a:rPr lang="en-US" smtClean="0"/>
              <a:t>‹#›</a:t>
            </a:fld>
            <a:endParaRPr lang="en-US"/>
          </a:p>
        </p:txBody>
      </p:sp>
    </p:spTree>
    <p:extLst>
      <p:ext uri="{BB962C8B-B14F-4D97-AF65-F5344CB8AC3E}">
        <p14:creationId xmlns:p14="http://schemas.microsoft.com/office/powerpoint/2010/main" val="1232870991"/>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1183325" rtl="0" eaLnBrk="1" latinLnBrk="0" hangingPunct="1">
        <a:lnSpc>
          <a:spcPct val="90000"/>
        </a:lnSpc>
        <a:spcBef>
          <a:spcPct val="0"/>
        </a:spcBef>
        <a:buNone/>
        <a:defRPr sz="5694" kern="1200">
          <a:solidFill>
            <a:schemeClr val="tx1"/>
          </a:solidFill>
          <a:latin typeface="+mj-lt"/>
          <a:ea typeface="+mj-ea"/>
          <a:cs typeface="+mj-cs"/>
        </a:defRPr>
      </a:lvl1pPr>
    </p:titleStyle>
    <p:bodyStyle>
      <a:lvl1pPr marL="295831" indent="-295831" algn="l" defTabSz="1183325" rtl="0" eaLnBrk="1" latinLnBrk="0" hangingPunct="1">
        <a:lnSpc>
          <a:spcPct val="90000"/>
        </a:lnSpc>
        <a:spcBef>
          <a:spcPts val="1294"/>
        </a:spcBef>
        <a:buFont typeface="Arial" panose="020B0604020202020204" pitchFamily="34" charset="0"/>
        <a:buChar char="•"/>
        <a:defRPr sz="3623" kern="1200">
          <a:solidFill>
            <a:schemeClr val="tx1"/>
          </a:solidFill>
          <a:latin typeface="+mn-lt"/>
          <a:ea typeface="+mn-ea"/>
          <a:cs typeface="+mn-cs"/>
        </a:defRPr>
      </a:lvl1pPr>
      <a:lvl2pPr marL="887494" indent="-295831" algn="l" defTabSz="1183325" rtl="0" eaLnBrk="1" latinLnBrk="0" hangingPunct="1">
        <a:lnSpc>
          <a:spcPct val="90000"/>
        </a:lnSpc>
        <a:spcBef>
          <a:spcPts val="647"/>
        </a:spcBef>
        <a:buFont typeface="Arial" panose="020B0604020202020204" pitchFamily="34" charset="0"/>
        <a:buChar char="•"/>
        <a:defRPr sz="3106" kern="1200">
          <a:solidFill>
            <a:schemeClr val="tx1"/>
          </a:solidFill>
          <a:latin typeface="+mn-lt"/>
          <a:ea typeface="+mn-ea"/>
          <a:cs typeface="+mn-cs"/>
        </a:defRPr>
      </a:lvl2pPr>
      <a:lvl3pPr marL="1479156" indent="-295831" algn="l" defTabSz="1183325" rtl="0" eaLnBrk="1" latinLnBrk="0" hangingPunct="1">
        <a:lnSpc>
          <a:spcPct val="90000"/>
        </a:lnSpc>
        <a:spcBef>
          <a:spcPts val="647"/>
        </a:spcBef>
        <a:buFont typeface="Arial" panose="020B0604020202020204" pitchFamily="34" charset="0"/>
        <a:buChar char="•"/>
        <a:defRPr sz="2588" kern="1200">
          <a:solidFill>
            <a:schemeClr val="tx1"/>
          </a:solidFill>
          <a:latin typeface="+mn-lt"/>
          <a:ea typeface="+mn-ea"/>
          <a:cs typeface="+mn-cs"/>
        </a:defRPr>
      </a:lvl3pPr>
      <a:lvl4pPr marL="2070819" indent="-295831" algn="l" defTabSz="1183325" rtl="0" eaLnBrk="1" latinLnBrk="0" hangingPunct="1">
        <a:lnSpc>
          <a:spcPct val="90000"/>
        </a:lnSpc>
        <a:spcBef>
          <a:spcPts val="647"/>
        </a:spcBef>
        <a:buFont typeface="Arial" panose="020B0604020202020204" pitchFamily="34" charset="0"/>
        <a:buChar char="•"/>
        <a:defRPr sz="2329" kern="1200">
          <a:solidFill>
            <a:schemeClr val="tx1"/>
          </a:solidFill>
          <a:latin typeface="+mn-lt"/>
          <a:ea typeface="+mn-ea"/>
          <a:cs typeface="+mn-cs"/>
        </a:defRPr>
      </a:lvl4pPr>
      <a:lvl5pPr marL="2662481" indent="-295831" algn="l" defTabSz="1183325" rtl="0" eaLnBrk="1" latinLnBrk="0" hangingPunct="1">
        <a:lnSpc>
          <a:spcPct val="90000"/>
        </a:lnSpc>
        <a:spcBef>
          <a:spcPts val="647"/>
        </a:spcBef>
        <a:buFont typeface="Arial" panose="020B0604020202020204" pitchFamily="34" charset="0"/>
        <a:buChar char="•"/>
        <a:defRPr sz="2329" kern="1200">
          <a:solidFill>
            <a:schemeClr val="tx1"/>
          </a:solidFill>
          <a:latin typeface="+mn-lt"/>
          <a:ea typeface="+mn-ea"/>
          <a:cs typeface="+mn-cs"/>
        </a:defRPr>
      </a:lvl5pPr>
      <a:lvl6pPr marL="3254144" indent="-295831" algn="l" defTabSz="1183325" rtl="0" eaLnBrk="1" latinLnBrk="0" hangingPunct="1">
        <a:lnSpc>
          <a:spcPct val="90000"/>
        </a:lnSpc>
        <a:spcBef>
          <a:spcPts val="647"/>
        </a:spcBef>
        <a:buFont typeface="Arial" panose="020B0604020202020204" pitchFamily="34" charset="0"/>
        <a:buChar char="•"/>
        <a:defRPr sz="2329" kern="1200">
          <a:solidFill>
            <a:schemeClr val="tx1"/>
          </a:solidFill>
          <a:latin typeface="+mn-lt"/>
          <a:ea typeface="+mn-ea"/>
          <a:cs typeface="+mn-cs"/>
        </a:defRPr>
      </a:lvl6pPr>
      <a:lvl7pPr marL="3845806" indent="-295831" algn="l" defTabSz="1183325" rtl="0" eaLnBrk="1" latinLnBrk="0" hangingPunct="1">
        <a:lnSpc>
          <a:spcPct val="90000"/>
        </a:lnSpc>
        <a:spcBef>
          <a:spcPts val="647"/>
        </a:spcBef>
        <a:buFont typeface="Arial" panose="020B0604020202020204" pitchFamily="34" charset="0"/>
        <a:buChar char="•"/>
        <a:defRPr sz="2329" kern="1200">
          <a:solidFill>
            <a:schemeClr val="tx1"/>
          </a:solidFill>
          <a:latin typeface="+mn-lt"/>
          <a:ea typeface="+mn-ea"/>
          <a:cs typeface="+mn-cs"/>
        </a:defRPr>
      </a:lvl7pPr>
      <a:lvl8pPr marL="4437469" indent="-295831" algn="l" defTabSz="1183325" rtl="0" eaLnBrk="1" latinLnBrk="0" hangingPunct="1">
        <a:lnSpc>
          <a:spcPct val="90000"/>
        </a:lnSpc>
        <a:spcBef>
          <a:spcPts val="647"/>
        </a:spcBef>
        <a:buFont typeface="Arial" panose="020B0604020202020204" pitchFamily="34" charset="0"/>
        <a:buChar char="•"/>
        <a:defRPr sz="2329" kern="1200">
          <a:solidFill>
            <a:schemeClr val="tx1"/>
          </a:solidFill>
          <a:latin typeface="+mn-lt"/>
          <a:ea typeface="+mn-ea"/>
          <a:cs typeface="+mn-cs"/>
        </a:defRPr>
      </a:lvl8pPr>
      <a:lvl9pPr marL="5029131" indent="-295831" algn="l" defTabSz="1183325" rtl="0" eaLnBrk="1" latinLnBrk="0" hangingPunct="1">
        <a:lnSpc>
          <a:spcPct val="90000"/>
        </a:lnSpc>
        <a:spcBef>
          <a:spcPts val="647"/>
        </a:spcBef>
        <a:buFont typeface="Arial" panose="020B0604020202020204" pitchFamily="34" charset="0"/>
        <a:buChar char="•"/>
        <a:defRPr sz="2329" kern="1200">
          <a:solidFill>
            <a:schemeClr val="tx1"/>
          </a:solidFill>
          <a:latin typeface="+mn-lt"/>
          <a:ea typeface="+mn-ea"/>
          <a:cs typeface="+mn-cs"/>
        </a:defRPr>
      </a:lvl9pPr>
    </p:bodyStyle>
    <p:otherStyle>
      <a:defPPr>
        <a:defRPr lang="en-US"/>
      </a:defPPr>
      <a:lvl1pPr marL="0" algn="l" defTabSz="1183325" rtl="0" eaLnBrk="1" latinLnBrk="0" hangingPunct="1">
        <a:defRPr sz="2329" kern="1200">
          <a:solidFill>
            <a:schemeClr val="tx1"/>
          </a:solidFill>
          <a:latin typeface="+mn-lt"/>
          <a:ea typeface="+mn-ea"/>
          <a:cs typeface="+mn-cs"/>
        </a:defRPr>
      </a:lvl1pPr>
      <a:lvl2pPr marL="591663" algn="l" defTabSz="1183325" rtl="0" eaLnBrk="1" latinLnBrk="0" hangingPunct="1">
        <a:defRPr sz="2329" kern="1200">
          <a:solidFill>
            <a:schemeClr val="tx1"/>
          </a:solidFill>
          <a:latin typeface="+mn-lt"/>
          <a:ea typeface="+mn-ea"/>
          <a:cs typeface="+mn-cs"/>
        </a:defRPr>
      </a:lvl2pPr>
      <a:lvl3pPr marL="1183325" algn="l" defTabSz="1183325" rtl="0" eaLnBrk="1" latinLnBrk="0" hangingPunct="1">
        <a:defRPr sz="2329" kern="1200">
          <a:solidFill>
            <a:schemeClr val="tx1"/>
          </a:solidFill>
          <a:latin typeface="+mn-lt"/>
          <a:ea typeface="+mn-ea"/>
          <a:cs typeface="+mn-cs"/>
        </a:defRPr>
      </a:lvl3pPr>
      <a:lvl4pPr marL="1774988" algn="l" defTabSz="1183325" rtl="0" eaLnBrk="1" latinLnBrk="0" hangingPunct="1">
        <a:defRPr sz="2329" kern="1200">
          <a:solidFill>
            <a:schemeClr val="tx1"/>
          </a:solidFill>
          <a:latin typeface="+mn-lt"/>
          <a:ea typeface="+mn-ea"/>
          <a:cs typeface="+mn-cs"/>
        </a:defRPr>
      </a:lvl4pPr>
      <a:lvl5pPr marL="2366650" algn="l" defTabSz="1183325" rtl="0" eaLnBrk="1" latinLnBrk="0" hangingPunct="1">
        <a:defRPr sz="2329" kern="1200">
          <a:solidFill>
            <a:schemeClr val="tx1"/>
          </a:solidFill>
          <a:latin typeface="+mn-lt"/>
          <a:ea typeface="+mn-ea"/>
          <a:cs typeface="+mn-cs"/>
        </a:defRPr>
      </a:lvl5pPr>
      <a:lvl6pPr marL="2958313" algn="l" defTabSz="1183325" rtl="0" eaLnBrk="1" latinLnBrk="0" hangingPunct="1">
        <a:defRPr sz="2329" kern="1200">
          <a:solidFill>
            <a:schemeClr val="tx1"/>
          </a:solidFill>
          <a:latin typeface="+mn-lt"/>
          <a:ea typeface="+mn-ea"/>
          <a:cs typeface="+mn-cs"/>
        </a:defRPr>
      </a:lvl6pPr>
      <a:lvl7pPr marL="3549975" algn="l" defTabSz="1183325" rtl="0" eaLnBrk="1" latinLnBrk="0" hangingPunct="1">
        <a:defRPr sz="2329" kern="1200">
          <a:solidFill>
            <a:schemeClr val="tx1"/>
          </a:solidFill>
          <a:latin typeface="+mn-lt"/>
          <a:ea typeface="+mn-ea"/>
          <a:cs typeface="+mn-cs"/>
        </a:defRPr>
      </a:lvl7pPr>
      <a:lvl8pPr marL="4141638" algn="l" defTabSz="1183325" rtl="0" eaLnBrk="1" latinLnBrk="0" hangingPunct="1">
        <a:defRPr sz="2329" kern="1200">
          <a:solidFill>
            <a:schemeClr val="tx1"/>
          </a:solidFill>
          <a:latin typeface="+mn-lt"/>
          <a:ea typeface="+mn-ea"/>
          <a:cs typeface="+mn-cs"/>
        </a:defRPr>
      </a:lvl8pPr>
      <a:lvl9pPr marL="4733300" algn="l" defTabSz="1183325" rtl="0" eaLnBrk="1" latinLnBrk="0" hangingPunct="1">
        <a:defRPr sz="232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6B21E4FB-0B3E-444E-BB5C-2D2A99FA450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7832" r="9374"/>
          <a:stretch/>
        </p:blipFill>
        <p:spPr>
          <a:xfrm>
            <a:off x="0" y="0"/>
            <a:ext cx="7772400" cy="10058400"/>
          </a:xfrm>
          <a:prstGeom prst="rect">
            <a:avLst/>
          </a:prstGeom>
        </p:spPr>
      </p:pic>
      <p:sp>
        <p:nvSpPr>
          <p:cNvPr id="6" name="Slide Number Placeholder 5">
            <a:extLst>
              <a:ext uri="{FF2B5EF4-FFF2-40B4-BE49-F238E27FC236}">
                <a16:creationId xmlns:a16="http://schemas.microsoft.com/office/drawing/2014/main" id="{FA415E15-0730-42E6-BA84-671ACABC6D6B}"/>
              </a:ext>
            </a:extLst>
          </p:cNvPr>
          <p:cNvSpPr>
            <a:spLocks noGrp="1"/>
          </p:cNvSpPr>
          <p:nvPr>
            <p:ph type="sldNum" sz="quarter" idx="4"/>
          </p:nvPr>
        </p:nvSpPr>
        <p:spPr>
          <a:xfrm>
            <a:off x="5489504" y="9322921"/>
            <a:ext cx="1748054" cy="536202"/>
          </a:xfrm>
          <a:prstGeom prst="rect">
            <a:avLst/>
          </a:prstGeom>
        </p:spPr>
        <p:txBody>
          <a:bodyPr vert="horz" lIns="91440" tIns="45720" rIns="91440" bIns="45720" rtlCol="0" anchor="ctr"/>
          <a:lstStyle>
            <a:lvl1pPr algn="r">
              <a:defRPr sz="1508">
                <a:solidFill>
                  <a:schemeClr val="tx1">
                    <a:tint val="75000"/>
                  </a:schemeClr>
                </a:solidFill>
              </a:defRPr>
            </a:lvl1pPr>
          </a:lstStyle>
          <a:p>
            <a:fld id="{87F33917-A268-40CC-B999-0EECBE3AD808}" type="slidenum">
              <a:rPr lang="en-US" smtClean="0"/>
              <a:t>‹#›</a:t>
            </a:fld>
            <a:endParaRPr lang="en-US"/>
          </a:p>
        </p:txBody>
      </p:sp>
      <p:pic>
        <p:nvPicPr>
          <p:cNvPr id="8" name="Graphic 7">
            <a:extLst>
              <a:ext uri="{FF2B5EF4-FFF2-40B4-BE49-F238E27FC236}">
                <a16:creationId xmlns:a16="http://schemas.microsoft.com/office/drawing/2014/main" id="{67E49FCF-C066-4733-AD6A-71C69BF0B54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646" y="493060"/>
            <a:ext cx="2994631" cy="754381"/>
          </a:xfrm>
          <a:prstGeom prst="rect">
            <a:avLst/>
          </a:prstGeom>
        </p:spPr>
      </p:pic>
    </p:spTree>
    <p:extLst>
      <p:ext uri="{BB962C8B-B14F-4D97-AF65-F5344CB8AC3E}">
        <p14:creationId xmlns:p14="http://schemas.microsoft.com/office/powerpoint/2010/main" val="2242573312"/>
      </p:ext>
    </p:extLst>
  </p:cSld>
  <p:clrMap bg1="lt1" tx1="dk1" bg2="lt2" tx2="dk2" accent1="accent1" accent2="accent2" accent3="accent3" accent4="accent4" accent5="accent5" accent6="accent6" hlink="hlink" folHlink="folHlink"/>
  <p:txStyles>
    <p:titleStyle>
      <a:lvl1pPr algn="l" defTabSz="1148452" rtl="0" eaLnBrk="1" latinLnBrk="0" hangingPunct="1">
        <a:lnSpc>
          <a:spcPct val="90000"/>
        </a:lnSpc>
        <a:spcBef>
          <a:spcPct val="0"/>
        </a:spcBef>
        <a:buNone/>
        <a:defRPr sz="5527" kern="1200">
          <a:solidFill>
            <a:schemeClr val="tx1"/>
          </a:solidFill>
          <a:latin typeface="+mj-lt"/>
          <a:ea typeface="+mj-ea"/>
          <a:cs typeface="+mj-cs"/>
        </a:defRPr>
      </a:lvl1pPr>
    </p:titleStyle>
    <p:bodyStyle>
      <a:lvl1pPr marL="287112" indent="-287112" algn="l" defTabSz="1148452" rtl="0" eaLnBrk="1" latinLnBrk="0" hangingPunct="1">
        <a:lnSpc>
          <a:spcPct val="90000"/>
        </a:lnSpc>
        <a:spcBef>
          <a:spcPts val="1257"/>
        </a:spcBef>
        <a:buFont typeface="Arial" panose="020B0604020202020204" pitchFamily="34" charset="0"/>
        <a:buChar char="•"/>
        <a:defRPr sz="3517" kern="1200">
          <a:solidFill>
            <a:schemeClr val="tx1"/>
          </a:solidFill>
          <a:latin typeface="+mn-lt"/>
          <a:ea typeface="+mn-ea"/>
          <a:cs typeface="+mn-cs"/>
        </a:defRPr>
      </a:lvl1pPr>
      <a:lvl2pPr marL="861337" indent="-287112" algn="l" defTabSz="1148452" rtl="0" eaLnBrk="1" latinLnBrk="0" hangingPunct="1">
        <a:lnSpc>
          <a:spcPct val="90000"/>
        </a:lnSpc>
        <a:spcBef>
          <a:spcPts val="628"/>
        </a:spcBef>
        <a:buFont typeface="Arial" panose="020B0604020202020204" pitchFamily="34" charset="0"/>
        <a:buChar char="•"/>
        <a:defRPr sz="3014" kern="1200">
          <a:solidFill>
            <a:schemeClr val="tx1"/>
          </a:solidFill>
          <a:latin typeface="+mn-lt"/>
          <a:ea typeface="+mn-ea"/>
          <a:cs typeface="+mn-cs"/>
        </a:defRPr>
      </a:lvl2pPr>
      <a:lvl3pPr marL="1435562" indent="-287112" algn="l" defTabSz="1148452" rtl="0" eaLnBrk="1" latinLnBrk="0" hangingPunct="1">
        <a:lnSpc>
          <a:spcPct val="90000"/>
        </a:lnSpc>
        <a:spcBef>
          <a:spcPts val="628"/>
        </a:spcBef>
        <a:buFont typeface="Arial" panose="020B0604020202020204" pitchFamily="34" charset="0"/>
        <a:buChar char="•"/>
        <a:defRPr sz="2512" kern="1200">
          <a:solidFill>
            <a:schemeClr val="tx1"/>
          </a:solidFill>
          <a:latin typeface="+mn-lt"/>
          <a:ea typeface="+mn-ea"/>
          <a:cs typeface="+mn-cs"/>
        </a:defRPr>
      </a:lvl3pPr>
      <a:lvl4pPr marL="2009788"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4pPr>
      <a:lvl5pPr marL="2584011"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5pPr>
      <a:lvl6pPr marL="3158237"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6pPr>
      <a:lvl7pPr marL="3732461"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7pPr>
      <a:lvl8pPr marL="4306686"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8pPr>
      <a:lvl9pPr marL="4880910"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9pPr>
    </p:bodyStyle>
    <p:otherStyle>
      <a:defPPr>
        <a:defRPr lang="en-US"/>
      </a:defPPr>
      <a:lvl1pPr marL="0" algn="l" defTabSz="1148452" rtl="0" eaLnBrk="1" latinLnBrk="0" hangingPunct="1">
        <a:defRPr sz="2261" kern="1200">
          <a:solidFill>
            <a:schemeClr val="tx1"/>
          </a:solidFill>
          <a:latin typeface="+mn-lt"/>
          <a:ea typeface="+mn-ea"/>
          <a:cs typeface="+mn-cs"/>
        </a:defRPr>
      </a:lvl1pPr>
      <a:lvl2pPr marL="574225" algn="l" defTabSz="1148452" rtl="0" eaLnBrk="1" latinLnBrk="0" hangingPunct="1">
        <a:defRPr sz="2261" kern="1200">
          <a:solidFill>
            <a:schemeClr val="tx1"/>
          </a:solidFill>
          <a:latin typeface="+mn-lt"/>
          <a:ea typeface="+mn-ea"/>
          <a:cs typeface="+mn-cs"/>
        </a:defRPr>
      </a:lvl2pPr>
      <a:lvl3pPr marL="1148452" algn="l" defTabSz="1148452" rtl="0" eaLnBrk="1" latinLnBrk="0" hangingPunct="1">
        <a:defRPr sz="2261" kern="1200">
          <a:solidFill>
            <a:schemeClr val="tx1"/>
          </a:solidFill>
          <a:latin typeface="+mn-lt"/>
          <a:ea typeface="+mn-ea"/>
          <a:cs typeface="+mn-cs"/>
        </a:defRPr>
      </a:lvl3pPr>
      <a:lvl4pPr marL="1722674" algn="l" defTabSz="1148452" rtl="0" eaLnBrk="1" latinLnBrk="0" hangingPunct="1">
        <a:defRPr sz="2261" kern="1200">
          <a:solidFill>
            <a:schemeClr val="tx1"/>
          </a:solidFill>
          <a:latin typeface="+mn-lt"/>
          <a:ea typeface="+mn-ea"/>
          <a:cs typeface="+mn-cs"/>
        </a:defRPr>
      </a:lvl4pPr>
      <a:lvl5pPr marL="2296898" algn="l" defTabSz="1148452" rtl="0" eaLnBrk="1" latinLnBrk="0" hangingPunct="1">
        <a:defRPr sz="2261" kern="1200">
          <a:solidFill>
            <a:schemeClr val="tx1"/>
          </a:solidFill>
          <a:latin typeface="+mn-lt"/>
          <a:ea typeface="+mn-ea"/>
          <a:cs typeface="+mn-cs"/>
        </a:defRPr>
      </a:lvl5pPr>
      <a:lvl6pPr marL="2871125" algn="l" defTabSz="1148452" rtl="0" eaLnBrk="1" latinLnBrk="0" hangingPunct="1">
        <a:defRPr sz="2261" kern="1200">
          <a:solidFill>
            <a:schemeClr val="tx1"/>
          </a:solidFill>
          <a:latin typeface="+mn-lt"/>
          <a:ea typeface="+mn-ea"/>
          <a:cs typeface="+mn-cs"/>
        </a:defRPr>
      </a:lvl6pPr>
      <a:lvl7pPr marL="3445350" algn="l" defTabSz="1148452" rtl="0" eaLnBrk="1" latinLnBrk="0" hangingPunct="1">
        <a:defRPr sz="2261" kern="1200">
          <a:solidFill>
            <a:schemeClr val="tx1"/>
          </a:solidFill>
          <a:latin typeface="+mn-lt"/>
          <a:ea typeface="+mn-ea"/>
          <a:cs typeface="+mn-cs"/>
        </a:defRPr>
      </a:lvl7pPr>
      <a:lvl8pPr marL="4019573" algn="l" defTabSz="1148452" rtl="0" eaLnBrk="1" latinLnBrk="0" hangingPunct="1">
        <a:defRPr sz="2261" kern="1200">
          <a:solidFill>
            <a:schemeClr val="tx1"/>
          </a:solidFill>
          <a:latin typeface="+mn-lt"/>
          <a:ea typeface="+mn-ea"/>
          <a:cs typeface="+mn-cs"/>
        </a:defRPr>
      </a:lvl8pPr>
      <a:lvl9pPr marL="4593800" algn="l" defTabSz="1148452" rtl="0" eaLnBrk="1" latinLnBrk="0" hangingPunct="1">
        <a:defRPr sz="2261"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6B21E4FB-0B3E-444E-BB5C-2D2A99FA4508}"/>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7832" r="9374"/>
          <a:stretch/>
        </p:blipFill>
        <p:spPr>
          <a:xfrm>
            <a:off x="0" y="0"/>
            <a:ext cx="7772400" cy="10058400"/>
          </a:xfrm>
          <a:prstGeom prst="rect">
            <a:avLst/>
          </a:prstGeom>
        </p:spPr>
      </p:pic>
      <p:sp>
        <p:nvSpPr>
          <p:cNvPr id="6" name="Slide Number Placeholder 5">
            <a:extLst>
              <a:ext uri="{FF2B5EF4-FFF2-40B4-BE49-F238E27FC236}">
                <a16:creationId xmlns:a16="http://schemas.microsoft.com/office/drawing/2014/main" id="{FA415E15-0730-42E6-BA84-671ACABC6D6B}"/>
              </a:ext>
            </a:extLst>
          </p:cNvPr>
          <p:cNvSpPr>
            <a:spLocks noGrp="1"/>
          </p:cNvSpPr>
          <p:nvPr>
            <p:ph type="sldNum" sz="quarter" idx="4"/>
          </p:nvPr>
        </p:nvSpPr>
        <p:spPr>
          <a:xfrm>
            <a:off x="5489504" y="9322921"/>
            <a:ext cx="1748054" cy="536202"/>
          </a:xfrm>
          <a:prstGeom prst="rect">
            <a:avLst/>
          </a:prstGeom>
        </p:spPr>
        <p:txBody>
          <a:bodyPr vert="horz" lIns="91440" tIns="45720" rIns="91440" bIns="45720" rtlCol="0" anchor="ctr"/>
          <a:lstStyle>
            <a:lvl1pPr algn="r">
              <a:defRPr sz="1508">
                <a:solidFill>
                  <a:schemeClr val="tx1">
                    <a:tint val="75000"/>
                  </a:schemeClr>
                </a:solidFill>
              </a:defRPr>
            </a:lvl1pPr>
          </a:lstStyle>
          <a:p>
            <a:fld id="{87F33917-A268-40CC-B999-0EECBE3AD808}" type="slidenum">
              <a:rPr lang="en-US" smtClean="0"/>
              <a:t>‹#›</a:t>
            </a:fld>
            <a:endParaRPr lang="en-US"/>
          </a:p>
        </p:txBody>
      </p:sp>
      <p:sp>
        <p:nvSpPr>
          <p:cNvPr id="5" name="Rectangle 4">
            <a:extLst>
              <a:ext uri="{FF2B5EF4-FFF2-40B4-BE49-F238E27FC236}">
                <a16:creationId xmlns:a16="http://schemas.microsoft.com/office/drawing/2014/main" id="{4EAE1532-EF8E-4421-9D86-7A4624930D2C}"/>
              </a:ext>
            </a:extLst>
          </p:cNvPr>
          <p:cNvSpPr/>
          <p:nvPr userDrawn="1"/>
        </p:nvSpPr>
        <p:spPr>
          <a:xfrm>
            <a:off x="0" y="1558067"/>
            <a:ext cx="7772400" cy="7267687"/>
          </a:xfrm>
          <a:prstGeom prst="rect">
            <a:avLst/>
          </a:prstGeom>
          <a:solidFill>
            <a:srgbClr val="F2F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E23B57E3-99AB-4763-A513-A6AC2D8E33CE}"/>
              </a:ext>
            </a:extLst>
          </p:cNvPr>
          <p:cNvPicPr>
            <a:picLocks noChangeAspect="1"/>
          </p:cNvPicPr>
          <p:nvPr userDrawn="1"/>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35528" y="9104742"/>
            <a:ext cx="2994631" cy="754381"/>
          </a:xfrm>
          <a:prstGeom prst="rect">
            <a:avLst/>
          </a:prstGeom>
        </p:spPr>
      </p:pic>
      <p:sp>
        <p:nvSpPr>
          <p:cNvPr id="10" name="TextBox 9">
            <a:extLst>
              <a:ext uri="{FF2B5EF4-FFF2-40B4-BE49-F238E27FC236}">
                <a16:creationId xmlns:a16="http://schemas.microsoft.com/office/drawing/2014/main" id="{B50F4BB1-A9E1-4DAE-BFDD-73B3BF4C732D}"/>
              </a:ext>
            </a:extLst>
          </p:cNvPr>
          <p:cNvSpPr txBox="1"/>
          <p:nvPr userDrawn="1"/>
        </p:nvSpPr>
        <p:spPr>
          <a:xfrm>
            <a:off x="0" y="412598"/>
            <a:ext cx="2471729" cy="705706"/>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3986" b="1" dirty="0">
                <a:solidFill>
                  <a:schemeClr val="bg1"/>
                </a:solidFill>
              </a:rPr>
              <a:t> </a:t>
            </a:r>
          </a:p>
        </p:txBody>
      </p:sp>
    </p:spTree>
    <p:extLst>
      <p:ext uri="{BB962C8B-B14F-4D97-AF65-F5344CB8AC3E}">
        <p14:creationId xmlns:p14="http://schemas.microsoft.com/office/powerpoint/2010/main" val="47409117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78" r:id="rId12"/>
  </p:sldLayoutIdLst>
  <p:txStyles>
    <p:titleStyle>
      <a:lvl1pPr algn="l" defTabSz="1148452" rtl="0" eaLnBrk="1" latinLnBrk="0" hangingPunct="1">
        <a:lnSpc>
          <a:spcPct val="90000"/>
        </a:lnSpc>
        <a:spcBef>
          <a:spcPct val="0"/>
        </a:spcBef>
        <a:buNone/>
        <a:defRPr sz="5527" kern="1200">
          <a:solidFill>
            <a:schemeClr val="tx1"/>
          </a:solidFill>
          <a:latin typeface="+mj-lt"/>
          <a:ea typeface="+mj-ea"/>
          <a:cs typeface="+mj-cs"/>
        </a:defRPr>
      </a:lvl1pPr>
    </p:titleStyle>
    <p:bodyStyle>
      <a:lvl1pPr marL="287112" indent="-287112" algn="l" defTabSz="1148452" rtl="0" eaLnBrk="1" latinLnBrk="0" hangingPunct="1">
        <a:lnSpc>
          <a:spcPct val="90000"/>
        </a:lnSpc>
        <a:spcBef>
          <a:spcPts val="1257"/>
        </a:spcBef>
        <a:buFont typeface="Arial" panose="020B0604020202020204" pitchFamily="34" charset="0"/>
        <a:buChar char="•"/>
        <a:defRPr sz="3517" kern="1200">
          <a:solidFill>
            <a:schemeClr val="tx1"/>
          </a:solidFill>
          <a:latin typeface="+mn-lt"/>
          <a:ea typeface="+mn-ea"/>
          <a:cs typeface="+mn-cs"/>
        </a:defRPr>
      </a:lvl1pPr>
      <a:lvl2pPr marL="861337" indent="-287112" algn="l" defTabSz="1148452" rtl="0" eaLnBrk="1" latinLnBrk="0" hangingPunct="1">
        <a:lnSpc>
          <a:spcPct val="90000"/>
        </a:lnSpc>
        <a:spcBef>
          <a:spcPts val="628"/>
        </a:spcBef>
        <a:buFont typeface="Arial" panose="020B0604020202020204" pitchFamily="34" charset="0"/>
        <a:buChar char="•"/>
        <a:defRPr sz="3014" kern="1200">
          <a:solidFill>
            <a:schemeClr val="tx1"/>
          </a:solidFill>
          <a:latin typeface="+mn-lt"/>
          <a:ea typeface="+mn-ea"/>
          <a:cs typeface="+mn-cs"/>
        </a:defRPr>
      </a:lvl2pPr>
      <a:lvl3pPr marL="1435562" indent="-287112" algn="l" defTabSz="1148452" rtl="0" eaLnBrk="1" latinLnBrk="0" hangingPunct="1">
        <a:lnSpc>
          <a:spcPct val="90000"/>
        </a:lnSpc>
        <a:spcBef>
          <a:spcPts val="628"/>
        </a:spcBef>
        <a:buFont typeface="Arial" panose="020B0604020202020204" pitchFamily="34" charset="0"/>
        <a:buChar char="•"/>
        <a:defRPr sz="2512" kern="1200">
          <a:solidFill>
            <a:schemeClr val="tx1"/>
          </a:solidFill>
          <a:latin typeface="+mn-lt"/>
          <a:ea typeface="+mn-ea"/>
          <a:cs typeface="+mn-cs"/>
        </a:defRPr>
      </a:lvl3pPr>
      <a:lvl4pPr marL="2009788"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4pPr>
      <a:lvl5pPr marL="2584011"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5pPr>
      <a:lvl6pPr marL="3158237"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6pPr>
      <a:lvl7pPr marL="3732461"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7pPr>
      <a:lvl8pPr marL="4306686"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8pPr>
      <a:lvl9pPr marL="4880910" indent="-287112" algn="l" defTabSz="1148452" rtl="0" eaLnBrk="1" latinLnBrk="0" hangingPunct="1">
        <a:lnSpc>
          <a:spcPct val="90000"/>
        </a:lnSpc>
        <a:spcBef>
          <a:spcPts val="628"/>
        </a:spcBef>
        <a:buFont typeface="Arial" panose="020B0604020202020204" pitchFamily="34" charset="0"/>
        <a:buChar char="•"/>
        <a:defRPr sz="2261" kern="1200">
          <a:solidFill>
            <a:schemeClr val="tx1"/>
          </a:solidFill>
          <a:latin typeface="+mn-lt"/>
          <a:ea typeface="+mn-ea"/>
          <a:cs typeface="+mn-cs"/>
        </a:defRPr>
      </a:lvl9pPr>
    </p:bodyStyle>
    <p:otherStyle>
      <a:defPPr>
        <a:defRPr lang="en-US"/>
      </a:defPPr>
      <a:lvl1pPr marL="0" algn="l" defTabSz="1148452" rtl="0" eaLnBrk="1" latinLnBrk="0" hangingPunct="1">
        <a:defRPr sz="2261" kern="1200">
          <a:solidFill>
            <a:schemeClr val="tx1"/>
          </a:solidFill>
          <a:latin typeface="+mn-lt"/>
          <a:ea typeface="+mn-ea"/>
          <a:cs typeface="+mn-cs"/>
        </a:defRPr>
      </a:lvl1pPr>
      <a:lvl2pPr marL="574225" algn="l" defTabSz="1148452" rtl="0" eaLnBrk="1" latinLnBrk="0" hangingPunct="1">
        <a:defRPr sz="2261" kern="1200">
          <a:solidFill>
            <a:schemeClr val="tx1"/>
          </a:solidFill>
          <a:latin typeface="+mn-lt"/>
          <a:ea typeface="+mn-ea"/>
          <a:cs typeface="+mn-cs"/>
        </a:defRPr>
      </a:lvl2pPr>
      <a:lvl3pPr marL="1148452" algn="l" defTabSz="1148452" rtl="0" eaLnBrk="1" latinLnBrk="0" hangingPunct="1">
        <a:defRPr sz="2261" kern="1200">
          <a:solidFill>
            <a:schemeClr val="tx1"/>
          </a:solidFill>
          <a:latin typeface="+mn-lt"/>
          <a:ea typeface="+mn-ea"/>
          <a:cs typeface="+mn-cs"/>
        </a:defRPr>
      </a:lvl3pPr>
      <a:lvl4pPr marL="1722674" algn="l" defTabSz="1148452" rtl="0" eaLnBrk="1" latinLnBrk="0" hangingPunct="1">
        <a:defRPr sz="2261" kern="1200">
          <a:solidFill>
            <a:schemeClr val="tx1"/>
          </a:solidFill>
          <a:latin typeface="+mn-lt"/>
          <a:ea typeface="+mn-ea"/>
          <a:cs typeface="+mn-cs"/>
        </a:defRPr>
      </a:lvl4pPr>
      <a:lvl5pPr marL="2296898" algn="l" defTabSz="1148452" rtl="0" eaLnBrk="1" latinLnBrk="0" hangingPunct="1">
        <a:defRPr sz="2261" kern="1200">
          <a:solidFill>
            <a:schemeClr val="tx1"/>
          </a:solidFill>
          <a:latin typeface="+mn-lt"/>
          <a:ea typeface="+mn-ea"/>
          <a:cs typeface="+mn-cs"/>
        </a:defRPr>
      </a:lvl5pPr>
      <a:lvl6pPr marL="2871125" algn="l" defTabSz="1148452" rtl="0" eaLnBrk="1" latinLnBrk="0" hangingPunct="1">
        <a:defRPr sz="2261" kern="1200">
          <a:solidFill>
            <a:schemeClr val="tx1"/>
          </a:solidFill>
          <a:latin typeface="+mn-lt"/>
          <a:ea typeface="+mn-ea"/>
          <a:cs typeface="+mn-cs"/>
        </a:defRPr>
      </a:lvl6pPr>
      <a:lvl7pPr marL="3445350" algn="l" defTabSz="1148452" rtl="0" eaLnBrk="1" latinLnBrk="0" hangingPunct="1">
        <a:defRPr sz="2261" kern="1200">
          <a:solidFill>
            <a:schemeClr val="tx1"/>
          </a:solidFill>
          <a:latin typeface="+mn-lt"/>
          <a:ea typeface="+mn-ea"/>
          <a:cs typeface="+mn-cs"/>
        </a:defRPr>
      </a:lvl7pPr>
      <a:lvl8pPr marL="4019573" algn="l" defTabSz="1148452" rtl="0" eaLnBrk="1" latinLnBrk="0" hangingPunct="1">
        <a:defRPr sz="2261" kern="1200">
          <a:solidFill>
            <a:schemeClr val="tx1"/>
          </a:solidFill>
          <a:latin typeface="+mn-lt"/>
          <a:ea typeface="+mn-ea"/>
          <a:cs typeface="+mn-cs"/>
        </a:defRPr>
      </a:lvl8pPr>
      <a:lvl9pPr marL="4593800" algn="l" defTabSz="1148452" rtl="0" eaLnBrk="1" latinLnBrk="0" hangingPunct="1">
        <a:defRPr sz="226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0" y="2011683"/>
            <a:ext cx="7772400" cy="670327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11" name="Rectangle 10"/>
          <p:cNvSpPr/>
          <p:nvPr/>
        </p:nvSpPr>
        <p:spPr>
          <a:xfrm>
            <a:off x="0" y="1"/>
            <a:ext cx="7772400" cy="92760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0000"/>
              </a:solidFill>
            </a:endParaRPr>
          </a:p>
        </p:txBody>
      </p:sp>
      <p:sp>
        <p:nvSpPr>
          <p:cNvPr id="2" name="Title Placeholder 1"/>
          <p:cNvSpPr>
            <a:spLocks noGrp="1"/>
          </p:cNvSpPr>
          <p:nvPr>
            <p:ph type="title"/>
          </p:nvPr>
        </p:nvSpPr>
        <p:spPr>
          <a:xfrm>
            <a:off x="0" y="0"/>
            <a:ext cx="7772400" cy="1436579"/>
          </a:xfrm>
          <a:prstGeom prst="rect">
            <a:avLst/>
          </a:prstGeom>
          <a:solidFill>
            <a:srgbClr val="7797A9"/>
          </a:solidFill>
        </p:spPr>
        <p:txBody>
          <a:bodyPr vert="horz" lIns="91440" tIns="45720" rIns="91440" bIns="45720" rtlCol="0" anchor="ctr">
            <a:normAutofit/>
          </a:bodyPr>
          <a:lstStyle/>
          <a:p>
            <a:r>
              <a:rPr lang="en-US" dirty="0"/>
              <a:t>Click to edit Master title style</a:t>
            </a: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4772" y="9430617"/>
            <a:ext cx="1848643" cy="481285"/>
          </a:xfrm>
          <a:prstGeom prst="rect">
            <a:avLst/>
          </a:prstGeom>
        </p:spPr>
      </p:pic>
    </p:spTree>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32" r:id="rId4"/>
    <p:sldLayoutId id="2147483733" r:id="rId5"/>
    <p:sldLayoutId id="2147483734" r:id="rId6"/>
  </p:sldLayoutIdLst>
  <p:hf hdr="0" dt="0"/>
  <p:txStyles>
    <p:titleStyle>
      <a:lvl1pPr algn="l" rtl="0" eaLnBrk="1" fontAlgn="base" hangingPunct="1">
        <a:lnSpc>
          <a:spcPct val="80000"/>
        </a:lnSpc>
        <a:spcBef>
          <a:spcPct val="0"/>
        </a:spcBef>
        <a:spcAft>
          <a:spcPct val="0"/>
        </a:spcAft>
        <a:defRPr sz="4554" kern="1200" cap="all">
          <a:solidFill>
            <a:schemeClr val="bg1"/>
          </a:solidFill>
          <a:latin typeface="+mj-lt"/>
          <a:ea typeface="MS PGothic" panose="020B0600070205080204" pitchFamily="34" charset="-128"/>
          <a:cs typeface="+mj-cs"/>
        </a:defRPr>
      </a:lvl1pPr>
      <a:lvl2pPr algn="l" rtl="0" eaLnBrk="1" fontAlgn="base" hangingPunct="1">
        <a:lnSpc>
          <a:spcPct val="80000"/>
        </a:lnSpc>
        <a:spcBef>
          <a:spcPct val="0"/>
        </a:spcBef>
        <a:spcAft>
          <a:spcPct val="0"/>
        </a:spcAft>
        <a:defRPr sz="4554">
          <a:solidFill>
            <a:schemeClr val="bg1"/>
          </a:solidFill>
          <a:latin typeface="Calibri" pitchFamily="34" charset="0"/>
          <a:ea typeface="MS PGothic" panose="020B0600070205080204" pitchFamily="34" charset="-128"/>
        </a:defRPr>
      </a:lvl2pPr>
      <a:lvl3pPr algn="l" rtl="0" eaLnBrk="1" fontAlgn="base" hangingPunct="1">
        <a:lnSpc>
          <a:spcPct val="80000"/>
        </a:lnSpc>
        <a:spcBef>
          <a:spcPct val="0"/>
        </a:spcBef>
        <a:spcAft>
          <a:spcPct val="0"/>
        </a:spcAft>
        <a:defRPr sz="4554">
          <a:solidFill>
            <a:schemeClr val="bg1"/>
          </a:solidFill>
          <a:latin typeface="Calibri" pitchFamily="34" charset="0"/>
          <a:ea typeface="MS PGothic" panose="020B0600070205080204" pitchFamily="34" charset="-128"/>
        </a:defRPr>
      </a:lvl3pPr>
      <a:lvl4pPr algn="l" rtl="0" eaLnBrk="1" fontAlgn="base" hangingPunct="1">
        <a:lnSpc>
          <a:spcPct val="80000"/>
        </a:lnSpc>
        <a:spcBef>
          <a:spcPct val="0"/>
        </a:spcBef>
        <a:spcAft>
          <a:spcPct val="0"/>
        </a:spcAft>
        <a:defRPr sz="4554">
          <a:solidFill>
            <a:schemeClr val="bg1"/>
          </a:solidFill>
          <a:latin typeface="Calibri" pitchFamily="34" charset="0"/>
          <a:ea typeface="MS PGothic" panose="020B0600070205080204" pitchFamily="34" charset="-128"/>
        </a:defRPr>
      </a:lvl4pPr>
      <a:lvl5pPr algn="l" rtl="0" eaLnBrk="1" fontAlgn="base" hangingPunct="1">
        <a:lnSpc>
          <a:spcPct val="80000"/>
        </a:lnSpc>
        <a:spcBef>
          <a:spcPct val="0"/>
        </a:spcBef>
        <a:spcAft>
          <a:spcPct val="0"/>
        </a:spcAft>
        <a:defRPr sz="4554">
          <a:solidFill>
            <a:schemeClr val="bg1"/>
          </a:solidFill>
          <a:latin typeface="Calibri" pitchFamily="34" charset="0"/>
          <a:ea typeface="MS PGothic" panose="020B0600070205080204" pitchFamily="34" charset="-128"/>
        </a:defRPr>
      </a:lvl5pPr>
      <a:lvl6pPr marL="650754" algn="l" rtl="0" eaLnBrk="1" fontAlgn="base" hangingPunct="1">
        <a:lnSpc>
          <a:spcPct val="90000"/>
        </a:lnSpc>
        <a:spcBef>
          <a:spcPct val="0"/>
        </a:spcBef>
        <a:spcAft>
          <a:spcPct val="0"/>
        </a:spcAft>
        <a:defRPr sz="4554">
          <a:solidFill>
            <a:schemeClr val="bg1"/>
          </a:solidFill>
          <a:latin typeface="Calibri" pitchFamily="34" charset="0"/>
        </a:defRPr>
      </a:lvl6pPr>
      <a:lvl7pPr marL="1301504" algn="l" rtl="0" eaLnBrk="1" fontAlgn="base" hangingPunct="1">
        <a:lnSpc>
          <a:spcPct val="90000"/>
        </a:lnSpc>
        <a:spcBef>
          <a:spcPct val="0"/>
        </a:spcBef>
        <a:spcAft>
          <a:spcPct val="0"/>
        </a:spcAft>
        <a:defRPr sz="4554">
          <a:solidFill>
            <a:schemeClr val="bg1"/>
          </a:solidFill>
          <a:latin typeface="Calibri" pitchFamily="34" charset="0"/>
        </a:defRPr>
      </a:lvl7pPr>
      <a:lvl8pPr marL="1952260" algn="l" rtl="0" eaLnBrk="1" fontAlgn="base" hangingPunct="1">
        <a:lnSpc>
          <a:spcPct val="90000"/>
        </a:lnSpc>
        <a:spcBef>
          <a:spcPct val="0"/>
        </a:spcBef>
        <a:spcAft>
          <a:spcPct val="0"/>
        </a:spcAft>
        <a:defRPr sz="4554">
          <a:solidFill>
            <a:schemeClr val="bg1"/>
          </a:solidFill>
          <a:latin typeface="Calibri" pitchFamily="34" charset="0"/>
        </a:defRPr>
      </a:lvl8pPr>
      <a:lvl9pPr marL="2603010" algn="l" rtl="0" eaLnBrk="1" fontAlgn="base" hangingPunct="1">
        <a:lnSpc>
          <a:spcPct val="90000"/>
        </a:lnSpc>
        <a:spcBef>
          <a:spcPct val="0"/>
        </a:spcBef>
        <a:spcAft>
          <a:spcPct val="0"/>
        </a:spcAft>
        <a:defRPr sz="4554">
          <a:solidFill>
            <a:schemeClr val="bg1"/>
          </a:solidFill>
          <a:latin typeface="Calibri" pitchFamily="34" charset="0"/>
        </a:defRPr>
      </a:lvl9pPr>
    </p:titleStyle>
    <p:bodyStyle>
      <a:lvl1pPr marL="244034" indent="-244034" algn="l" rtl="0" eaLnBrk="1" fontAlgn="base" hangingPunct="1">
        <a:lnSpc>
          <a:spcPct val="85000"/>
        </a:lnSpc>
        <a:spcBef>
          <a:spcPts val="569"/>
        </a:spcBef>
        <a:spcAft>
          <a:spcPts val="854"/>
        </a:spcAft>
        <a:buClr>
          <a:schemeClr val="accent2"/>
        </a:buClr>
        <a:buBlip>
          <a:blip r:embed="rId9"/>
        </a:buBlip>
        <a:defRPr sz="3132" kern="1200">
          <a:solidFill>
            <a:schemeClr val="accent1"/>
          </a:solidFill>
          <a:latin typeface="+mn-lt"/>
          <a:ea typeface="MS PGothic" panose="020B0600070205080204" pitchFamily="34" charset="-128"/>
          <a:cs typeface="+mn-cs"/>
        </a:defRPr>
      </a:lvl1pPr>
      <a:lvl2pPr marL="650754" indent="-325376" algn="l" rtl="0" eaLnBrk="1" fontAlgn="base" hangingPunct="1">
        <a:lnSpc>
          <a:spcPct val="85000"/>
        </a:lnSpc>
        <a:spcBef>
          <a:spcPts val="569"/>
        </a:spcBef>
        <a:spcAft>
          <a:spcPts val="569"/>
        </a:spcAft>
        <a:buClr>
          <a:schemeClr val="accent2"/>
        </a:buClr>
        <a:buFont typeface="Arial" panose="020B0604020202020204" pitchFamily="34" charset="0"/>
        <a:buChar char="–"/>
        <a:defRPr sz="2847" kern="1200">
          <a:solidFill>
            <a:schemeClr val="accent1"/>
          </a:solidFill>
          <a:latin typeface="+mn-lt"/>
          <a:ea typeface="MS PGothic" panose="020B0600070205080204" pitchFamily="34" charset="-128"/>
          <a:cs typeface="+mn-cs"/>
        </a:defRPr>
      </a:lvl2pPr>
      <a:lvl3pPr marL="894785" indent="-244034" algn="l" rtl="0" eaLnBrk="1" fontAlgn="base" hangingPunct="1">
        <a:lnSpc>
          <a:spcPct val="85000"/>
        </a:lnSpc>
        <a:spcBef>
          <a:spcPts val="427"/>
        </a:spcBef>
        <a:spcAft>
          <a:spcPts val="285"/>
        </a:spcAft>
        <a:buClr>
          <a:schemeClr val="accent2"/>
        </a:buClr>
        <a:buFont typeface="Arial" panose="020B0604020202020204" pitchFamily="34" charset="0"/>
        <a:buChar char="•"/>
        <a:defRPr kern="1200">
          <a:solidFill>
            <a:schemeClr val="accent1"/>
          </a:solidFill>
          <a:latin typeface="+mn-lt"/>
          <a:ea typeface="MS PGothic" panose="020B0600070205080204" pitchFamily="34" charset="-128"/>
          <a:cs typeface="+mn-cs"/>
        </a:defRPr>
      </a:lvl3pPr>
      <a:lvl4pPr marL="1138817" indent="-244034" algn="l" rtl="0" eaLnBrk="1" fontAlgn="base" hangingPunct="1">
        <a:lnSpc>
          <a:spcPct val="85000"/>
        </a:lnSpc>
        <a:spcBef>
          <a:spcPct val="20000"/>
        </a:spcBef>
        <a:spcAft>
          <a:spcPct val="0"/>
        </a:spcAft>
        <a:buClr>
          <a:schemeClr val="accent2"/>
        </a:buClr>
        <a:buFont typeface="Arial" panose="020B0604020202020204" pitchFamily="34" charset="0"/>
        <a:buChar char="–"/>
        <a:defRPr sz="2278" kern="1200">
          <a:solidFill>
            <a:schemeClr val="accent1"/>
          </a:solidFill>
          <a:latin typeface="+mn-lt"/>
          <a:ea typeface="MS PGothic" panose="020B0600070205080204" pitchFamily="34" charset="-128"/>
          <a:cs typeface="+mn-cs"/>
        </a:defRPr>
      </a:lvl4pPr>
      <a:lvl5pPr marL="1382849" indent="-244034" algn="l" rtl="0" eaLnBrk="1" fontAlgn="base" hangingPunct="1">
        <a:lnSpc>
          <a:spcPct val="85000"/>
        </a:lnSpc>
        <a:spcBef>
          <a:spcPts val="712"/>
        </a:spcBef>
        <a:spcAft>
          <a:spcPct val="0"/>
        </a:spcAft>
        <a:buClr>
          <a:schemeClr val="accent2"/>
        </a:buClr>
        <a:buFont typeface="Arial" panose="020B0604020202020204" pitchFamily="34" charset="0"/>
        <a:buChar char="»"/>
        <a:defRPr sz="2278" kern="1200">
          <a:solidFill>
            <a:schemeClr val="accent1"/>
          </a:solidFill>
          <a:latin typeface="+mn-lt"/>
          <a:ea typeface="MS PGothic" panose="020B0600070205080204" pitchFamily="34" charset="-128"/>
          <a:cs typeface="+mn-cs"/>
        </a:defRPr>
      </a:lvl5pPr>
      <a:lvl6pPr marL="3579139" indent="-325376" algn="l" defTabSz="1301504"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29893" indent="-325376" algn="l" defTabSz="1301504"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0644" indent="-325376" algn="l" defTabSz="1301504"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1399" indent="-325376" algn="l" defTabSz="1301504" rtl="0" eaLnBrk="1" latinLnBrk="0" hangingPunct="1">
        <a:spcBef>
          <a:spcPct val="20000"/>
        </a:spcBef>
        <a:buFont typeface="Arial" pitchFamily="34" charset="0"/>
        <a:buChar char="•"/>
        <a:defRPr sz="2847" kern="1200">
          <a:solidFill>
            <a:schemeClr val="tx1"/>
          </a:solidFill>
          <a:latin typeface="+mn-lt"/>
          <a:ea typeface="+mn-ea"/>
          <a:cs typeface="+mn-cs"/>
        </a:defRPr>
      </a:lvl9pPr>
    </p:bodyStyle>
    <p:otherStyle>
      <a:defPPr>
        <a:defRPr lang="en-US"/>
      </a:defPPr>
      <a:lvl1pPr marL="0" algn="l" defTabSz="1301504" rtl="0" eaLnBrk="1" latinLnBrk="0" hangingPunct="1">
        <a:defRPr sz="2562" kern="1200">
          <a:solidFill>
            <a:schemeClr val="tx1"/>
          </a:solidFill>
          <a:latin typeface="+mn-lt"/>
          <a:ea typeface="+mn-ea"/>
          <a:cs typeface="+mn-cs"/>
        </a:defRPr>
      </a:lvl1pPr>
      <a:lvl2pPr marL="650754" algn="l" defTabSz="1301504" rtl="0" eaLnBrk="1" latinLnBrk="0" hangingPunct="1">
        <a:defRPr sz="2562" kern="1200">
          <a:solidFill>
            <a:schemeClr val="tx1"/>
          </a:solidFill>
          <a:latin typeface="+mn-lt"/>
          <a:ea typeface="+mn-ea"/>
          <a:cs typeface="+mn-cs"/>
        </a:defRPr>
      </a:lvl2pPr>
      <a:lvl3pPr marL="1301504" algn="l" defTabSz="1301504" rtl="0" eaLnBrk="1" latinLnBrk="0" hangingPunct="1">
        <a:defRPr sz="2562" kern="1200">
          <a:solidFill>
            <a:schemeClr val="tx1"/>
          </a:solidFill>
          <a:latin typeface="+mn-lt"/>
          <a:ea typeface="+mn-ea"/>
          <a:cs typeface="+mn-cs"/>
        </a:defRPr>
      </a:lvl3pPr>
      <a:lvl4pPr marL="1952260" algn="l" defTabSz="1301504" rtl="0" eaLnBrk="1" latinLnBrk="0" hangingPunct="1">
        <a:defRPr sz="2562" kern="1200">
          <a:solidFill>
            <a:schemeClr val="tx1"/>
          </a:solidFill>
          <a:latin typeface="+mn-lt"/>
          <a:ea typeface="+mn-ea"/>
          <a:cs typeface="+mn-cs"/>
        </a:defRPr>
      </a:lvl4pPr>
      <a:lvl5pPr marL="2603010" algn="l" defTabSz="1301504" rtl="0" eaLnBrk="1" latinLnBrk="0" hangingPunct="1">
        <a:defRPr sz="2562" kern="1200">
          <a:solidFill>
            <a:schemeClr val="tx1"/>
          </a:solidFill>
          <a:latin typeface="+mn-lt"/>
          <a:ea typeface="+mn-ea"/>
          <a:cs typeface="+mn-cs"/>
        </a:defRPr>
      </a:lvl5pPr>
      <a:lvl6pPr marL="3253763" algn="l" defTabSz="1301504" rtl="0" eaLnBrk="1" latinLnBrk="0" hangingPunct="1">
        <a:defRPr sz="2562" kern="1200">
          <a:solidFill>
            <a:schemeClr val="tx1"/>
          </a:solidFill>
          <a:latin typeface="+mn-lt"/>
          <a:ea typeface="+mn-ea"/>
          <a:cs typeface="+mn-cs"/>
        </a:defRPr>
      </a:lvl6pPr>
      <a:lvl7pPr marL="3904515" algn="l" defTabSz="1301504" rtl="0" eaLnBrk="1" latinLnBrk="0" hangingPunct="1">
        <a:defRPr sz="2562" kern="1200">
          <a:solidFill>
            <a:schemeClr val="tx1"/>
          </a:solidFill>
          <a:latin typeface="+mn-lt"/>
          <a:ea typeface="+mn-ea"/>
          <a:cs typeface="+mn-cs"/>
        </a:defRPr>
      </a:lvl7pPr>
      <a:lvl8pPr marL="4555268" algn="l" defTabSz="1301504" rtl="0" eaLnBrk="1" latinLnBrk="0" hangingPunct="1">
        <a:defRPr sz="2562" kern="1200">
          <a:solidFill>
            <a:schemeClr val="tx1"/>
          </a:solidFill>
          <a:latin typeface="+mn-lt"/>
          <a:ea typeface="+mn-ea"/>
          <a:cs typeface="+mn-cs"/>
        </a:defRPr>
      </a:lvl8pPr>
      <a:lvl9pPr marL="5206021" algn="l" defTabSz="1301504" rtl="0" eaLnBrk="1" latinLnBrk="0" hangingPunct="1">
        <a:defRPr sz="25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25.xml"/><Relationship Id="rId6" Type="http://schemas.openxmlformats.org/officeDocument/2006/relationships/image" Target="../media/image10.png"/><Relationship Id="rId5" Type="http://schemas.openxmlformats.org/officeDocument/2006/relationships/hyperlink" Target="mailto:kking@maglaw.com" TargetMode="External"/><Relationship Id="rId10" Type="http://schemas.openxmlformats.org/officeDocument/2006/relationships/image" Target="../media/image14.png"/><Relationship Id="rId4" Type="http://schemas.openxmlformats.org/officeDocument/2006/relationships/image" Target="../media/image3.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0704E631-E775-4D2B-BEE0-F913F1515EF1}"/>
              </a:ext>
            </a:extLst>
          </p:cNvPr>
          <p:cNvPicPr>
            <a:picLocks noChangeAspect="1"/>
          </p:cNvPicPr>
          <p:nvPr/>
        </p:nvPicPr>
        <p:blipFill rotWithShape="1">
          <a:blip r:embed="rId2">
            <a:extLst>
              <a:ext uri="{28A0092B-C50C-407E-A947-70E740481C1C}">
                <a14:useLocalDpi xmlns:a14="http://schemas.microsoft.com/office/drawing/2010/main" val="0"/>
              </a:ext>
            </a:extLst>
          </a:blip>
          <a:srcRect l="24149" t="-485" r="3404" b="485"/>
          <a:stretch/>
        </p:blipFill>
        <p:spPr>
          <a:xfrm>
            <a:off x="30997" y="-92561"/>
            <a:ext cx="7772400" cy="10157012"/>
          </a:xfrm>
          <a:prstGeom prst="rect">
            <a:avLst/>
          </a:prstGeom>
        </p:spPr>
      </p:pic>
      <p:pic>
        <p:nvPicPr>
          <p:cNvPr id="3" name="Graphic 2">
            <a:extLst>
              <a:ext uri="{FF2B5EF4-FFF2-40B4-BE49-F238E27FC236}">
                <a16:creationId xmlns:a16="http://schemas.microsoft.com/office/drawing/2014/main" id="{8DFDA6DE-42C0-4B1E-B596-E0BAFBDDBE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371" y="132721"/>
            <a:ext cx="4296895" cy="646331"/>
          </a:xfrm>
          <a:prstGeom prst="rect">
            <a:avLst/>
          </a:prstGeom>
        </p:spPr>
      </p:pic>
      <p:sp>
        <p:nvSpPr>
          <p:cNvPr id="4" name="TextBox 3">
            <a:extLst>
              <a:ext uri="{FF2B5EF4-FFF2-40B4-BE49-F238E27FC236}">
                <a16:creationId xmlns:a16="http://schemas.microsoft.com/office/drawing/2014/main" id="{B743ECC4-3E72-4FA3-9F18-002DDBBB69E4}"/>
              </a:ext>
            </a:extLst>
          </p:cNvPr>
          <p:cNvSpPr txBox="1"/>
          <p:nvPr/>
        </p:nvSpPr>
        <p:spPr>
          <a:xfrm>
            <a:off x="261573" y="1607491"/>
            <a:ext cx="7173029" cy="646331"/>
          </a:xfrm>
          <a:prstGeom prst="rect">
            <a:avLst/>
          </a:prstGeom>
          <a:noFill/>
        </p:spPr>
        <p:txBody>
          <a:bodyPr wrap="square" rtlCol="0">
            <a:spAutoFit/>
          </a:bodyPr>
          <a:lstStyle/>
          <a:p>
            <a:pPr algn="ctr"/>
            <a:r>
              <a:rPr lang="en-US" i="1" dirty="0">
                <a:solidFill>
                  <a:schemeClr val="bg1"/>
                </a:solidFill>
              </a:rPr>
              <a:t>“The first port of call for many corporations and individuals for their most high profile litigation matters.”   – Chambers &amp; Partners USA</a:t>
            </a:r>
          </a:p>
        </p:txBody>
      </p:sp>
      <p:sp>
        <p:nvSpPr>
          <p:cNvPr id="5" name="TextBox 4">
            <a:extLst>
              <a:ext uri="{FF2B5EF4-FFF2-40B4-BE49-F238E27FC236}">
                <a16:creationId xmlns:a16="http://schemas.microsoft.com/office/drawing/2014/main" id="{5CCE2F20-F23F-4E49-9A52-D895F11DA71C}"/>
              </a:ext>
            </a:extLst>
          </p:cNvPr>
          <p:cNvSpPr txBox="1"/>
          <p:nvPr/>
        </p:nvSpPr>
        <p:spPr>
          <a:xfrm>
            <a:off x="299685" y="2362489"/>
            <a:ext cx="7173029" cy="646331"/>
          </a:xfrm>
          <a:prstGeom prst="rect">
            <a:avLst/>
          </a:prstGeom>
          <a:noFill/>
        </p:spPr>
        <p:txBody>
          <a:bodyPr wrap="square" rtlCol="0">
            <a:spAutoFit/>
          </a:bodyPr>
          <a:lstStyle/>
          <a:p>
            <a:pPr algn="ctr"/>
            <a:r>
              <a:rPr lang="en-US" i="1" dirty="0">
                <a:solidFill>
                  <a:schemeClr val="bg1"/>
                </a:solidFill>
                <a:latin typeface="Calibri Body"/>
                <a:ea typeface="MingLiU_HKSCS-ExtB" panose="02020500000000000000" pitchFamily="18" charset="-120"/>
                <a:cs typeface="EucrosiaUPC" panose="020B0502040204020203" pitchFamily="18" charset="-34"/>
              </a:rPr>
              <a:t>“They are the best at what they do.  And that word has gotten around well beyond New York.”    </a:t>
            </a:r>
            <a:r>
              <a:rPr lang="en-US" dirty="0">
                <a:solidFill>
                  <a:schemeClr val="bg1"/>
                </a:solidFill>
                <a:latin typeface="Calibri Body"/>
                <a:ea typeface="MingLiU_HKSCS-ExtB" panose="02020500000000000000" pitchFamily="18" charset="-120"/>
                <a:cs typeface="EucrosiaUPC" panose="020B0502040204020203" pitchFamily="18" charset="-34"/>
              </a:rPr>
              <a:t>- Benchmark Litigation</a:t>
            </a:r>
            <a:endParaRPr lang="en-US" dirty="0">
              <a:solidFill>
                <a:schemeClr val="bg1"/>
              </a:solidFill>
            </a:endParaRPr>
          </a:p>
        </p:txBody>
      </p:sp>
      <p:sp>
        <p:nvSpPr>
          <p:cNvPr id="8" name="TextBox 7">
            <a:extLst>
              <a:ext uri="{FF2B5EF4-FFF2-40B4-BE49-F238E27FC236}">
                <a16:creationId xmlns:a16="http://schemas.microsoft.com/office/drawing/2014/main" id="{76CB69ED-243A-4C59-B54E-5BEA7FB64A75}"/>
              </a:ext>
            </a:extLst>
          </p:cNvPr>
          <p:cNvSpPr txBox="1"/>
          <p:nvPr/>
        </p:nvSpPr>
        <p:spPr>
          <a:xfrm>
            <a:off x="506702" y="3008820"/>
            <a:ext cx="6796126" cy="5174157"/>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spcBef>
                <a:spcPts val="1000"/>
              </a:spcBef>
              <a:spcAft>
                <a:spcPts val="1812"/>
              </a:spcAft>
              <a:defRPr/>
            </a:pPr>
            <a:r>
              <a:rPr lang="en-US" sz="600" dirty="0">
                <a:solidFill>
                  <a:schemeClr val="tx1"/>
                </a:solidFill>
                <a:latin typeface="Calibri"/>
                <a:ea typeface="MS PGothic" panose="020B0600070205080204" pitchFamily="34" charset="-128"/>
              </a:rPr>
              <a:t> </a:t>
            </a:r>
            <a:br>
              <a:rPr lang="en-US" sz="1700" dirty="0">
                <a:solidFill>
                  <a:schemeClr val="tx1"/>
                </a:solidFill>
                <a:latin typeface="Calibri"/>
                <a:ea typeface="MS PGothic" panose="020B0600070205080204" pitchFamily="34" charset="-128"/>
              </a:rPr>
            </a:br>
            <a:r>
              <a:rPr lang="en-US" sz="1700" dirty="0">
                <a:solidFill>
                  <a:schemeClr val="tx1"/>
                </a:solidFill>
                <a:latin typeface="Calibri"/>
                <a:ea typeface="MS PGothic" panose="020B0600070205080204" pitchFamily="34" charset="-128"/>
              </a:rPr>
              <a:t>The </a:t>
            </a:r>
            <a:r>
              <a:rPr lang="en-US" sz="1700" dirty="0" err="1">
                <a:solidFill>
                  <a:schemeClr val="tx1"/>
                </a:solidFill>
                <a:latin typeface="Calibri"/>
                <a:ea typeface="MS PGothic" panose="020B0600070205080204" pitchFamily="34" charset="-128"/>
              </a:rPr>
              <a:t>Morvillo</a:t>
            </a:r>
            <a:r>
              <a:rPr lang="en-US" sz="1700" dirty="0">
                <a:solidFill>
                  <a:schemeClr val="tx1"/>
                </a:solidFill>
                <a:latin typeface="Calibri"/>
                <a:ea typeface="MS PGothic" panose="020B0600070205080204" pitchFamily="34" charset="-128"/>
              </a:rPr>
              <a:t> firm is highly regarded as an elite litigation boutique, known for unparalleled trial experience, smart lawyering, and effective strategies. We are at the forefront of advising companies and individuals on criminal, regulatory, and commercial disputes. </a:t>
            </a:r>
          </a:p>
          <a:p>
            <a:pPr algn="just">
              <a:spcAft>
                <a:spcPts val="1812"/>
              </a:spcAft>
              <a:defRPr/>
            </a:pPr>
            <a:r>
              <a:rPr lang="en-US" sz="1700" dirty="0">
                <a:solidFill>
                  <a:schemeClr val="tx1"/>
                </a:solidFill>
                <a:latin typeface="Calibri"/>
                <a:ea typeface="MS PGothic" panose="020B0600070205080204" pitchFamily="34" charset="-128"/>
              </a:rPr>
              <a:t>Our lawyers practice in federal and state courts across the U.S., with experience in all phases of criminal and civil proceedings.  Most of our partners are former government prosecutors and </a:t>
            </a:r>
            <a:r>
              <a:rPr lang="en-US" sz="1700" dirty="0"/>
              <a:t>chiefs of their units.  In addition to handling </a:t>
            </a:r>
            <a:r>
              <a:rPr lang="en-US" sz="1700" dirty="0">
                <a:solidFill>
                  <a:schemeClr val="tx1"/>
                </a:solidFill>
                <a:latin typeface="Calibri"/>
                <a:ea typeface="MS PGothic" panose="020B0600070205080204" pitchFamily="34" charset="-128"/>
              </a:rPr>
              <a:t>high profile white-collar cases, complex civil trials, and arbitrations, we also handle sensitive internal investigations, serve as independent counsel for boards of directors, and help clients deal with government and regulatory investigations. </a:t>
            </a:r>
          </a:p>
          <a:p>
            <a:pPr algn="just">
              <a:spcAft>
                <a:spcPts val="600"/>
              </a:spcAft>
              <a:defRPr/>
            </a:pPr>
            <a:r>
              <a:rPr lang="en-US" sz="1700" dirty="0">
                <a:solidFill>
                  <a:schemeClr val="tx1"/>
                </a:solidFill>
                <a:latin typeface="Calibri"/>
                <a:ea typeface="MS PGothic" panose="020B0600070205080204" pitchFamily="34" charset="-128"/>
              </a:rPr>
              <a:t>Our presence in a case signals that our client is not afraid to take the case to trial, and will litigate aggressively.  We are resolutely forward-looking in assessing options and managing risks.  We also place a premium on responsiveness and efficiency.  Our size and expertise provide flexibility to best serve our clients’ needs. </a:t>
            </a:r>
          </a:p>
          <a:p>
            <a:pPr algn="ctr">
              <a:spcAft>
                <a:spcPts val="0"/>
              </a:spcAft>
              <a:defRPr/>
            </a:pPr>
            <a:r>
              <a:rPr lang="en-US" b="1" dirty="0">
                <a:solidFill>
                  <a:srgbClr val="0070C0"/>
                </a:solidFill>
                <a:latin typeface="Calibri"/>
                <a:ea typeface="MS PGothic" panose="020B0600070205080204" pitchFamily="34" charset="-128"/>
              </a:rPr>
              <a:t>www.maglaw.com</a:t>
            </a:r>
          </a:p>
        </p:txBody>
      </p:sp>
      <p:sp>
        <p:nvSpPr>
          <p:cNvPr id="9" name="TextBox 8">
            <a:extLst>
              <a:ext uri="{FF2B5EF4-FFF2-40B4-BE49-F238E27FC236}">
                <a16:creationId xmlns:a16="http://schemas.microsoft.com/office/drawing/2014/main" id="{BAEF93F6-5E30-4056-89CD-8853F073B576}"/>
              </a:ext>
            </a:extLst>
          </p:cNvPr>
          <p:cNvSpPr txBox="1"/>
          <p:nvPr/>
        </p:nvSpPr>
        <p:spPr>
          <a:xfrm>
            <a:off x="4706120" y="70756"/>
            <a:ext cx="2854412" cy="646331"/>
          </a:xfrm>
          <a:prstGeom prst="rect">
            <a:avLst/>
          </a:prstGeom>
          <a:noFill/>
        </p:spPr>
        <p:txBody>
          <a:bodyPr wrap="square" rtlCol="0">
            <a:spAutoFit/>
          </a:bodyPr>
          <a:lstStyle/>
          <a:p>
            <a:pPr algn="r"/>
            <a:r>
              <a:rPr lang="en-US" sz="1200" dirty="0">
                <a:solidFill>
                  <a:schemeClr val="bg1"/>
                </a:solidFill>
              </a:rPr>
              <a:t>contact:  Karen King</a:t>
            </a:r>
            <a:br>
              <a:rPr lang="en-US" sz="1200" dirty="0">
                <a:solidFill>
                  <a:schemeClr val="bg1"/>
                </a:solidFill>
              </a:rPr>
            </a:br>
            <a:r>
              <a:rPr lang="en-US" sz="1200" dirty="0">
                <a:solidFill>
                  <a:schemeClr val="bg1"/>
                </a:solidFill>
                <a:hlinkClick r:id="rId5"/>
              </a:rPr>
              <a:t>kking@maglaw.com</a:t>
            </a:r>
            <a:endParaRPr lang="en-US" sz="1200" dirty="0">
              <a:solidFill>
                <a:schemeClr val="bg1"/>
              </a:solidFill>
            </a:endParaRPr>
          </a:p>
          <a:p>
            <a:pPr algn="r"/>
            <a:r>
              <a:rPr lang="en-US" sz="1200" dirty="0">
                <a:solidFill>
                  <a:schemeClr val="bg1"/>
                </a:solidFill>
              </a:rPr>
              <a:t>Telegram: @Karen_R_King</a:t>
            </a:r>
          </a:p>
        </p:txBody>
      </p:sp>
      <p:sp>
        <p:nvSpPr>
          <p:cNvPr id="10" name="Rectangle 9">
            <a:extLst>
              <a:ext uri="{FF2B5EF4-FFF2-40B4-BE49-F238E27FC236}">
                <a16:creationId xmlns:a16="http://schemas.microsoft.com/office/drawing/2014/main" id="{4240BBD2-0214-4E0A-B395-9A38B149D8F2}"/>
              </a:ext>
            </a:extLst>
          </p:cNvPr>
          <p:cNvSpPr/>
          <p:nvPr/>
        </p:nvSpPr>
        <p:spPr>
          <a:xfrm>
            <a:off x="444717" y="8307312"/>
            <a:ext cx="1211580" cy="156972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 name="TextBox 13">
            <a:extLst>
              <a:ext uri="{FF2B5EF4-FFF2-40B4-BE49-F238E27FC236}">
                <a16:creationId xmlns:a16="http://schemas.microsoft.com/office/drawing/2014/main" id="{F701B773-64F7-43C4-8113-D66459CDCB66}"/>
              </a:ext>
            </a:extLst>
          </p:cNvPr>
          <p:cNvSpPr txBox="1"/>
          <p:nvPr/>
        </p:nvSpPr>
        <p:spPr>
          <a:xfrm>
            <a:off x="338037" y="9092172"/>
            <a:ext cx="1412240" cy="838200"/>
          </a:xfrm>
          <a:prstGeom prst="rect">
            <a:avLst/>
          </a:prstGeom>
          <a:noFill/>
        </p:spPr>
        <p:txBody>
          <a:bodyPr wrap="square" rtlCol="0">
            <a:noAutofit/>
          </a:bodyPr>
          <a:lstStyle/>
          <a:p>
            <a:pPr marL="0" marR="0" algn="ctr" fontAlgn="base">
              <a:lnSpc>
                <a:spcPct val="107000"/>
              </a:lnSpc>
              <a:spcBef>
                <a:spcPts val="0"/>
              </a:spcBef>
              <a:spcAft>
                <a:spcPts val="800"/>
              </a:spcAft>
            </a:pPr>
            <a: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Band 1 in White-Collar Crime &amp; Government Investigations </a:t>
            </a:r>
            <a:b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(2003-present</a:t>
            </a:r>
            <a:r>
              <a:rPr lang="en-US" sz="950" b="1" kern="1200">
                <a:solidFill>
                  <a:srgbClr val="000000"/>
                </a:solidFill>
                <a:effectLst/>
                <a:latin typeface="Calibri" panose="020F0502020204030204" pitchFamily="34" charset="0"/>
                <a:ea typeface="MS PGothic" panose="020B0600070205080204" pitchFamily="34" charset="-128"/>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56FFF361-8E7A-4F8B-92BC-DD879BE1A9FE}"/>
              </a:ext>
            </a:extLst>
          </p:cNvPr>
          <p:cNvSpPr/>
          <p:nvPr/>
        </p:nvSpPr>
        <p:spPr>
          <a:xfrm>
            <a:off x="1862037" y="8292072"/>
            <a:ext cx="1211580" cy="156972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4" name="Rectangle 13">
            <a:extLst>
              <a:ext uri="{FF2B5EF4-FFF2-40B4-BE49-F238E27FC236}">
                <a16:creationId xmlns:a16="http://schemas.microsoft.com/office/drawing/2014/main" id="{0957C1A6-69A9-416E-B858-052B1C47D54C}"/>
              </a:ext>
            </a:extLst>
          </p:cNvPr>
          <p:cNvSpPr/>
          <p:nvPr/>
        </p:nvSpPr>
        <p:spPr>
          <a:xfrm>
            <a:off x="3290787" y="8307312"/>
            <a:ext cx="1211580" cy="156972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 name="Rectangle 14">
            <a:extLst>
              <a:ext uri="{FF2B5EF4-FFF2-40B4-BE49-F238E27FC236}">
                <a16:creationId xmlns:a16="http://schemas.microsoft.com/office/drawing/2014/main" id="{9B617061-9F2F-40A8-9EE8-19420E8A2A71}"/>
              </a:ext>
            </a:extLst>
          </p:cNvPr>
          <p:cNvSpPr/>
          <p:nvPr/>
        </p:nvSpPr>
        <p:spPr>
          <a:xfrm>
            <a:off x="4719537" y="8314932"/>
            <a:ext cx="1211580" cy="156972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6" name="Rectangle 15">
            <a:extLst>
              <a:ext uri="{FF2B5EF4-FFF2-40B4-BE49-F238E27FC236}">
                <a16:creationId xmlns:a16="http://schemas.microsoft.com/office/drawing/2014/main" id="{BFFF1067-102C-40D9-93E2-5996D8C3B636}"/>
              </a:ext>
            </a:extLst>
          </p:cNvPr>
          <p:cNvSpPr/>
          <p:nvPr/>
        </p:nvSpPr>
        <p:spPr>
          <a:xfrm>
            <a:off x="6144477" y="8314932"/>
            <a:ext cx="1211580" cy="156972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17" name="Picture 16" descr="McAfee &amp; Taft, 19 attorneys honored in 2018 edition of Benchmark Litigation  – McAfee &amp; Taft">
            <a:extLst>
              <a:ext uri="{FF2B5EF4-FFF2-40B4-BE49-F238E27FC236}">
                <a16:creationId xmlns:a16="http://schemas.microsoft.com/office/drawing/2014/main" id="{7038E65E-CD4D-405C-9E03-83AF3A7D905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49337" y="8337792"/>
            <a:ext cx="1152525" cy="792480"/>
          </a:xfrm>
          <a:prstGeom prst="rect">
            <a:avLst/>
          </a:prstGeom>
          <a:noFill/>
        </p:spPr>
      </p:pic>
      <p:sp>
        <p:nvSpPr>
          <p:cNvPr id="18" name="TextBox 16">
            <a:extLst>
              <a:ext uri="{FF2B5EF4-FFF2-40B4-BE49-F238E27FC236}">
                <a16:creationId xmlns:a16="http://schemas.microsoft.com/office/drawing/2014/main" id="{0634E1F9-4C2A-49EB-912E-4CB1C9C43F3C}"/>
              </a:ext>
            </a:extLst>
          </p:cNvPr>
          <p:cNvSpPr txBox="1"/>
          <p:nvPr/>
        </p:nvSpPr>
        <p:spPr>
          <a:xfrm>
            <a:off x="1785837" y="9031212"/>
            <a:ext cx="1341120" cy="929640"/>
          </a:xfrm>
          <a:prstGeom prst="rect">
            <a:avLst/>
          </a:prstGeom>
          <a:noFill/>
        </p:spPr>
        <p:txBody>
          <a:bodyPr wrap="square" rtlCol="0">
            <a:spAutoFit/>
          </a:bodyPr>
          <a:lstStyle/>
          <a:p>
            <a:pPr marL="0" marR="0" algn="ctr" fontAlgn="base">
              <a:lnSpc>
                <a:spcPct val="107000"/>
              </a:lnSpc>
              <a:spcBef>
                <a:spcPts val="0"/>
              </a:spcBef>
              <a:spcAft>
                <a:spcPts val="800"/>
              </a:spcAft>
            </a:pPr>
            <a: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Tier 1 in White-Collar Crime/Enforcement/</a:t>
            </a:r>
            <a:b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Investigations </a:t>
            </a:r>
            <a:b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(2008-present); “Firm of the Year” in 2015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descr="Deloitte Legal practices in Lithuania recognized by the Legal 500 |  Deloitte Legal">
            <a:extLst>
              <a:ext uri="{FF2B5EF4-FFF2-40B4-BE49-F238E27FC236}">
                <a16:creationId xmlns:a16="http://schemas.microsoft.com/office/drawing/2014/main" id="{5232DE04-7228-48CB-9DC0-61CCF73C7E4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15880"/>
          <a:stretch/>
        </p:blipFill>
        <p:spPr bwMode="auto">
          <a:xfrm>
            <a:off x="3523197" y="8358112"/>
            <a:ext cx="781050" cy="656590"/>
          </a:xfrm>
          <a:prstGeom prst="rect">
            <a:avLst/>
          </a:prstGeom>
          <a:noFill/>
        </p:spPr>
      </p:pic>
      <p:sp>
        <p:nvSpPr>
          <p:cNvPr id="21" name="TextBox 17">
            <a:extLst>
              <a:ext uri="{FF2B5EF4-FFF2-40B4-BE49-F238E27FC236}">
                <a16:creationId xmlns:a16="http://schemas.microsoft.com/office/drawing/2014/main" id="{24A15ADF-9616-473B-8BF3-B0999BC4DC31}"/>
              </a:ext>
            </a:extLst>
          </p:cNvPr>
          <p:cNvSpPr txBox="1"/>
          <p:nvPr/>
        </p:nvSpPr>
        <p:spPr>
          <a:xfrm>
            <a:off x="3233637" y="9054072"/>
            <a:ext cx="1318260" cy="929640"/>
          </a:xfrm>
          <a:prstGeom prst="rect">
            <a:avLst/>
          </a:prstGeom>
          <a:noFill/>
        </p:spPr>
        <p:txBody>
          <a:bodyPr wrap="square" rtlCol="0">
            <a:spAutoFit/>
          </a:bodyPr>
          <a:lstStyle/>
          <a:p>
            <a:pPr marL="0" marR="0" algn="ctr" fontAlgn="base">
              <a:lnSpc>
                <a:spcPct val="107000"/>
              </a:lnSpc>
              <a:spcBef>
                <a:spcPts val="0"/>
              </a:spcBef>
              <a:spcAft>
                <a:spcPts val="800"/>
              </a:spcAft>
            </a:pPr>
            <a: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Tier 1 in Corporate Investigations &amp; </a:t>
            </a:r>
            <a:b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White Collar Defense,  </a:t>
            </a:r>
            <a:b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Advice to Individuals </a:t>
            </a:r>
            <a:b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(2008-present)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descr="Global Investigations Review">
            <a:extLst>
              <a:ext uri="{FF2B5EF4-FFF2-40B4-BE49-F238E27FC236}">
                <a16:creationId xmlns:a16="http://schemas.microsoft.com/office/drawing/2014/main" id="{D9174887-F946-49F2-9C52-628418280361}"/>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93067" y="8429232"/>
            <a:ext cx="928370" cy="396240"/>
          </a:xfrm>
          <a:prstGeom prst="rect">
            <a:avLst/>
          </a:prstGeom>
          <a:noFill/>
        </p:spPr>
      </p:pic>
      <p:sp>
        <p:nvSpPr>
          <p:cNvPr id="23" name="TextBox 25">
            <a:extLst>
              <a:ext uri="{FF2B5EF4-FFF2-40B4-BE49-F238E27FC236}">
                <a16:creationId xmlns:a16="http://schemas.microsoft.com/office/drawing/2014/main" id="{BC31FCDB-4CB7-4A03-9837-016D0D0AE56B}"/>
              </a:ext>
            </a:extLst>
          </p:cNvPr>
          <p:cNvSpPr txBox="1"/>
          <p:nvPr/>
        </p:nvSpPr>
        <p:spPr>
          <a:xfrm>
            <a:off x="6088597" y="9102332"/>
            <a:ext cx="1275080" cy="782320"/>
          </a:xfrm>
          <a:prstGeom prst="rect">
            <a:avLst/>
          </a:prstGeom>
          <a:noFill/>
        </p:spPr>
        <p:txBody>
          <a:bodyPr wrap="square" rtlCol="0">
            <a:spAutoFit/>
          </a:bodyPr>
          <a:lstStyle/>
          <a:p>
            <a:pPr marL="0" marR="0" algn="ctr" fontAlgn="base">
              <a:lnSpc>
                <a:spcPct val="107000"/>
              </a:lnSpc>
              <a:spcBef>
                <a:spcPts val="0"/>
              </a:spcBef>
              <a:spcAft>
                <a:spcPts val="800"/>
              </a:spcAft>
            </a:pPr>
            <a:r>
              <a:rPr lang="nb-NO" sz="95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Global Investigations Review:  Selected for GIR 100 (2015-present)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9">
            <a:extLst>
              <a:ext uri="{FF2B5EF4-FFF2-40B4-BE49-F238E27FC236}">
                <a16:creationId xmlns:a16="http://schemas.microsoft.com/office/drawing/2014/main" id="{71141F6A-A635-4F60-8AAA-DADC9741D878}"/>
              </a:ext>
            </a:extLst>
          </p:cNvPr>
          <p:cNvSpPr txBox="1"/>
          <p:nvPr/>
        </p:nvSpPr>
        <p:spPr>
          <a:xfrm>
            <a:off x="4624287" y="8931894"/>
            <a:ext cx="1394460" cy="1051560"/>
          </a:xfrm>
          <a:prstGeom prst="rect">
            <a:avLst/>
          </a:prstGeom>
          <a:noFill/>
        </p:spPr>
        <p:txBody>
          <a:bodyPr wrap="square" rtlCol="0">
            <a:spAutoFit/>
          </a:bodyPr>
          <a:lstStyle/>
          <a:p>
            <a:pPr marL="0" marR="0" algn="ctr" fontAlgn="base">
              <a:lnSpc>
                <a:spcPct val="107000"/>
              </a:lnSpc>
              <a:spcBef>
                <a:spcPts val="0"/>
              </a:spcBef>
              <a:spcAft>
                <a:spcPts val="600"/>
              </a:spcAft>
            </a:pPr>
            <a:r>
              <a:rPr lang="en-US" sz="95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Tier 1 in Criminal Defense: White-Collar (National), Commercial and Bet-the-Company Litigation (NYC) </a:t>
            </a:r>
            <a:br>
              <a:rPr lang="en-US" sz="95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95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(2014-present)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2" descr="Chambers USA Recognizes Downey Brand's Environmental and Energy Practice  Groups and Four of its Attorneys | Downey Brand LLP">
            <a:extLst>
              <a:ext uri="{FF2B5EF4-FFF2-40B4-BE49-F238E27FC236}">
                <a16:creationId xmlns:a16="http://schemas.microsoft.com/office/drawing/2014/main" id="{4D4F78FB-0421-1DBE-8A23-69CABAF012C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2214" t="15296" r="14498" b="14342"/>
          <a:stretch/>
        </p:blipFill>
        <p:spPr bwMode="auto">
          <a:xfrm>
            <a:off x="517853" y="8384065"/>
            <a:ext cx="1034087" cy="6606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ieben &amp; Cotter Recognized: 2022 US News Best Law Firms">
            <a:extLst>
              <a:ext uri="{FF2B5EF4-FFF2-40B4-BE49-F238E27FC236}">
                <a16:creationId xmlns:a16="http://schemas.microsoft.com/office/drawing/2014/main" id="{1FD1F75F-6227-B316-C182-07B3DE7D60B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0667" t="10666" r="11111" b="11110"/>
          <a:stretch/>
        </p:blipFill>
        <p:spPr bwMode="auto">
          <a:xfrm>
            <a:off x="4994546" y="8356334"/>
            <a:ext cx="626921" cy="62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39251"/>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MAGLAW_Template_ih">
  <a:themeElements>
    <a:clrScheme name="MAGLAW">
      <a:dk1>
        <a:sysClr val="windowText" lastClr="000000"/>
      </a:dk1>
      <a:lt1>
        <a:sysClr val="window" lastClr="FFFFFF"/>
      </a:lt1>
      <a:dk2>
        <a:srgbClr val="375265"/>
      </a:dk2>
      <a:lt2>
        <a:srgbClr val="EEECE1"/>
      </a:lt2>
      <a:accent1>
        <a:srgbClr val="7797A9"/>
      </a:accent1>
      <a:accent2>
        <a:srgbClr val="F58426"/>
      </a:accent2>
      <a:accent3>
        <a:srgbClr val="375265"/>
      </a:accent3>
      <a:accent4>
        <a:srgbClr val="EFEFF0"/>
      </a:accent4>
      <a:accent5>
        <a:srgbClr val="BED0DC"/>
      </a:accent5>
      <a:accent6>
        <a:srgbClr val="FAC498"/>
      </a:accent6>
      <a:hlink>
        <a:srgbClr val="F58426"/>
      </a:hlink>
      <a:folHlink>
        <a:srgbClr val="68A9D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27412</TotalTime>
  <Words>342</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vt:i4>
      </vt:variant>
    </vt:vector>
  </HeadingPairs>
  <TitlesOfParts>
    <vt:vector size="10" baseType="lpstr">
      <vt:lpstr>Calibri Body</vt:lpstr>
      <vt:lpstr>Arial</vt:lpstr>
      <vt:lpstr>Calibri</vt:lpstr>
      <vt:lpstr>Calibri Light</vt:lpstr>
      <vt:lpstr>2_Custom Design</vt:lpstr>
      <vt:lpstr>Custom Design</vt:lpstr>
      <vt:lpstr>3_Custom Design</vt:lpstr>
      <vt:lpstr>1_Custom Design</vt:lpstr>
      <vt:lpstr>MAGLAW_Template_ih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Aleksandr Kogan/ Facebook/Cambridge Analytica controversy</dc:title>
  <dc:creator>Levine, Maya</dc:creator>
  <cp:lastModifiedBy>King, Karen</cp:lastModifiedBy>
  <cp:revision>544</cp:revision>
  <cp:lastPrinted>2021-06-04T19:53:25Z</cp:lastPrinted>
  <dcterms:created xsi:type="dcterms:W3CDTF">2020-04-21T17:38:36Z</dcterms:created>
  <dcterms:modified xsi:type="dcterms:W3CDTF">2023-04-07T14:09:35Z</dcterms:modified>
</cp:coreProperties>
</file>