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62" r:id="rId3"/>
    <p:sldId id="258" r:id="rId4"/>
    <p:sldId id="259" r:id="rId5"/>
    <p:sldId id="260" r:id="rId6"/>
    <p:sldId id="261" r:id="rId7"/>
    <p:sldId id="265" r:id="rId8"/>
    <p:sldId id="25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196" autoAdjust="0"/>
  </p:normalViewPr>
  <p:slideViewPr>
    <p:cSldViewPr snapToGrid="0" snapToObjects="1">
      <p:cViewPr>
        <p:scale>
          <a:sx n="66" d="100"/>
          <a:sy n="66" d="100"/>
        </p:scale>
        <p:origin x="1800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5B7CE-46C3-FC4C-AA66-C5221C153D60}" type="doc">
      <dgm:prSet loTypeId="urn:microsoft.com/office/officeart/2005/8/layout/process5" loCatId="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DBAA55C-CC6C-1146-8A58-6F79E56D4619}">
      <dgm:prSet phldrT="[Text]"/>
      <dgm:spPr/>
      <dgm:t>
        <a:bodyPr/>
        <a:lstStyle/>
        <a:p>
          <a:r>
            <a:rPr lang="en-US" dirty="0" smtClean="0"/>
            <a:t>Transfer</a:t>
          </a:r>
          <a:r>
            <a:rPr lang="en-US" baseline="0" dirty="0" smtClean="0"/>
            <a:t> from </a:t>
          </a:r>
          <a:r>
            <a:rPr lang="en-US" baseline="0" dirty="0" err="1" smtClean="0"/>
            <a:t>SDCard</a:t>
          </a:r>
          <a:r>
            <a:rPr lang="en-US" baseline="0" dirty="0" smtClean="0"/>
            <a:t> to DDR</a:t>
          </a:r>
        </a:p>
      </dgm:t>
    </dgm:pt>
    <dgm:pt modelId="{92D8A5F1-C25D-1B46-AAA6-DDF681597710}" type="parTrans" cxnId="{338D81E8-944A-8F48-975D-080FB142A7EE}">
      <dgm:prSet/>
      <dgm:spPr/>
      <dgm:t>
        <a:bodyPr/>
        <a:lstStyle/>
        <a:p>
          <a:endParaRPr lang="en-US"/>
        </a:p>
      </dgm:t>
    </dgm:pt>
    <dgm:pt modelId="{AD36E736-7CF3-F241-A842-D3553EDED0AC}" type="sibTrans" cxnId="{338D81E8-944A-8F48-975D-080FB142A7EE}">
      <dgm:prSet/>
      <dgm:spPr/>
      <dgm:t>
        <a:bodyPr/>
        <a:lstStyle/>
        <a:p>
          <a:endParaRPr lang="en-US"/>
        </a:p>
      </dgm:t>
    </dgm:pt>
    <dgm:pt modelId="{32540C11-2B3D-4941-BFC6-07186E470720}">
      <dgm:prSet phldrT="[Text]"/>
      <dgm:spPr/>
      <dgm:t>
        <a:bodyPr/>
        <a:lstStyle/>
        <a:p>
          <a:r>
            <a:rPr lang="en-US" dirty="0" smtClean="0"/>
            <a:t>Stream one row from each image</a:t>
          </a:r>
          <a:endParaRPr lang="en-US" dirty="0"/>
        </a:p>
      </dgm:t>
    </dgm:pt>
    <dgm:pt modelId="{730B97E6-A879-8F4F-A315-0A300BF09091}" type="parTrans" cxnId="{35B22631-DC1E-D14F-B943-C6050051FDDF}">
      <dgm:prSet/>
      <dgm:spPr/>
      <dgm:t>
        <a:bodyPr/>
        <a:lstStyle/>
        <a:p>
          <a:endParaRPr lang="en-US"/>
        </a:p>
      </dgm:t>
    </dgm:pt>
    <dgm:pt modelId="{6554B7B3-87C0-1A42-B547-8D3EDB0D27A2}" type="sibTrans" cxnId="{35B22631-DC1E-D14F-B943-C6050051FDDF}">
      <dgm:prSet/>
      <dgm:spPr/>
      <dgm:t>
        <a:bodyPr/>
        <a:lstStyle/>
        <a:p>
          <a:endParaRPr lang="en-US"/>
        </a:p>
      </dgm:t>
    </dgm:pt>
    <dgm:pt modelId="{8E733E5D-78C1-1B4C-A974-905C76F2B116}">
      <dgm:prSet phldrT="[Text]"/>
      <dgm:spPr/>
      <dgm:t>
        <a:bodyPr/>
        <a:lstStyle/>
        <a:p>
          <a:r>
            <a:rPr lang="en-US" dirty="0" smtClean="0"/>
            <a:t>Combine into one row of HDR image</a:t>
          </a:r>
          <a:endParaRPr lang="en-US" dirty="0"/>
        </a:p>
      </dgm:t>
    </dgm:pt>
    <dgm:pt modelId="{E617F587-54CE-EE48-B5C2-D1D135371BB0}" type="parTrans" cxnId="{FD53C0C0-566F-EC48-94BA-BF8E98381315}">
      <dgm:prSet/>
      <dgm:spPr/>
      <dgm:t>
        <a:bodyPr/>
        <a:lstStyle/>
        <a:p>
          <a:endParaRPr lang="en-US"/>
        </a:p>
      </dgm:t>
    </dgm:pt>
    <dgm:pt modelId="{469DC7FE-2138-1544-BA6B-13E7EAC33BC4}" type="sibTrans" cxnId="{FD53C0C0-566F-EC48-94BA-BF8E98381315}">
      <dgm:prSet/>
      <dgm:spPr/>
      <dgm:t>
        <a:bodyPr/>
        <a:lstStyle/>
        <a:p>
          <a:endParaRPr lang="en-US"/>
        </a:p>
      </dgm:t>
    </dgm:pt>
    <dgm:pt modelId="{456BAA85-B1AD-7F42-92A2-F6BEEF71E518}">
      <dgm:prSet phldrT="[Text]"/>
      <dgm:spPr/>
      <dgm:t>
        <a:bodyPr/>
        <a:lstStyle/>
        <a:p>
          <a:r>
            <a:rPr lang="en-US" dirty="0" smtClean="0"/>
            <a:t>Gamma</a:t>
          </a:r>
          <a:r>
            <a:rPr lang="en-US" baseline="0" dirty="0" smtClean="0"/>
            <a:t> compression</a:t>
          </a:r>
          <a:endParaRPr lang="en-US" dirty="0"/>
        </a:p>
      </dgm:t>
    </dgm:pt>
    <dgm:pt modelId="{E985AE0D-3D12-274E-A69D-65B9C9021627}" type="parTrans" cxnId="{3F508238-62EE-2F41-B061-B09B12F743CB}">
      <dgm:prSet/>
      <dgm:spPr/>
      <dgm:t>
        <a:bodyPr/>
        <a:lstStyle/>
        <a:p>
          <a:endParaRPr lang="en-US"/>
        </a:p>
      </dgm:t>
    </dgm:pt>
    <dgm:pt modelId="{C63A4575-4287-704A-9F81-C374D09BECB1}" type="sibTrans" cxnId="{3F508238-62EE-2F41-B061-B09B12F743CB}">
      <dgm:prSet/>
      <dgm:spPr/>
      <dgm:t>
        <a:bodyPr/>
        <a:lstStyle/>
        <a:p>
          <a:endParaRPr lang="en-US"/>
        </a:p>
      </dgm:t>
    </dgm:pt>
    <dgm:pt modelId="{B33F4C96-C947-A548-BE97-2D7D0F11A341}">
      <dgm:prSet phldrT="[Text]"/>
      <dgm:spPr/>
      <dgm:t>
        <a:bodyPr/>
        <a:lstStyle/>
        <a:p>
          <a:r>
            <a:rPr lang="en-US" dirty="0" smtClean="0"/>
            <a:t>Convert to greyscale (</a:t>
          </a:r>
          <a:r>
            <a:rPr lang="en-US" dirty="0" err="1" smtClean="0"/>
            <a:t>YCbCr</a:t>
          </a:r>
          <a:r>
            <a:rPr lang="en-US" dirty="0" smtClean="0"/>
            <a:t>)</a:t>
          </a:r>
          <a:endParaRPr lang="en-US" dirty="0"/>
        </a:p>
      </dgm:t>
    </dgm:pt>
    <dgm:pt modelId="{AA335E92-BEB3-6A4E-8FA5-44564638E277}" type="parTrans" cxnId="{81416000-3EB6-AC4B-A00B-147622E8AF1C}">
      <dgm:prSet/>
      <dgm:spPr/>
      <dgm:t>
        <a:bodyPr/>
        <a:lstStyle/>
        <a:p>
          <a:endParaRPr lang="en-US"/>
        </a:p>
      </dgm:t>
    </dgm:pt>
    <dgm:pt modelId="{3A063B12-545F-9A4E-8379-D04D6A3E9465}" type="sibTrans" cxnId="{81416000-3EB6-AC4B-A00B-147622E8AF1C}">
      <dgm:prSet/>
      <dgm:spPr/>
      <dgm:t>
        <a:bodyPr/>
        <a:lstStyle/>
        <a:p>
          <a:endParaRPr lang="en-US"/>
        </a:p>
      </dgm:t>
    </dgm:pt>
    <dgm:pt modelId="{876AC107-12E9-0A41-AFD3-BCCFABBCFB6C}">
      <dgm:prSet phldrT="[Text]"/>
      <dgm:spPr/>
      <dgm:t>
        <a:bodyPr/>
        <a:lstStyle/>
        <a:p>
          <a:r>
            <a:rPr lang="en-US" dirty="0" smtClean="0"/>
            <a:t>Edge detection on greyscale image</a:t>
          </a:r>
          <a:endParaRPr lang="en-US" dirty="0"/>
        </a:p>
      </dgm:t>
    </dgm:pt>
    <dgm:pt modelId="{6E3A133B-E8CB-F941-BABE-4D31D6432AFF}" type="parTrans" cxnId="{DF33DBFC-A0F4-F74B-BE7E-07F3C4534315}">
      <dgm:prSet/>
      <dgm:spPr/>
      <dgm:t>
        <a:bodyPr/>
        <a:lstStyle/>
        <a:p>
          <a:endParaRPr lang="en-US"/>
        </a:p>
      </dgm:t>
    </dgm:pt>
    <dgm:pt modelId="{768BC28E-419F-1944-8D50-78C62199017D}" type="sibTrans" cxnId="{DF33DBFC-A0F4-F74B-BE7E-07F3C4534315}">
      <dgm:prSet/>
      <dgm:spPr/>
      <dgm:t>
        <a:bodyPr/>
        <a:lstStyle/>
        <a:p>
          <a:endParaRPr lang="en-US"/>
        </a:p>
      </dgm:t>
    </dgm:pt>
    <dgm:pt modelId="{0A981C15-C1CE-FB40-BE26-4A27EB579829}">
      <dgm:prSet phldrT="[Text]"/>
      <dgm:spPr/>
      <dgm:t>
        <a:bodyPr/>
        <a:lstStyle/>
        <a:p>
          <a:r>
            <a:rPr lang="en-US" dirty="0" smtClean="0"/>
            <a:t>Convert to RGB</a:t>
          </a:r>
          <a:endParaRPr lang="en-US" dirty="0"/>
        </a:p>
      </dgm:t>
    </dgm:pt>
    <dgm:pt modelId="{467C0637-5EF6-EE43-AF41-80391D9C652C}" type="parTrans" cxnId="{99A58323-943A-7F4F-B8EA-66118E0A7658}">
      <dgm:prSet/>
      <dgm:spPr/>
      <dgm:t>
        <a:bodyPr/>
        <a:lstStyle/>
        <a:p>
          <a:endParaRPr lang="en-US"/>
        </a:p>
      </dgm:t>
    </dgm:pt>
    <dgm:pt modelId="{ED694C4E-26CB-3049-A40C-5E01605CCD2F}" type="sibTrans" cxnId="{99A58323-943A-7F4F-B8EA-66118E0A7658}">
      <dgm:prSet/>
      <dgm:spPr/>
      <dgm:t>
        <a:bodyPr/>
        <a:lstStyle/>
        <a:p>
          <a:endParaRPr lang="en-US"/>
        </a:p>
      </dgm:t>
    </dgm:pt>
    <dgm:pt modelId="{F0D73278-78F6-7A46-8E6C-85E55D13B656}">
      <dgm:prSet phldrT="[Text]"/>
      <dgm:spPr/>
      <dgm:t>
        <a:bodyPr/>
        <a:lstStyle/>
        <a:p>
          <a:r>
            <a:rPr lang="en-US" dirty="0" smtClean="0"/>
            <a:t>Stream into frame buffer</a:t>
          </a:r>
          <a:endParaRPr lang="en-US" dirty="0"/>
        </a:p>
      </dgm:t>
    </dgm:pt>
    <dgm:pt modelId="{DB81C943-9E84-8247-9170-1D067D99C837}" type="parTrans" cxnId="{71230857-F81E-3347-B372-FB09B8394461}">
      <dgm:prSet/>
      <dgm:spPr/>
      <dgm:t>
        <a:bodyPr/>
        <a:lstStyle/>
        <a:p>
          <a:endParaRPr lang="en-US"/>
        </a:p>
      </dgm:t>
    </dgm:pt>
    <dgm:pt modelId="{F47B3FE5-D599-8640-A884-0107149FA975}" type="sibTrans" cxnId="{71230857-F81E-3347-B372-FB09B8394461}">
      <dgm:prSet/>
      <dgm:spPr/>
      <dgm:t>
        <a:bodyPr/>
        <a:lstStyle/>
        <a:p>
          <a:endParaRPr lang="en-US"/>
        </a:p>
      </dgm:t>
    </dgm:pt>
    <dgm:pt modelId="{FC98E6EA-0889-2E4B-8291-A3B81429F2D2}">
      <dgm:prSet phldrT="[Text]"/>
      <dgm:spPr/>
      <dgm:t>
        <a:bodyPr/>
        <a:lstStyle/>
        <a:p>
          <a:r>
            <a:rPr lang="en-US" dirty="0" smtClean="0"/>
            <a:t>Display on VGA monitor</a:t>
          </a:r>
          <a:endParaRPr lang="en-US" dirty="0"/>
        </a:p>
      </dgm:t>
    </dgm:pt>
    <dgm:pt modelId="{4A6A0EC0-47C6-7047-966B-7F7113BBDF64}" type="parTrans" cxnId="{BAFA65A8-B75B-7445-BF0C-3E1F458C6EC0}">
      <dgm:prSet/>
      <dgm:spPr/>
      <dgm:t>
        <a:bodyPr/>
        <a:lstStyle/>
        <a:p>
          <a:endParaRPr lang="en-US"/>
        </a:p>
      </dgm:t>
    </dgm:pt>
    <dgm:pt modelId="{FEAC78BE-997B-8C40-85BD-C6EBE67D646D}" type="sibTrans" cxnId="{BAFA65A8-B75B-7445-BF0C-3E1F458C6EC0}">
      <dgm:prSet/>
      <dgm:spPr/>
      <dgm:t>
        <a:bodyPr/>
        <a:lstStyle/>
        <a:p>
          <a:endParaRPr lang="en-US"/>
        </a:p>
      </dgm:t>
    </dgm:pt>
    <dgm:pt modelId="{3F312C78-1638-504A-A009-0B758E43E9D4}" type="pres">
      <dgm:prSet presAssocID="{68A5B7CE-46C3-FC4C-AA66-C5221C153D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EFE513D2-428C-A14D-905D-09E36967357C}" type="pres">
      <dgm:prSet presAssocID="{8DBAA55C-CC6C-1146-8A58-6F79E56D461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057D690-92FC-284F-96AF-9742B43C899C}" type="pres">
      <dgm:prSet presAssocID="{AD36E736-7CF3-F241-A842-D3553EDED0AC}" presName="sibTrans" presStyleLbl="sibTrans2D1" presStyleIdx="0" presStyleCnt="8"/>
      <dgm:spPr/>
      <dgm:t>
        <a:bodyPr/>
        <a:lstStyle/>
        <a:p>
          <a:endParaRPr lang="en-CA"/>
        </a:p>
      </dgm:t>
    </dgm:pt>
    <dgm:pt modelId="{43017F8A-D78A-A149-AC75-EA05E487E109}" type="pres">
      <dgm:prSet presAssocID="{AD36E736-7CF3-F241-A842-D3553EDED0AC}" presName="connectorText" presStyleLbl="sibTrans2D1" presStyleIdx="0" presStyleCnt="8"/>
      <dgm:spPr/>
      <dgm:t>
        <a:bodyPr/>
        <a:lstStyle/>
        <a:p>
          <a:endParaRPr lang="en-CA"/>
        </a:p>
      </dgm:t>
    </dgm:pt>
    <dgm:pt modelId="{10B732A4-04A1-A24D-A621-4FD58E5FD32D}" type="pres">
      <dgm:prSet presAssocID="{32540C11-2B3D-4941-BFC6-07186E47072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E5F59-5037-2049-8FEE-B8F9E5CFADA6}" type="pres">
      <dgm:prSet presAssocID="{6554B7B3-87C0-1A42-B547-8D3EDB0D27A2}" presName="sibTrans" presStyleLbl="sibTrans2D1" presStyleIdx="1" presStyleCnt="8"/>
      <dgm:spPr/>
      <dgm:t>
        <a:bodyPr/>
        <a:lstStyle/>
        <a:p>
          <a:endParaRPr lang="en-CA"/>
        </a:p>
      </dgm:t>
    </dgm:pt>
    <dgm:pt modelId="{DFF7F1C1-62C8-A147-BF8B-9869F492B533}" type="pres">
      <dgm:prSet presAssocID="{6554B7B3-87C0-1A42-B547-8D3EDB0D27A2}" presName="connectorText" presStyleLbl="sibTrans2D1" presStyleIdx="1" presStyleCnt="8"/>
      <dgm:spPr/>
      <dgm:t>
        <a:bodyPr/>
        <a:lstStyle/>
        <a:p>
          <a:endParaRPr lang="en-CA"/>
        </a:p>
      </dgm:t>
    </dgm:pt>
    <dgm:pt modelId="{69407EED-199A-6B4E-8B53-67E2C4708C14}" type="pres">
      <dgm:prSet presAssocID="{8E733E5D-78C1-1B4C-A974-905C76F2B11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FC25-B498-8742-86C6-19FCFDF68B4D}" type="pres">
      <dgm:prSet presAssocID="{469DC7FE-2138-1544-BA6B-13E7EAC33BC4}" presName="sibTrans" presStyleLbl="sibTrans2D1" presStyleIdx="2" presStyleCnt="8"/>
      <dgm:spPr/>
      <dgm:t>
        <a:bodyPr/>
        <a:lstStyle/>
        <a:p>
          <a:endParaRPr lang="en-CA"/>
        </a:p>
      </dgm:t>
    </dgm:pt>
    <dgm:pt modelId="{4D9FB406-F531-2E4C-A573-FAA63500CD93}" type="pres">
      <dgm:prSet presAssocID="{469DC7FE-2138-1544-BA6B-13E7EAC33BC4}" presName="connectorText" presStyleLbl="sibTrans2D1" presStyleIdx="2" presStyleCnt="8"/>
      <dgm:spPr/>
      <dgm:t>
        <a:bodyPr/>
        <a:lstStyle/>
        <a:p>
          <a:endParaRPr lang="en-CA"/>
        </a:p>
      </dgm:t>
    </dgm:pt>
    <dgm:pt modelId="{8FA47150-A034-6F4B-A718-78FB1A9B0256}" type="pres">
      <dgm:prSet presAssocID="{456BAA85-B1AD-7F42-92A2-F6BEEF71E51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433927-A698-674E-AA12-AA99780983D5}" type="pres">
      <dgm:prSet presAssocID="{C63A4575-4287-704A-9F81-C374D09BECB1}" presName="sibTrans" presStyleLbl="sibTrans2D1" presStyleIdx="3" presStyleCnt="8"/>
      <dgm:spPr/>
      <dgm:t>
        <a:bodyPr/>
        <a:lstStyle/>
        <a:p>
          <a:endParaRPr lang="en-CA"/>
        </a:p>
      </dgm:t>
    </dgm:pt>
    <dgm:pt modelId="{2EB41EC8-AAE7-7745-90A3-E660284980F5}" type="pres">
      <dgm:prSet presAssocID="{C63A4575-4287-704A-9F81-C374D09BECB1}" presName="connectorText" presStyleLbl="sibTrans2D1" presStyleIdx="3" presStyleCnt="8"/>
      <dgm:spPr/>
      <dgm:t>
        <a:bodyPr/>
        <a:lstStyle/>
        <a:p>
          <a:endParaRPr lang="en-CA"/>
        </a:p>
      </dgm:t>
    </dgm:pt>
    <dgm:pt modelId="{0471AD39-C1FF-E34A-B8F5-3D8624F91901}" type="pres">
      <dgm:prSet presAssocID="{B33F4C96-C947-A548-BE97-2D7D0F11A34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EB9F8-FBF8-CB42-AA97-D5B5946C226A}" type="pres">
      <dgm:prSet presAssocID="{3A063B12-545F-9A4E-8379-D04D6A3E9465}" presName="sibTrans" presStyleLbl="sibTrans2D1" presStyleIdx="4" presStyleCnt="8"/>
      <dgm:spPr/>
      <dgm:t>
        <a:bodyPr/>
        <a:lstStyle/>
        <a:p>
          <a:endParaRPr lang="en-CA"/>
        </a:p>
      </dgm:t>
    </dgm:pt>
    <dgm:pt modelId="{E022C088-881C-BA48-AF83-179D8654F529}" type="pres">
      <dgm:prSet presAssocID="{3A063B12-545F-9A4E-8379-D04D6A3E9465}" presName="connectorText" presStyleLbl="sibTrans2D1" presStyleIdx="4" presStyleCnt="8"/>
      <dgm:spPr/>
      <dgm:t>
        <a:bodyPr/>
        <a:lstStyle/>
        <a:p>
          <a:endParaRPr lang="en-CA"/>
        </a:p>
      </dgm:t>
    </dgm:pt>
    <dgm:pt modelId="{9008304A-26BE-DD44-8205-E0326F7D5F02}" type="pres">
      <dgm:prSet presAssocID="{876AC107-12E9-0A41-AFD3-BCCFABBCFB6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C6572-102C-B944-9B46-107979755F27}" type="pres">
      <dgm:prSet presAssocID="{768BC28E-419F-1944-8D50-78C62199017D}" presName="sibTrans" presStyleLbl="sibTrans2D1" presStyleIdx="5" presStyleCnt="8"/>
      <dgm:spPr/>
      <dgm:t>
        <a:bodyPr/>
        <a:lstStyle/>
        <a:p>
          <a:endParaRPr lang="en-CA"/>
        </a:p>
      </dgm:t>
    </dgm:pt>
    <dgm:pt modelId="{E05E5596-4AD1-394D-B5A2-57664E3DF3E9}" type="pres">
      <dgm:prSet presAssocID="{768BC28E-419F-1944-8D50-78C62199017D}" presName="connectorText" presStyleLbl="sibTrans2D1" presStyleIdx="5" presStyleCnt="8"/>
      <dgm:spPr/>
      <dgm:t>
        <a:bodyPr/>
        <a:lstStyle/>
        <a:p>
          <a:endParaRPr lang="en-CA"/>
        </a:p>
      </dgm:t>
    </dgm:pt>
    <dgm:pt modelId="{1886DA5C-5955-5E4E-9464-EDAE83510D02}" type="pres">
      <dgm:prSet presAssocID="{0A981C15-C1CE-FB40-BE26-4A27EB57982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366D7-7CDD-0F41-8F51-4F48B63CCAE1}" type="pres">
      <dgm:prSet presAssocID="{ED694C4E-26CB-3049-A40C-5E01605CCD2F}" presName="sibTrans" presStyleLbl="sibTrans2D1" presStyleIdx="6" presStyleCnt="8"/>
      <dgm:spPr/>
      <dgm:t>
        <a:bodyPr/>
        <a:lstStyle/>
        <a:p>
          <a:endParaRPr lang="en-CA"/>
        </a:p>
      </dgm:t>
    </dgm:pt>
    <dgm:pt modelId="{874D92D6-618A-E140-876A-0D81675B25A1}" type="pres">
      <dgm:prSet presAssocID="{ED694C4E-26CB-3049-A40C-5E01605CCD2F}" presName="connectorText" presStyleLbl="sibTrans2D1" presStyleIdx="6" presStyleCnt="8"/>
      <dgm:spPr/>
      <dgm:t>
        <a:bodyPr/>
        <a:lstStyle/>
        <a:p>
          <a:endParaRPr lang="en-CA"/>
        </a:p>
      </dgm:t>
    </dgm:pt>
    <dgm:pt modelId="{7994169F-10CA-9D40-A47A-1BD3636BD1CC}" type="pres">
      <dgm:prSet presAssocID="{F0D73278-78F6-7A46-8E6C-85E55D13B65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6D659CB-009E-B745-B3CD-65545FAB1FAD}" type="pres">
      <dgm:prSet presAssocID="{F47B3FE5-D599-8640-A884-0107149FA975}" presName="sibTrans" presStyleLbl="sibTrans2D1" presStyleIdx="7" presStyleCnt="8"/>
      <dgm:spPr/>
      <dgm:t>
        <a:bodyPr/>
        <a:lstStyle/>
        <a:p>
          <a:endParaRPr lang="en-CA"/>
        </a:p>
      </dgm:t>
    </dgm:pt>
    <dgm:pt modelId="{578083A1-4405-F444-B855-46EF935AC4D9}" type="pres">
      <dgm:prSet presAssocID="{F47B3FE5-D599-8640-A884-0107149FA975}" presName="connectorText" presStyleLbl="sibTrans2D1" presStyleIdx="7" presStyleCnt="8"/>
      <dgm:spPr/>
      <dgm:t>
        <a:bodyPr/>
        <a:lstStyle/>
        <a:p>
          <a:endParaRPr lang="en-CA"/>
        </a:p>
      </dgm:t>
    </dgm:pt>
    <dgm:pt modelId="{92D9C1CE-C8FC-9B47-92B1-35586DE63C00}" type="pres">
      <dgm:prSet presAssocID="{FC98E6EA-0889-2E4B-8291-A3B81429F2D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38D81E8-944A-8F48-975D-080FB142A7EE}" srcId="{68A5B7CE-46C3-FC4C-AA66-C5221C153D60}" destId="{8DBAA55C-CC6C-1146-8A58-6F79E56D4619}" srcOrd="0" destOrd="0" parTransId="{92D8A5F1-C25D-1B46-AAA6-DDF681597710}" sibTransId="{AD36E736-7CF3-F241-A842-D3553EDED0AC}"/>
    <dgm:cxn modelId="{BAFA65A8-B75B-7445-BF0C-3E1F458C6EC0}" srcId="{68A5B7CE-46C3-FC4C-AA66-C5221C153D60}" destId="{FC98E6EA-0889-2E4B-8291-A3B81429F2D2}" srcOrd="8" destOrd="0" parTransId="{4A6A0EC0-47C6-7047-966B-7F7113BBDF64}" sibTransId="{FEAC78BE-997B-8C40-85BD-C6EBE67D646D}"/>
    <dgm:cxn modelId="{C8E4A0E5-88C3-B646-8C82-0B5AA99C0739}" type="presOf" srcId="{F47B3FE5-D599-8640-A884-0107149FA975}" destId="{46D659CB-009E-B745-B3CD-65545FAB1FAD}" srcOrd="0" destOrd="0" presId="urn:microsoft.com/office/officeart/2005/8/layout/process5"/>
    <dgm:cxn modelId="{FD53C0C0-566F-EC48-94BA-BF8E98381315}" srcId="{68A5B7CE-46C3-FC4C-AA66-C5221C153D60}" destId="{8E733E5D-78C1-1B4C-A974-905C76F2B116}" srcOrd="2" destOrd="0" parTransId="{E617F587-54CE-EE48-B5C2-D1D135371BB0}" sibTransId="{469DC7FE-2138-1544-BA6B-13E7EAC33BC4}"/>
    <dgm:cxn modelId="{D17E571E-E174-834D-982B-72E92F4B4B1F}" type="presOf" srcId="{6554B7B3-87C0-1A42-B547-8D3EDB0D27A2}" destId="{569E5F59-5037-2049-8FEE-B8F9E5CFADA6}" srcOrd="0" destOrd="0" presId="urn:microsoft.com/office/officeart/2005/8/layout/process5"/>
    <dgm:cxn modelId="{29558F6B-875A-F842-A568-22F921935B25}" type="presOf" srcId="{68A5B7CE-46C3-FC4C-AA66-C5221C153D60}" destId="{3F312C78-1638-504A-A009-0B758E43E9D4}" srcOrd="0" destOrd="0" presId="urn:microsoft.com/office/officeart/2005/8/layout/process5"/>
    <dgm:cxn modelId="{0CDE81CF-902E-7D41-8C0B-E62A4F683328}" type="presOf" srcId="{8DBAA55C-CC6C-1146-8A58-6F79E56D4619}" destId="{EFE513D2-428C-A14D-905D-09E36967357C}" srcOrd="0" destOrd="0" presId="urn:microsoft.com/office/officeart/2005/8/layout/process5"/>
    <dgm:cxn modelId="{796F6218-3678-2349-8D11-DEA05AEE7FBF}" type="presOf" srcId="{6554B7B3-87C0-1A42-B547-8D3EDB0D27A2}" destId="{DFF7F1C1-62C8-A147-BF8B-9869F492B533}" srcOrd="1" destOrd="0" presId="urn:microsoft.com/office/officeart/2005/8/layout/process5"/>
    <dgm:cxn modelId="{315CF1EF-E5B8-D648-9AD9-755DC5D2110D}" type="presOf" srcId="{3A063B12-545F-9A4E-8379-D04D6A3E9465}" destId="{E022C088-881C-BA48-AF83-179D8654F529}" srcOrd="1" destOrd="0" presId="urn:microsoft.com/office/officeart/2005/8/layout/process5"/>
    <dgm:cxn modelId="{81416000-3EB6-AC4B-A00B-147622E8AF1C}" srcId="{68A5B7CE-46C3-FC4C-AA66-C5221C153D60}" destId="{B33F4C96-C947-A548-BE97-2D7D0F11A341}" srcOrd="4" destOrd="0" parTransId="{AA335E92-BEB3-6A4E-8FA5-44564638E277}" sibTransId="{3A063B12-545F-9A4E-8379-D04D6A3E9465}"/>
    <dgm:cxn modelId="{BF270E0E-93DC-FC4D-98EC-0F87107120E7}" type="presOf" srcId="{B33F4C96-C947-A548-BE97-2D7D0F11A341}" destId="{0471AD39-C1FF-E34A-B8F5-3D8624F91901}" srcOrd="0" destOrd="0" presId="urn:microsoft.com/office/officeart/2005/8/layout/process5"/>
    <dgm:cxn modelId="{3F508238-62EE-2F41-B061-B09B12F743CB}" srcId="{68A5B7CE-46C3-FC4C-AA66-C5221C153D60}" destId="{456BAA85-B1AD-7F42-92A2-F6BEEF71E518}" srcOrd="3" destOrd="0" parTransId="{E985AE0D-3D12-274E-A69D-65B9C9021627}" sibTransId="{C63A4575-4287-704A-9F81-C374D09BECB1}"/>
    <dgm:cxn modelId="{4C6A2903-40B1-6A47-8F74-AD639409015E}" type="presOf" srcId="{768BC28E-419F-1944-8D50-78C62199017D}" destId="{E05E5596-4AD1-394D-B5A2-57664E3DF3E9}" srcOrd="1" destOrd="0" presId="urn:microsoft.com/office/officeart/2005/8/layout/process5"/>
    <dgm:cxn modelId="{82F384D8-FA69-EB47-A68C-70BED5C279F7}" type="presOf" srcId="{AD36E736-7CF3-F241-A842-D3553EDED0AC}" destId="{43017F8A-D78A-A149-AC75-EA05E487E109}" srcOrd="1" destOrd="0" presId="urn:microsoft.com/office/officeart/2005/8/layout/process5"/>
    <dgm:cxn modelId="{DF33DBFC-A0F4-F74B-BE7E-07F3C4534315}" srcId="{68A5B7CE-46C3-FC4C-AA66-C5221C153D60}" destId="{876AC107-12E9-0A41-AFD3-BCCFABBCFB6C}" srcOrd="5" destOrd="0" parTransId="{6E3A133B-E8CB-F941-BABE-4D31D6432AFF}" sibTransId="{768BC28E-419F-1944-8D50-78C62199017D}"/>
    <dgm:cxn modelId="{35B22631-DC1E-D14F-B943-C6050051FDDF}" srcId="{68A5B7CE-46C3-FC4C-AA66-C5221C153D60}" destId="{32540C11-2B3D-4941-BFC6-07186E470720}" srcOrd="1" destOrd="0" parTransId="{730B97E6-A879-8F4F-A315-0A300BF09091}" sibTransId="{6554B7B3-87C0-1A42-B547-8D3EDB0D27A2}"/>
    <dgm:cxn modelId="{90D5BAA0-31F5-AA40-BCA7-59E71CA88834}" type="presOf" srcId="{876AC107-12E9-0A41-AFD3-BCCFABBCFB6C}" destId="{9008304A-26BE-DD44-8205-E0326F7D5F02}" srcOrd="0" destOrd="0" presId="urn:microsoft.com/office/officeart/2005/8/layout/process5"/>
    <dgm:cxn modelId="{A7E5C8A7-1D28-B143-A57A-8C4B53A836FC}" type="presOf" srcId="{469DC7FE-2138-1544-BA6B-13E7EAC33BC4}" destId="{4D9FB406-F531-2E4C-A573-FAA63500CD93}" srcOrd="1" destOrd="0" presId="urn:microsoft.com/office/officeart/2005/8/layout/process5"/>
    <dgm:cxn modelId="{F6CB4485-0054-F44C-89DE-1E6C64046021}" type="presOf" srcId="{32540C11-2B3D-4941-BFC6-07186E470720}" destId="{10B732A4-04A1-A24D-A621-4FD58E5FD32D}" srcOrd="0" destOrd="0" presId="urn:microsoft.com/office/officeart/2005/8/layout/process5"/>
    <dgm:cxn modelId="{7964476F-27D9-F143-88BC-C06110B17E47}" type="presOf" srcId="{8E733E5D-78C1-1B4C-A974-905C76F2B116}" destId="{69407EED-199A-6B4E-8B53-67E2C4708C14}" srcOrd="0" destOrd="0" presId="urn:microsoft.com/office/officeart/2005/8/layout/process5"/>
    <dgm:cxn modelId="{8AF62050-CBF8-384C-9F98-2165A512C188}" type="presOf" srcId="{AD36E736-7CF3-F241-A842-D3553EDED0AC}" destId="{5057D690-92FC-284F-96AF-9742B43C899C}" srcOrd="0" destOrd="0" presId="urn:microsoft.com/office/officeart/2005/8/layout/process5"/>
    <dgm:cxn modelId="{A1ECB0B7-5F03-1C44-AFE0-65955FC94743}" type="presOf" srcId="{F47B3FE5-D599-8640-A884-0107149FA975}" destId="{578083A1-4405-F444-B855-46EF935AC4D9}" srcOrd="1" destOrd="0" presId="urn:microsoft.com/office/officeart/2005/8/layout/process5"/>
    <dgm:cxn modelId="{C35118F2-BC79-264D-911F-06E96228174F}" type="presOf" srcId="{456BAA85-B1AD-7F42-92A2-F6BEEF71E518}" destId="{8FA47150-A034-6F4B-A718-78FB1A9B0256}" srcOrd="0" destOrd="0" presId="urn:microsoft.com/office/officeart/2005/8/layout/process5"/>
    <dgm:cxn modelId="{C2C9975A-1290-6D49-ABBE-9969DFBCBA05}" type="presOf" srcId="{0A981C15-C1CE-FB40-BE26-4A27EB579829}" destId="{1886DA5C-5955-5E4E-9464-EDAE83510D02}" srcOrd="0" destOrd="0" presId="urn:microsoft.com/office/officeart/2005/8/layout/process5"/>
    <dgm:cxn modelId="{845E25B1-5EE5-9F48-A34A-25C57E9544FF}" type="presOf" srcId="{F0D73278-78F6-7A46-8E6C-85E55D13B656}" destId="{7994169F-10CA-9D40-A47A-1BD3636BD1CC}" srcOrd="0" destOrd="0" presId="urn:microsoft.com/office/officeart/2005/8/layout/process5"/>
    <dgm:cxn modelId="{4D7BC98B-1A6D-304F-9ACB-F0A69FB46860}" type="presOf" srcId="{ED694C4E-26CB-3049-A40C-5E01605CCD2F}" destId="{060366D7-7CDD-0F41-8F51-4F48B63CCAE1}" srcOrd="0" destOrd="0" presId="urn:microsoft.com/office/officeart/2005/8/layout/process5"/>
    <dgm:cxn modelId="{6674AEE2-9340-1C41-870A-9AF6296443CB}" type="presOf" srcId="{FC98E6EA-0889-2E4B-8291-A3B81429F2D2}" destId="{92D9C1CE-C8FC-9B47-92B1-35586DE63C00}" srcOrd="0" destOrd="0" presId="urn:microsoft.com/office/officeart/2005/8/layout/process5"/>
    <dgm:cxn modelId="{99A58323-943A-7F4F-B8EA-66118E0A7658}" srcId="{68A5B7CE-46C3-FC4C-AA66-C5221C153D60}" destId="{0A981C15-C1CE-FB40-BE26-4A27EB579829}" srcOrd="6" destOrd="0" parTransId="{467C0637-5EF6-EE43-AF41-80391D9C652C}" sibTransId="{ED694C4E-26CB-3049-A40C-5E01605CCD2F}"/>
    <dgm:cxn modelId="{CEFF267D-9322-0740-A229-FB411A169204}" type="presOf" srcId="{ED694C4E-26CB-3049-A40C-5E01605CCD2F}" destId="{874D92D6-618A-E140-876A-0D81675B25A1}" srcOrd="1" destOrd="0" presId="urn:microsoft.com/office/officeart/2005/8/layout/process5"/>
    <dgm:cxn modelId="{71230857-F81E-3347-B372-FB09B8394461}" srcId="{68A5B7CE-46C3-FC4C-AA66-C5221C153D60}" destId="{F0D73278-78F6-7A46-8E6C-85E55D13B656}" srcOrd="7" destOrd="0" parTransId="{DB81C943-9E84-8247-9170-1D067D99C837}" sibTransId="{F47B3FE5-D599-8640-A884-0107149FA975}"/>
    <dgm:cxn modelId="{97114A8D-23A1-DE4B-B16E-32419DB9FB11}" type="presOf" srcId="{C63A4575-4287-704A-9F81-C374D09BECB1}" destId="{43433927-A698-674E-AA12-AA99780983D5}" srcOrd="0" destOrd="0" presId="urn:microsoft.com/office/officeart/2005/8/layout/process5"/>
    <dgm:cxn modelId="{BA5E813B-60E1-7F4D-BE84-219AE64CABF2}" type="presOf" srcId="{C63A4575-4287-704A-9F81-C374D09BECB1}" destId="{2EB41EC8-AAE7-7745-90A3-E660284980F5}" srcOrd="1" destOrd="0" presId="urn:microsoft.com/office/officeart/2005/8/layout/process5"/>
    <dgm:cxn modelId="{E8BD72AC-7487-4044-8A58-403D9035E8F1}" type="presOf" srcId="{469DC7FE-2138-1544-BA6B-13E7EAC33BC4}" destId="{FC6EFC25-B498-8742-86C6-19FCFDF68B4D}" srcOrd="0" destOrd="0" presId="urn:microsoft.com/office/officeart/2005/8/layout/process5"/>
    <dgm:cxn modelId="{0392CE2A-5D04-ED4B-8FF8-0D494C88D96A}" type="presOf" srcId="{3A063B12-545F-9A4E-8379-D04D6A3E9465}" destId="{23BEB9F8-FBF8-CB42-AA97-D5B5946C226A}" srcOrd="0" destOrd="0" presId="urn:microsoft.com/office/officeart/2005/8/layout/process5"/>
    <dgm:cxn modelId="{AAEE6C2E-8B7D-8F40-87B9-1FFFCA13249F}" type="presOf" srcId="{768BC28E-419F-1944-8D50-78C62199017D}" destId="{DA2C6572-102C-B944-9B46-107979755F27}" srcOrd="0" destOrd="0" presId="urn:microsoft.com/office/officeart/2005/8/layout/process5"/>
    <dgm:cxn modelId="{6AA315EA-7EC8-1C46-8DD7-035EF86A8AEC}" type="presParOf" srcId="{3F312C78-1638-504A-A009-0B758E43E9D4}" destId="{EFE513D2-428C-A14D-905D-09E36967357C}" srcOrd="0" destOrd="0" presId="urn:microsoft.com/office/officeart/2005/8/layout/process5"/>
    <dgm:cxn modelId="{098B4B34-BC06-AD44-BACD-A1A479829E0D}" type="presParOf" srcId="{3F312C78-1638-504A-A009-0B758E43E9D4}" destId="{5057D690-92FC-284F-96AF-9742B43C899C}" srcOrd="1" destOrd="0" presId="urn:microsoft.com/office/officeart/2005/8/layout/process5"/>
    <dgm:cxn modelId="{9828CC50-CC10-9D40-876E-31C039BD0206}" type="presParOf" srcId="{5057D690-92FC-284F-96AF-9742B43C899C}" destId="{43017F8A-D78A-A149-AC75-EA05E487E109}" srcOrd="0" destOrd="0" presId="urn:microsoft.com/office/officeart/2005/8/layout/process5"/>
    <dgm:cxn modelId="{1A263FF4-AB87-6844-8CAB-A158EE496C85}" type="presParOf" srcId="{3F312C78-1638-504A-A009-0B758E43E9D4}" destId="{10B732A4-04A1-A24D-A621-4FD58E5FD32D}" srcOrd="2" destOrd="0" presId="urn:microsoft.com/office/officeart/2005/8/layout/process5"/>
    <dgm:cxn modelId="{86379BC1-4CDF-5C45-A499-692536606EBF}" type="presParOf" srcId="{3F312C78-1638-504A-A009-0B758E43E9D4}" destId="{569E5F59-5037-2049-8FEE-B8F9E5CFADA6}" srcOrd="3" destOrd="0" presId="urn:microsoft.com/office/officeart/2005/8/layout/process5"/>
    <dgm:cxn modelId="{3AD02F01-E79F-EB4E-8219-58C6F11727ED}" type="presParOf" srcId="{569E5F59-5037-2049-8FEE-B8F9E5CFADA6}" destId="{DFF7F1C1-62C8-A147-BF8B-9869F492B533}" srcOrd="0" destOrd="0" presId="urn:microsoft.com/office/officeart/2005/8/layout/process5"/>
    <dgm:cxn modelId="{D4DF1CF2-362E-CC43-8C59-53CBEBD0AA30}" type="presParOf" srcId="{3F312C78-1638-504A-A009-0B758E43E9D4}" destId="{69407EED-199A-6B4E-8B53-67E2C4708C14}" srcOrd="4" destOrd="0" presId="urn:microsoft.com/office/officeart/2005/8/layout/process5"/>
    <dgm:cxn modelId="{DBB786BA-C119-194F-BDB5-DA4F5BC2D051}" type="presParOf" srcId="{3F312C78-1638-504A-A009-0B758E43E9D4}" destId="{FC6EFC25-B498-8742-86C6-19FCFDF68B4D}" srcOrd="5" destOrd="0" presId="urn:microsoft.com/office/officeart/2005/8/layout/process5"/>
    <dgm:cxn modelId="{AB6C4D67-28F5-854D-BB26-CE92A7F3CED9}" type="presParOf" srcId="{FC6EFC25-B498-8742-86C6-19FCFDF68B4D}" destId="{4D9FB406-F531-2E4C-A573-FAA63500CD93}" srcOrd="0" destOrd="0" presId="urn:microsoft.com/office/officeart/2005/8/layout/process5"/>
    <dgm:cxn modelId="{BB4FBEBC-94F9-FC4F-A5DC-F7BCBCCBACB7}" type="presParOf" srcId="{3F312C78-1638-504A-A009-0B758E43E9D4}" destId="{8FA47150-A034-6F4B-A718-78FB1A9B0256}" srcOrd="6" destOrd="0" presId="urn:microsoft.com/office/officeart/2005/8/layout/process5"/>
    <dgm:cxn modelId="{A0049673-1489-2441-AD8B-D99CD6A31D3E}" type="presParOf" srcId="{3F312C78-1638-504A-A009-0B758E43E9D4}" destId="{43433927-A698-674E-AA12-AA99780983D5}" srcOrd="7" destOrd="0" presId="urn:microsoft.com/office/officeart/2005/8/layout/process5"/>
    <dgm:cxn modelId="{D8B6CC2B-8E85-B643-AC68-210AC80DE214}" type="presParOf" srcId="{43433927-A698-674E-AA12-AA99780983D5}" destId="{2EB41EC8-AAE7-7745-90A3-E660284980F5}" srcOrd="0" destOrd="0" presId="urn:microsoft.com/office/officeart/2005/8/layout/process5"/>
    <dgm:cxn modelId="{3D50D18D-CC22-3346-A53B-D5ED444EA382}" type="presParOf" srcId="{3F312C78-1638-504A-A009-0B758E43E9D4}" destId="{0471AD39-C1FF-E34A-B8F5-3D8624F91901}" srcOrd="8" destOrd="0" presId="urn:microsoft.com/office/officeart/2005/8/layout/process5"/>
    <dgm:cxn modelId="{CF8D9B71-0E6F-B046-AA78-41382EF1FF6C}" type="presParOf" srcId="{3F312C78-1638-504A-A009-0B758E43E9D4}" destId="{23BEB9F8-FBF8-CB42-AA97-D5B5946C226A}" srcOrd="9" destOrd="0" presId="urn:microsoft.com/office/officeart/2005/8/layout/process5"/>
    <dgm:cxn modelId="{1968F5CE-40F9-BC44-8C96-FADFCB570387}" type="presParOf" srcId="{23BEB9F8-FBF8-CB42-AA97-D5B5946C226A}" destId="{E022C088-881C-BA48-AF83-179D8654F529}" srcOrd="0" destOrd="0" presId="urn:microsoft.com/office/officeart/2005/8/layout/process5"/>
    <dgm:cxn modelId="{7C5A63F6-96CA-0345-B31D-72E3A7EECACC}" type="presParOf" srcId="{3F312C78-1638-504A-A009-0B758E43E9D4}" destId="{9008304A-26BE-DD44-8205-E0326F7D5F02}" srcOrd="10" destOrd="0" presId="urn:microsoft.com/office/officeart/2005/8/layout/process5"/>
    <dgm:cxn modelId="{DD76D8F8-A6AB-9B40-AA6B-D11029119A1F}" type="presParOf" srcId="{3F312C78-1638-504A-A009-0B758E43E9D4}" destId="{DA2C6572-102C-B944-9B46-107979755F27}" srcOrd="11" destOrd="0" presId="urn:microsoft.com/office/officeart/2005/8/layout/process5"/>
    <dgm:cxn modelId="{9EBC51F0-4803-4449-B83A-6B8482861664}" type="presParOf" srcId="{DA2C6572-102C-B944-9B46-107979755F27}" destId="{E05E5596-4AD1-394D-B5A2-57664E3DF3E9}" srcOrd="0" destOrd="0" presId="urn:microsoft.com/office/officeart/2005/8/layout/process5"/>
    <dgm:cxn modelId="{8CA640A0-26DF-7E42-8EAF-C12C067AA78C}" type="presParOf" srcId="{3F312C78-1638-504A-A009-0B758E43E9D4}" destId="{1886DA5C-5955-5E4E-9464-EDAE83510D02}" srcOrd="12" destOrd="0" presId="urn:microsoft.com/office/officeart/2005/8/layout/process5"/>
    <dgm:cxn modelId="{07D3754C-F4E0-104B-963C-907ECBB4FC71}" type="presParOf" srcId="{3F312C78-1638-504A-A009-0B758E43E9D4}" destId="{060366D7-7CDD-0F41-8F51-4F48B63CCAE1}" srcOrd="13" destOrd="0" presId="urn:microsoft.com/office/officeart/2005/8/layout/process5"/>
    <dgm:cxn modelId="{6EE60A89-76DB-D748-83D0-41B9B661071C}" type="presParOf" srcId="{060366D7-7CDD-0F41-8F51-4F48B63CCAE1}" destId="{874D92D6-618A-E140-876A-0D81675B25A1}" srcOrd="0" destOrd="0" presId="urn:microsoft.com/office/officeart/2005/8/layout/process5"/>
    <dgm:cxn modelId="{79332D4A-B5F6-DA4B-BFB4-370A7E707B12}" type="presParOf" srcId="{3F312C78-1638-504A-A009-0B758E43E9D4}" destId="{7994169F-10CA-9D40-A47A-1BD3636BD1CC}" srcOrd="14" destOrd="0" presId="urn:microsoft.com/office/officeart/2005/8/layout/process5"/>
    <dgm:cxn modelId="{0D4364C2-7DE3-CA42-A2F9-B24FC89773CF}" type="presParOf" srcId="{3F312C78-1638-504A-A009-0B758E43E9D4}" destId="{46D659CB-009E-B745-B3CD-65545FAB1FAD}" srcOrd="15" destOrd="0" presId="urn:microsoft.com/office/officeart/2005/8/layout/process5"/>
    <dgm:cxn modelId="{3E310B9C-3ACF-4244-ACD5-E6620A05C845}" type="presParOf" srcId="{46D659CB-009E-B745-B3CD-65545FAB1FAD}" destId="{578083A1-4405-F444-B855-46EF935AC4D9}" srcOrd="0" destOrd="0" presId="urn:microsoft.com/office/officeart/2005/8/layout/process5"/>
    <dgm:cxn modelId="{4B455723-BD24-A748-8869-486ACA95FE4D}" type="presParOf" srcId="{3F312C78-1638-504A-A009-0B758E43E9D4}" destId="{92D9C1CE-C8FC-9B47-92B1-35586DE63C00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D42129-714B-F74F-BDC9-F0ED9C924AB7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61D7A-D0E5-024A-997C-7EF3ED18A211}">
      <dgm:prSet phldrT="[Text]"/>
      <dgm:spPr/>
      <dgm:t>
        <a:bodyPr/>
        <a:lstStyle/>
        <a:p>
          <a:r>
            <a:rPr lang="en-US" dirty="0" smtClean="0"/>
            <a:t>Software</a:t>
          </a:r>
          <a:r>
            <a:rPr lang="en-US" baseline="0" dirty="0" smtClean="0"/>
            <a:t> </a:t>
          </a:r>
          <a:endParaRPr lang="en-US" dirty="0"/>
        </a:p>
      </dgm:t>
    </dgm:pt>
    <dgm:pt modelId="{A1CA7A0F-6BC9-E64E-8C94-12CB9D9FC5FC}" type="parTrans" cxnId="{58B9740D-8DB1-2E42-A33E-01A3451EC344}">
      <dgm:prSet/>
      <dgm:spPr/>
      <dgm:t>
        <a:bodyPr/>
        <a:lstStyle/>
        <a:p>
          <a:endParaRPr lang="en-US"/>
        </a:p>
      </dgm:t>
    </dgm:pt>
    <dgm:pt modelId="{DD25E10A-21AD-D34F-9442-45995AD054F3}" type="sibTrans" cxnId="{58B9740D-8DB1-2E42-A33E-01A3451EC344}">
      <dgm:prSet/>
      <dgm:spPr/>
      <dgm:t>
        <a:bodyPr/>
        <a:lstStyle/>
        <a:p>
          <a:endParaRPr lang="en-US"/>
        </a:p>
      </dgm:t>
    </dgm:pt>
    <dgm:pt modelId="{B10ECC2E-EB8A-4949-94E3-C6C47F14927F}">
      <dgm:prSet phldrT="[Text]"/>
      <dgm:spPr/>
      <dgm:t>
        <a:bodyPr/>
        <a:lstStyle/>
        <a:p>
          <a:r>
            <a:rPr lang="en-US" dirty="0" err="1" smtClean="0"/>
            <a:t>Matlab</a:t>
          </a:r>
          <a:r>
            <a:rPr lang="en-US" dirty="0" smtClean="0"/>
            <a:t>/Python</a:t>
          </a:r>
        </a:p>
      </dgm:t>
    </dgm:pt>
    <dgm:pt modelId="{2A5B720D-7E81-4C46-B526-8DFD2BDB78F9}" type="parTrans" cxnId="{0FF1EBFD-994F-884E-AE2B-EDECA3676CD2}">
      <dgm:prSet/>
      <dgm:spPr/>
      <dgm:t>
        <a:bodyPr/>
        <a:lstStyle/>
        <a:p>
          <a:endParaRPr lang="en-US"/>
        </a:p>
      </dgm:t>
    </dgm:pt>
    <dgm:pt modelId="{59377ECE-FE8B-E74F-8A2B-EA5BF7E6E6D0}" type="sibTrans" cxnId="{0FF1EBFD-994F-884E-AE2B-EDECA3676CD2}">
      <dgm:prSet/>
      <dgm:spPr/>
      <dgm:t>
        <a:bodyPr/>
        <a:lstStyle/>
        <a:p>
          <a:endParaRPr lang="en-US"/>
        </a:p>
      </dgm:t>
    </dgm:pt>
    <dgm:pt modelId="{2ACB2CA1-38AC-8649-8B72-3144E3E76135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F32A6DD7-8F0B-BD4E-9FFD-D7A8FC61B121}" type="parTrans" cxnId="{632DE989-0061-7B43-9456-37FFAEB34DC6}">
      <dgm:prSet/>
      <dgm:spPr/>
      <dgm:t>
        <a:bodyPr/>
        <a:lstStyle/>
        <a:p>
          <a:endParaRPr lang="en-US"/>
        </a:p>
      </dgm:t>
    </dgm:pt>
    <dgm:pt modelId="{418B2E1D-3A64-044D-9384-DCB94E0C5713}" type="sibTrans" cxnId="{632DE989-0061-7B43-9456-37FFAEB34DC6}">
      <dgm:prSet/>
      <dgm:spPr/>
      <dgm:t>
        <a:bodyPr/>
        <a:lstStyle/>
        <a:p>
          <a:endParaRPr lang="en-US"/>
        </a:p>
      </dgm:t>
    </dgm:pt>
    <dgm:pt modelId="{A9D4D4B1-69EC-9D4A-9275-53ACF3D9F363}">
      <dgm:prSet phldrT="[Text]"/>
      <dgm:spPr/>
      <dgm:t>
        <a:bodyPr/>
        <a:lstStyle/>
        <a:p>
          <a:r>
            <a:rPr lang="en-US" dirty="0" err="1" smtClean="0"/>
            <a:t>Behavioural</a:t>
          </a:r>
          <a:r>
            <a:rPr lang="en-US" dirty="0" smtClean="0"/>
            <a:t> simulation</a:t>
          </a:r>
          <a:endParaRPr lang="en-US" dirty="0"/>
        </a:p>
      </dgm:t>
    </dgm:pt>
    <dgm:pt modelId="{95253FB0-E90A-3346-AB4B-35A41402DD5E}" type="parTrans" cxnId="{4D2AE888-4D5A-DD4C-8E0D-31DCF884A455}">
      <dgm:prSet/>
      <dgm:spPr/>
      <dgm:t>
        <a:bodyPr/>
        <a:lstStyle/>
        <a:p>
          <a:endParaRPr lang="en-US"/>
        </a:p>
      </dgm:t>
    </dgm:pt>
    <dgm:pt modelId="{4A441BE0-B24E-1C41-A4DC-4FBD0A4EA57F}" type="sibTrans" cxnId="{4D2AE888-4D5A-DD4C-8E0D-31DCF884A455}">
      <dgm:prSet/>
      <dgm:spPr/>
      <dgm:t>
        <a:bodyPr/>
        <a:lstStyle/>
        <a:p>
          <a:endParaRPr lang="en-US"/>
        </a:p>
      </dgm:t>
    </dgm:pt>
    <dgm:pt modelId="{D0D3F836-B29B-8E4E-94E1-FD6E698700E9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52F0C047-02DB-7C49-9C7E-E311B79B19D3}" type="parTrans" cxnId="{6D307A3C-A4E4-CF48-8EA6-F94534D4594D}">
      <dgm:prSet/>
      <dgm:spPr/>
      <dgm:t>
        <a:bodyPr/>
        <a:lstStyle/>
        <a:p>
          <a:endParaRPr lang="en-US"/>
        </a:p>
      </dgm:t>
    </dgm:pt>
    <dgm:pt modelId="{203AE95F-4FB4-B44C-99BB-C036EE33BAF7}" type="sibTrans" cxnId="{6D307A3C-A4E4-CF48-8EA6-F94534D4594D}">
      <dgm:prSet/>
      <dgm:spPr/>
      <dgm:t>
        <a:bodyPr/>
        <a:lstStyle/>
        <a:p>
          <a:endParaRPr lang="en-US"/>
        </a:p>
      </dgm:t>
    </dgm:pt>
    <dgm:pt modelId="{EBEA6B3C-9D3B-7846-8219-59743FCCD0A7}">
      <dgm:prSet phldrT="[Text]"/>
      <dgm:spPr/>
      <dgm:t>
        <a:bodyPr/>
        <a:lstStyle/>
        <a:p>
          <a:r>
            <a:rPr lang="en-US" dirty="0" smtClean="0"/>
            <a:t>Integrate one component at a time</a:t>
          </a:r>
        </a:p>
      </dgm:t>
    </dgm:pt>
    <dgm:pt modelId="{09E5DFCD-93BE-5449-8533-A5AEECBE987E}" type="parTrans" cxnId="{21CCAA34-7CCF-034E-B8E8-188A584A7D66}">
      <dgm:prSet/>
      <dgm:spPr/>
      <dgm:t>
        <a:bodyPr/>
        <a:lstStyle/>
        <a:p>
          <a:endParaRPr lang="en-US"/>
        </a:p>
      </dgm:t>
    </dgm:pt>
    <dgm:pt modelId="{69077B44-02F7-4C47-B273-AA110A5B5AAE}" type="sibTrans" cxnId="{21CCAA34-7CCF-034E-B8E8-188A584A7D66}">
      <dgm:prSet/>
      <dgm:spPr/>
      <dgm:t>
        <a:bodyPr/>
        <a:lstStyle/>
        <a:p>
          <a:endParaRPr lang="en-US"/>
        </a:p>
      </dgm:t>
    </dgm:pt>
    <dgm:pt modelId="{D1189646-F2FD-6E48-B124-8328C5E5D2BA}">
      <dgm:prSet phldrT="[Text]"/>
      <dgm:spPr/>
      <dgm:t>
        <a:bodyPr/>
        <a:lstStyle/>
        <a:p>
          <a:r>
            <a:rPr lang="en-US" dirty="0" smtClean="0"/>
            <a:t>Initialization values</a:t>
          </a:r>
        </a:p>
      </dgm:t>
    </dgm:pt>
    <dgm:pt modelId="{44577400-96D6-D74E-8D2A-A57C8B8EAF1C}" type="parTrans" cxnId="{5F44AEBC-B548-F64D-AA03-6A9381184A71}">
      <dgm:prSet/>
      <dgm:spPr/>
      <dgm:t>
        <a:bodyPr/>
        <a:lstStyle/>
        <a:p>
          <a:endParaRPr lang="en-US"/>
        </a:p>
      </dgm:t>
    </dgm:pt>
    <dgm:pt modelId="{2ECBD81C-79D7-6D4B-8D4C-4C72375858A6}" type="sibTrans" cxnId="{5F44AEBC-B548-F64D-AA03-6A9381184A71}">
      <dgm:prSet/>
      <dgm:spPr/>
      <dgm:t>
        <a:bodyPr/>
        <a:lstStyle/>
        <a:p>
          <a:endParaRPr lang="en-US"/>
        </a:p>
      </dgm:t>
    </dgm:pt>
    <dgm:pt modelId="{DC23CA0C-FFFE-2E4F-A0A6-BD9D0D0E3D1C}">
      <dgm:prSet phldrT="[Text]"/>
      <dgm:spPr/>
      <dgm:t>
        <a:bodyPr/>
        <a:lstStyle/>
        <a:p>
          <a:r>
            <a:rPr lang="en-US" dirty="0" smtClean="0"/>
            <a:t>Calibration</a:t>
          </a:r>
        </a:p>
      </dgm:t>
    </dgm:pt>
    <dgm:pt modelId="{681F4C5D-966B-AF46-A381-265BD270ADD5}" type="parTrans" cxnId="{ACB107A0-E7E1-9C4B-9ACC-6483A3468A94}">
      <dgm:prSet/>
      <dgm:spPr/>
      <dgm:t>
        <a:bodyPr/>
        <a:lstStyle/>
        <a:p>
          <a:endParaRPr lang="en-US"/>
        </a:p>
      </dgm:t>
    </dgm:pt>
    <dgm:pt modelId="{3FA8173B-3DE3-6A44-AA7B-17C958C5A5E7}" type="sibTrans" cxnId="{ACB107A0-E7E1-9C4B-9ACC-6483A3468A94}">
      <dgm:prSet/>
      <dgm:spPr/>
      <dgm:t>
        <a:bodyPr/>
        <a:lstStyle/>
        <a:p>
          <a:endParaRPr lang="en-US"/>
        </a:p>
      </dgm:t>
    </dgm:pt>
    <dgm:pt modelId="{38656977-DE02-A741-B0B8-18513A303506}">
      <dgm:prSet phldrT="[Text]"/>
      <dgm:spPr/>
      <dgm:t>
        <a:bodyPr/>
        <a:lstStyle/>
        <a:p>
          <a:r>
            <a:rPr lang="en-US" dirty="0" smtClean="0"/>
            <a:t>Post-synthesis simulation</a:t>
          </a:r>
        </a:p>
        <a:p>
          <a:endParaRPr lang="en-US" dirty="0"/>
        </a:p>
      </dgm:t>
    </dgm:pt>
    <dgm:pt modelId="{E680323C-D21C-954C-B804-DBD03CA10DDE}" type="parTrans" cxnId="{7E98E06D-A1EC-3643-9F2E-6F14C7B268CD}">
      <dgm:prSet/>
      <dgm:spPr/>
      <dgm:t>
        <a:bodyPr/>
        <a:lstStyle/>
        <a:p>
          <a:endParaRPr lang="en-US"/>
        </a:p>
      </dgm:t>
    </dgm:pt>
    <dgm:pt modelId="{35C8E51F-B52F-8844-A6B3-63A7DEB82F8A}" type="sibTrans" cxnId="{7E98E06D-A1EC-3643-9F2E-6F14C7B268CD}">
      <dgm:prSet/>
      <dgm:spPr/>
      <dgm:t>
        <a:bodyPr/>
        <a:lstStyle/>
        <a:p>
          <a:endParaRPr lang="en-US"/>
        </a:p>
      </dgm:t>
    </dgm:pt>
    <dgm:pt modelId="{D713EFA4-E9EC-6443-B093-ABD4574E14C8}">
      <dgm:prSet phldrT="[Text]"/>
      <dgm:spPr/>
      <dgm:t>
        <a:bodyPr/>
        <a:lstStyle/>
        <a:p>
          <a:r>
            <a:rPr lang="en-US" dirty="0" smtClean="0"/>
            <a:t>Calibration</a:t>
          </a:r>
        </a:p>
      </dgm:t>
    </dgm:pt>
    <dgm:pt modelId="{9E0611B9-E52C-EF4F-900F-0E6860F715FF}" type="parTrans" cxnId="{80B121E7-A0D1-F94A-B681-7492BE585B1B}">
      <dgm:prSet/>
      <dgm:spPr/>
      <dgm:t>
        <a:bodyPr/>
        <a:lstStyle/>
        <a:p>
          <a:endParaRPr lang="en-US"/>
        </a:p>
      </dgm:t>
    </dgm:pt>
    <dgm:pt modelId="{AA435084-6BD9-4940-B493-76077C707B10}" type="sibTrans" cxnId="{80B121E7-A0D1-F94A-B681-7492BE585B1B}">
      <dgm:prSet/>
      <dgm:spPr/>
      <dgm:t>
        <a:bodyPr/>
        <a:lstStyle/>
        <a:p>
          <a:endParaRPr lang="en-US"/>
        </a:p>
      </dgm:t>
    </dgm:pt>
    <dgm:pt modelId="{14A8D4C4-8939-1F45-BFB3-45D0D6509A62}" type="pres">
      <dgm:prSet presAssocID="{89D42129-714B-F74F-BDC9-F0ED9C924AB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B67B1853-A1B3-B14A-99CE-1D3AFF76D360}" type="pres">
      <dgm:prSet presAssocID="{9E661D7A-D0E5-024A-997C-7EF3ED18A211}" presName="composite" presStyleCnt="0"/>
      <dgm:spPr/>
    </dgm:pt>
    <dgm:pt modelId="{920B34E9-9C1A-BF46-98E6-FF0E0589F139}" type="pres">
      <dgm:prSet presAssocID="{9E661D7A-D0E5-024A-997C-7EF3ED18A21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6A8E4CD-CE8B-9744-BEBB-06B8A342FCE0}" type="pres">
      <dgm:prSet presAssocID="{9E661D7A-D0E5-024A-997C-7EF3ED18A211}" presName="parSh" presStyleLbl="node1" presStyleIdx="0" presStyleCnt="3"/>
      <dgm:spPr/>
      <dgm:t>
        <a:bodyPr/>
        <a:lstStyle/>
        <a:p>
          <a:endParaRPr lang="en-CA"/>
        </a:p>
      </dgm:t>
    </dgm:pt>
    <dgm:pt modelId="{6C253074-37D8-3E4F-8319-5C78B9C89D0F}" type="pres">
      <dgm:prSet presAssocID="{9E661D7A-D0E5-024A-997C-7EF3ED18A211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822AC-4D5A-7E4E-A40B-4AA6B79777EE}" type="pres">
      <dgm:prSet presAssocID="{DD25E10A-21AD-D34F-9442-45995AD054F3}" presName="sibTrans" presStyleLbl="sibTrans2D1" presStyleIdx="0" presStyleCnt="2"/>
      <dgm:spPr/>
      <dgm:t>
        <a:bodyPr/>
        <a:lstStyle/>
        <a:p>
          <a:endParaRPr lang="en-CA"/>
        </a:p>
      </dgm:t>
    </dgm:pt>
    <dgm:pt modelId="{532046ED-26AE-E245-9220-0016681971EA}" type="pres">
      <dgm:prSet presAssocID="{DD25E10A-21AD-D34F-9442-45995AD054F3}" presName="connTx" presStyleLbl="sibTrans2D1" presStyleIdx="0" presStyleCnt="2"/>
      <dgm:spPr/>
      <dgm:t>
        <a:bodyPr/>
        <a:lstStyle/>
        <a:p>
          <a:endParaRPr lang="en-CA"/>
        </a:p>
      </dgm:t>
    </dgm:pt>
    <dgm:pt modelId="{EE868E92-8BD2-0445-8B12-86DA803DB9BC}" type="pres">
      <dgm:prSet presAssocID="{2ACB2CA1-38AC-8649-8B72-3144E3E76135}" presName="composite" presStyleCnt="0"/>
      <dgm:spPr/>
    </dgm:pt>
    <dgm:pt modelId="{CC04F022-68DE-124D-A152-90BFBD59F53F}" type="pres">
      <dgm:prSet presAssocID="{2ACB2CA1-38AC-8649-8B72-3144E3E7613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6DF8F04-19BF-E44C-9ABA-9088BFFB00D8}" type="pres">
      <dgm:prSet presAssocID="{2ACB2CA1-38AC-8649-8B72-3144E3E76135}" presName="parSh" presStyleLbl="node1" presStyleIdx="1" presStyleCnt="3"/>
      <dgm:spPr/>
      <dgm:t>
        <a:bodyPr/>
        <a:lstStyle/>
        <a:p>
          <a:endParaRPr lang="en-CA"/>
        </a:p>
      </dgm:t>
    </dgm:pt>
    <dgm:pt modelId="{79F2D462-9672-5F45-9BD2-3AB22F227514}" type="pres">
      <dgm:prSet presAssocID="{2ACB2CA1-38AC-8649-8B72-3144E3E76135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E7944-F974-684D-965B-117828D412F6}" type="pres">
      <dgm:prSet presAssocID="{418B2E1D-3A64-044D-9384-DCB94E0C5713}" presName="sibTrans" presStyleLbl="sibTrans2D1" presStyleIdx="1" presStyleCnt="2"/>
      <dgm:spPr/>
      <dgm:t>
        <a:bodyPr/>
        <a:lstStyle/>
        <a:p>
          <a:endParaRPr lang="en-CA"/>
        </a:p>
      </dgm:t>
    </dgm:pt>
    <dgm:pt modelId="{3AEB1B2A-5A47-2841-B411-0EA91D5CF9A3}" type="pres">
      <dgm:prSet presAssocID="{418B2E1D-3A64-044D-9384-DCB94E0C5713}" presName="connTx" presStyleLbl="sibTrans2D1" presStyleIdx="1" presStyleCnt="2"/>
      <dgm:spPr/>
      <dgm:t>
        <a:bodyPr/>
        <a:lstStyle/>
        <a:p>
          <a:endParaRPr lang="en-CA"/>
        </a:p>
      </dgm:t>
    </dgm:pt>
    <dgm:pt modelId="{B2951226-74AD-0D44-B911-896DA9F25BB9}" type="pres">
      <dgm:prSet presAssocID="{D0D3F836-B29B-8E4E-94E1-FD6E698700E9}" presName="composite" presStyleCnt="0"/>
      <dgm:spPr/>
    </dgm:pt>
    <dgm:pt modelId="{584E8FDA-83E8-FE45-8B4F-A0F36C7D2278}" type="pres">
      <dgm:prSet presAssocID="{D0D3F836-B29B-8E4E-94E1-FD6E698700E9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07712AF-6C50-124F-802B-76373DEFB6E4}" type="pres">
      <dgm:prSet presAssocID="{D0D3F836-B29B-8E4E-94E1-FD6E698700E9}" presName="parSh" presStyleLbl="node1" presStyleIdx="2" presStyleCnt="3"/>
      <dgm:spPr/>
      <dgm:t>
        <a:bodyPr/>
        <a:lstStyle/>
        <a:p>
          <a:endParaRPr lang="en-CA"/>
        </a:p>
      </dgm:t>
    </dgm:pt>
    <dgm:pt modelId="{62B49D60-6A55-2849-BB51-319DDA758370}" type="pres">
      <dgm:prSet presAssocID="{D0D3F836-B29B-8E4E-94E1-FD6E698700E9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B24EAD-8D4E-FF4E-8B1F-56C79593C321}" type="presOf" srcId="{DC23CA0C-FFFE-2E4F-A0A6-BD9D0D0E3D1C}" destId="{6C253074-37D8-3E4F-8319-5C78B9C89D0F}" srcOrd="0" destOrd="2" presId="urn:microsoft.com/office/officeart/2005/8/layout/process3"/>
    <dgm:cxn modelId="{80B121E7-A0D1-F94A-B681-7492BE585B1B}" srcId="{D0D3F836-B29B-8E4E-94E1-FD6E698700E9}" destId="{D713EFA4-E9EC-6443-B093-ABD4574E14C8}" srcOrd="1" destOrd="0" parTransId="{9E0611B9-E52C-EF4F-900F-0E6860F715FF}" sibTransId="{AA435084-6BD9-4940-B493-76077C707B10}"/>
    <dgm:cxn modelId="{BE3C309E-9833-8745-A38C-F5ED13DA120F}" type="presOf" srcId="{89D42129-714B-F74F-BDC9-F0ED9C924AB7}" destId="{14A8D4C4-8939-1F45-BFB3-45D0D6509A62}" srcOrd="0" destOrd="0" presId="urn:microsoft.com/office/officeart/2005/8/layout/process3"/>
    <dgm:cxn modelId="{ACB107A0-E7E1-9C4B-9ACC-6483A3468A94}" srcId="{9E661D7A-D0E5-024A-997C-7EF3ED18A211}" destId="{DC23CA0C-FFFE-2E4F-A0A6-BD9D0D0E3D1C}" srcOrd="2" destOrd="0" parTransId="{681F4C5D-966B-AF46-A381-265BD270ADD5}" sibTransId="{3FA8173B-3DE3-6A44-AA7B-17C958C5A5E7}"/>
    <dgm:cxn modelId="{F4194F09-4777-AD45-B7DD-BC9EB22B86BE}" type="presOf" srcId="{DD25E10A-21AD-D34F-9442-45995AD054F3}" destId="{998822AC-4D5A-7E4E-A40B-4AA6B79777EE}" srcOrd="0" destOrd="0" presId="urn:microsoft.com/office/officeart/2005/8/layout/process3"/>
    <dgm:cxn modelId="{5F44AEBC-B548-F64D-AA03-6A9381184A71}" srcId="{9E661D7A-D0E5-024A-997C-7EF3ED18A211}" destId="{D1189646-F2FD-6E48-B124-8328C5E5D2BA}" srcOrd="1" destOrd="0" parTransId="{44577400-96D6-D74E-8D2A-A57C8B8EAF1C}" sibTransId="{2ECBD81C-79D7-6D4B-8D4C-4C72375858A6}"/>
    <dgm:cxn modelId="{6D307A3C-A4E4-CF48-8EA6-F94534D4594D}" srcId="{89D42129-714B-F74F-BDC9-F0ED9C924AB7}" destId="{D0D3F836-B29B-8E4E-94E1-FD6E698700E9}" srcOrd="2" destOrd="0" parTransId="{52F0C047-02DB-7C49-9C7E-E311B79B19D3}" sibTransId="{203AE95F-4FB4-B44C-99BB-C036EE33BAF7}"/>
    <dgm:cxn modelId="{53D2701C-F8E9-C24A-8309-8C8E740812BB}" type="presOf" srcId="{D713EFA4-E9EC-6443-B093-ABD4574E14C8}" destId="{62B49D60-6A55-2849-BB51-319DDA758370}" srcOrd="0" destOrd="1" presId="urn:microsoft.com/office/officeart/2005/8/layout/process3"/>
    <dgm:cxn modelId="{2CF3F536-BC3B-FA4E-B981-30AEE781AD0B}" type="presOf" srcId="{D1189646-F2FD-6E48-B124-8328C5E5D2BA}" destId="{6C253074-37D8-3E4F-8319-5C78B9C89D0F}" srcOrd="0" destOrd="1" presId="urn:microsoft.com/office/officeart/2005/8/layout/process3"/>
    <dgm:cxn modelId="{0A10CDCE-BB3F-8D48-BC6E-1D64190E4AA4}" type="presOf" srcId="{D0D3F836-B29B-8E4E-94E1-FD6E698700E9}" destId="{D07712AF-6C50-124F-802B-76373DEFB6E4}" srcOrd="1" destOrd="0" presId="urn:microsoft.com/office/officeart/2005/8/layout/process3"/>
    <dgm:cxn modelId="{283920FC-E198-134F-A00B-9120E1262803}" type="presOf" srcId="{418B2E1D-3A64-044D-9384-DCB94E0C5713}" destId="{3AEB1B2A-5A47-2841-B411-0EA91D5CF9A3}" srcOrd="1" destOrd="0" presId="urn:microsoft.com/office/officeart/2005/8/layout/process3"/>
    <dgm:cxn modelId="{CCEE73FE-A9EC-8941-9D49-CC95A79282DE}" type="presOf" srcId="{2ACB2CA1-38AC-8649-8B72-3144E3E76135}" destId="{CC04F022-68DE-124D-A152-90BFBD59F53F}" srcOrd="0" destOrd="0" presId="urn:microsoft.com/office/officeart/2005/8/layout/process3"/>
    <dgm:cxn modelId="{0FF1EBFD-994F-884E-AE2B-EDECA3676CD2}" srcId="{9E661D7A-D0E5-024A-997C-7EF3ED18A211}" destId="{B10ECC2E-EB8A-4949-94E3-C6C47F14927F}" srcOrd="0" destOrd="0" parTransId="{2A5B720D-7E81-4C46-B526-8DFD2BDB78F9}" sibTransId="{59377ECE-FE8B-E74F-8A2B-EA5BF7E6E6D0}"/>
    <dgm:cxn modelId="{95985C0B-D1E4-CC4B-8280-1EAB0F019B3F}" type="presOf" srcId="{2ACB2CA1-38AC-8649-8B72-3144E3E76135}" destId="{26DF8F04-19BF-E44C-9ABA-9088BFFB00D8}" srcOrd="1" destOrd="0" presId="urn:microsoft.com/office/officeart/2005/8/layout/process3"/>
    <dgm:cxn modelId="{7E98E06D-A1EC-3643-9F2E-6F14C7B268CD}" srcId="{2ACB2CA1-38AC-8649-8B72-3144E3E76135}" destId="{38656977-DE02-A741-B0B8-18513A303506}" srcOrd="1" destOrd="0" parTransId="{E680323C-D21C-954C-B804-DBD03CA10DDE}" sibTransId="{35C8E51F-B52F-8844-A6B3-63A7DEB82F8A}"/>
    <dgm:cxn modelId="{66BD5A18-600B-CC4C-9EBA-18AE0A68368E}" type="presOf" srcId="{D0D3F836-B29B-8E4E-94E1-FD6E698700E9}" destId="{584E8FDA-83E8-FE45-8B4F-A0F36C7D2278}" srcOrd="0" destOrd="0" presId="urn:microsoft.com/office/officeart/2005/8/layout/process3"/>
    <dgm:cxn modelId="{3F19B77C-38AE-5A48-8C7B-B87E72D4FDD2}" type="presOf" srcId="{9E661D7A-D0E5-024A-997C-7EF3ED18A211}" destId="{96A8E4CD-CE8B-9744-BEBB-06B8A342FCE0}" srcOrd="1" destOrd="0" presId="urn:microsoft.com/office/officeart/2005/8/layout/process3"/>
    <dgm:cxn modelId="{40C2B372-B9AB-C141-BDFA-AA96720C3D32}" type="presOf" srcId="{EBEA6B3C-9D3B-7846-8219-59743FCCD0A7}" destId="{62B49D60-6A55-2849-BB51-319DDA758370}" srcOrd="0" destOrd="0" presId="urn:microsoft.com/office/officeart/2005/8/layout/process3"/>
    <dgm:cxn modelId="{6849C1A6-F509-6144-A39E-34DE31AAD8C5}" type="presOf" srcId="{38656977-DE02-A741-B0B8-18513A303506}" destId="{79F2D462-9672-5F45-9BD2-3AB22F227514}" srcOrd="0" destOrd="1" presId="urn:microsoft.com/office/officeart/2005/8/layout/process3"/>
    <dgm:cxn modelId="{6CF569A0-74EE-1841-AD5F-15FB0BB5ACE5}" type="presOf" srcId="{418B2E1D-3A64-044D-9384-DCB94E0C5713}" destId="{B64E7944-F974-684D-965B-117828D412F6}" srcOrd="0" destOrd="0" presId="urn:microsoft.com/office/officeart/2005/8/layout/process3"/>
    <dgm:cxn modelId="{318F0764-7147-4F4A-BD58-7E42CCFAD00A}" type="presOf" srcId="{B10ECC2E-EB8A-4949-94E3-C6C47F14927F}" destId="{6C253074-37D8-3E4F-8319-5C78B9C89D0F}" srcOrd="0" destOrd="0" presId="urn:microsoft.com/office/officeart/2005/8/layout/process3"/>
    <dgm:cxn modelId="{BD1CDC1E-7C8C-084B-8D67-EF98F93389CF}" type="presOf" srcId="{A9D4D4B1-69EC-9D4A-9275-53ACF3D9F363}" destId="{79F2D462-9672-5F45-9BD2-3AB22F227514}" srcOrd="0" destOrd="0" presId="urn:microsoft.com/office/officeart/2005/8/layout/process3"/>
    <dgm:cxn modelId="{4D2AE888-4D5A-DD4C-8E0D-31DCF884A455}" srcId="{2ACB2CA1-38AC-8649-8B72-3144E3E76135}" destId="{A9D4D4B1-69EC-9D4A-9275-53ACF3D9F363}" srcOrd="0" destOrd="0" parTransId="{95253FB0-E90A-3346-AB4B-35A41402DD5E}" sibTransId="{4A441BE0-B24E-1C41-A4DC-4FBD0A4EA57F}"/>
    <dgm:cxn modelId="{60C43839-5D3F-4841-A285-550F72ECC9A7}" type="presOf" srcId="{DD25E10A-21AD-D34F-9442-45995AD054F3}" destId="{532046ED-26AE-E245-9220-0016681971EA}" srcOrd="1" destOrd="0" presId="urn:microsoft.com/office/officeart/2005/8/layout/process3"/>
    <dgm:cxn modelId="{58B9740D-8DB1-2E42-A33E-01A3451EC344}" srcId="{89D42129-714B-F74F-BDC9-F0ED9C924AB7}" destId="{9E661D7A-D0E5-024A-997C-7EF3ED18A211}" srcOrd="0" destOrd="0" parTransId="{A1CA7A0F-6BC9-E64E-8C94-12CB9D9FC5FC}" sibTransId="{DD25E10A-21AD-D34F-9442-45995AD054F3}"/>
    <dgm:cxn modelId="{632DE989-0061-7B43-9456-37FFAEB34DC6}" srcId="{89D42129-714B-F74F-BDC9-F0ED9C924AB7}" destId="{2ACB2CA1-38AC-8649-8B72-3144E3E76135}" srcOrd="1" destOrd="0" parTransId="{F32A6DD7-8F0B-BD4E-9FFD-D7A8FC61B121}" sibTransId="{418B2E1D-3A64-044D-9384-DCB94E0C5713}"/>
    <dgm:cxn modelId="{21CCAA34-7CCF-034E-B8E8-188A584A7D66}" srcId="{D0D3F836-B29B-8E4E-94E1-FD6E698700E9}" destId="{EBEA6B3C-9D3B-7846-8219-59743FCCD0A7}" srcOrd="0" destOrd="0" parTransId="{09E5DFCD-93BE-5449-8533-A5AEECBE987E}" sibTransId="{69077B44-02F7-4C47-B273-AA110A5B5AAE}"/>
    <dgm:cxn modelId="{0B7F8E23-7413-7849-BF55-DB2835C4551F}" type="presOf" srcId="{9E661D7A-D0E5-024A-997C-7EF3ED18A211}" destId="{920B34E9-9C1A-BF46-98E6-FF0E0589F139}" srcOrd="0" destOrd="0" presId="urn:microsoft.com/office/officeart/2005/8/layout/process3"/>
    <dgm:cxn modelId="{5C8BF0E6-5E74-134B-A120-5A35E5FC75F5}" type="presParOf" srcId="{14A8D4C4-8939-1F45-BFB3-45D0D6509A62}" destId="{B67B1853-A1B3-B14A-99CE-1D3AFF76D360}" srcOrd="0" destOrd="0" presId="urn:microsoft.com/office/officeart/2005/8/layout/process3"/>
    <dgm:cxn modelId="{8962103E-78B9-AD48-98F7-0BD601DDFBF3}" type="presParOf" srcId="{B67B1853-A1B3-B14A-99CE-1D3AFF76D360}" destId="{920B34E9-9C1A-BF46-98E6-FF0E0589F139}" srcOrd="0" destOrd="0" presId="urn:microsoft.com/office/officeart/2005/8/layout/process3"/>
    <dgm:cxn modelId="{73F1BEEA-2A78-434F-86EA-F748F95805AB}" type="presParOf" srcId="{B67B1853-A1B3-B14A-99CE-1D3AFF76D360}" destId="{96A8E4CD-CE8B-9744-BEBB-06B8A342FCE0}" srcOrd="1" destOrd="0" presId="urn:microsoft.com/office/officeart/2005/8/layout/process3"/>
    <dgm:cxn modelId="{7A5854D7-2BA9-9A46-9FDF-8AD78DE6618F}" type="presParOf" srcId="{B67B1853-A1B3-B14A-99CE-1D3AFF76D360}" destId="{6C253074-37D8-3E4F-8319-5C78B9C89D0F}" srcOrd="2" destOrd="0" presId="urn:microsoft.com/office/officeart/2005/8/layout/process3"/>
    <dgm:cxn modelId="{BDC016FA-2A41-3B4F-B5DA-53C2CD499D44}" type="presParOf" srcId="{14A8D4C4-8939-1F45-BFB3-45D0D6509A62}" destId="{998822AC-4D5A-7E4E-A40B-4AA6B79777EE}" srcOrd="1" destOrd="0" presId="urn:microsoft.com/office/officeart/2005/8/layout/process3"/>
    <dgm:cxn modelId="{C128242B-8498-C54A-8BE5-FEEEA2918A96}" type="presParOf" srcId="{998822AC-4D5A-7E4E-A40B-4AA6B79777EE}" destId="{532046ED-26AE-E245-9220-0016681971EA}" srcOrd="0" destOrd="0" presId="urn:microsoft.com/office/officeart/2005/8/layout/process3"/>
    <dgm:cxn modelId="{4979399D-2EAE-F149-AE11-BDC1B1DF64C1}" type="presParOf" srcId="{14A8D4C4-8939-1F45-BFB3-45D0D6509A62}" destId="{EE868E92-8BD2-0445-8B12-86DA803DB9BC}" srcOrd="2" destOrd="0" presId="urn:microsoft.com/office/officeart/2005/8/layout/process3"/>
    <dgm:cxn modelId="{D16B5F2D-175D-3747-865A-A2F2DC753DC4}" type="presParOf" srcId="{EE868E92-8BD2-0445-8B12-86DA803DB9BC}" destId="{CC04F022-68DE-124D-A152-90BFBD59F53F}" srcOrd="0" destOrd="0" presId="urn:microsoft.com/office/officeart/2005/8/layout/process3"/>
    <dgm:cxn modelId="{0E23C658-472D-654E-8EB4-884CEF640F47}" type="presParOf" srcId="{EE868E92-8BD2-0445-8B12-86DA803DB9BC}" destId="{26DF8F04-19BF-E44C-9ABA-9088BFFB00D8}" srcOrd="1" destOrd="0" presId="urn:microsoft.com/office/officeart/2005/8/layout/process3"/>
    <dgm:cxn modelId="{A4C05A41-2E16-1E4F-8F7D-658A377BE70A}" type="presParOf" srcId="{EE868E92-8BD2-0445-8B12-86DA803DB9BC}" destId="{79F2D462-9672-5F45-9BD2-3AB22F227514}" srcOrd="2" destOrd="0" presId="urn:microsoft.com/office/officeart/2005/8/layout/process3"/>
    <dgm:cxn modelId="{0E1A9FBE-19A2-EE47-A971-3C186DC8507E}" type="presParOf" srcId="{14A8D4C4-8939-1F45-BFB3-45D0D6509A62}" destId="{B64E7944-F974-684D-965B-117828D412F6}" srcOrd="3" destOrd="0" presId="urn:microsoft.com/office/officeart/2005/8/layout/process3"/>
    <dgm:cxn modelId="{8FC9962E-2EA5-3441-BD2C-577EA9D77FB8}" type="presParOf" srcId="{B64E7944-F974-684D-965B-117828D412F6}" destId="{3AEB1B2A-5A47-2841-B411-0EA91D5CF9A3}" srcOrd="0" destOrd="0" presId="urn:microsoft.com/office/officeart/2005/8/layout/process3"/>
    <dgm:cxn modelId="{B5B6D932-655E-DB46-A4D9-232CD370A04D}" type="presParOf" srcId="{14A8D4C4-8939-1F45-BFB3-45D0D6509A62}" destId="{B2951226-74AD-0D44-B911-896DA9F25BB9}" srcOrd="4" destOrd="0" presId="urn:microsoft.com/office/officeart/2005/8/layout/process3"/>
    <dgm:cxn modelId="{98421221-DC52-674F-B97F-43ADB613589A}" type="presParOf" srcId="{B2951226-74AD-0D44-B911-896DA9F25BB9}" destId="{584E8FDA-83E8-FE45-8B4F-A0F36C7D2278}" srcOrd="0" destOrd="0" presId="urn:microsoft.com/office/officeart/2005/8/layout/process3"/>
    <dgm:cxn modelId="{C87C0C64-A616-9243-A9A5-6517ED0E49FC}" type="presParOf" srcId="{B2951226-74AD-0D44-B911-896DA9F25BB9}" destId="{D07712AF-6C50-124F-802B-76373DEFB6E4}" srcOrd="1" destOrd="0" presId="urn:microsoft.com/office/officeart/2005/8/layout/process3"/>
    <dgm:cxn modelId="{055A3A48-8508-FF4A-8906-659BA8C0BB09}" type="presParOf" srcId="{B2951226-74AD-0D44-B911-896DA9F25BB9}" destId="{62B49D60-6A55-2849-BB51-319DDA75837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513D2-428C-A14D-905D-09E36967357C}">
      <dsp:nvSpPr>
        <dsp:cNvPr id="0" name=""/>
        <dsp:cNvSpPr/>
      </dsp:nvSpPr>
      <dsp:spPr>
        <a:xfrm>
          <a:off x="6429" y="62468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Transfer</a:t>
          </a:r>
          <a:r>
            <a:rPr lang="en-US" sz="2100" kern="1200" baseline="0" dirty="0" smtClean="0"/>
            <a:t> from </a:t>
          </a:r>
          <a:r>
            <a:rPr lang="en-US" sz="2100" kern="1200" baseline="0" dirty="0" err="1" smtClean="0"/>
            <a:t>SDCard</a:t>
          </a:r>
          <a:r>
            <a:rPr lang="en-US" sz="2100" kern="1200" baseline="0" dirty="0" smtClean="0"/>
            <a:t> to DDR</a:t>
          </a:r>
        </a:p>
      </dsp:txBody>
      <dsp:txXfrm>
        <a:off x="40199" y="96238"/>
        <a:ext cx="1854128" cy="1085461"/>
      </dsp:txXfrm>
    </dsp:sp>
    <dsp:sp modelId="{5057D690-92FC-284F-96AF-9742B43C899C}">
      <dsp:nvSpPr>
        <dsp:cNvPr id="0" name=""/>
        <dsp:cNvSpPr/>
      </dsp:nvSpPr>
      <dsp:spPr>
        <a:xfrm>
          <a:off x="2097204" y="400681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97204" y="495996"/>
        <a:ext cx="285175" cy="285943"/>
      </dsp:txXfrm>
    </dsp:sp>
    <dsp:sp modelId="{10B732A4-04A1-A24D-A621-4FD58E5FD32D}">
      <dsp:nvSpPr>
        <dsp:cNvPr id="0" name=""/>
        <dsp:cNvSpPr/>
      </dsp:nvSpPr>
      <dsp:spPr>
        <a:xfrm>
          <a:off x="2696765" y="62468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Stream one row from each image</a:t>
          </a:r>
          <a:endParaRPr lang="en-US" sz="2100" kern="1200" dirty="0"/>
        </a:p>
      </dsp:txBody>
      <dsp:txXfrm>
        <a:off x="2730535" y="96238"/>
        <a:ext cx="1854128" cy="1085461"/>
      </dsp:txXfrm>
    </dsp:sp>
    <dsp:sp modelId="{569E5F59-5037-2049-8FEE-B8F9E5CFADA6}">
      <dsp:nvSpPr>
        <dsp:cNvPr id="0" name=""/>
        <dsp:cNvSpPr/>
      </dsp:nvSpPr>
      <dsp:spPr>
        <a:xfrm>
          <a:off x="4787541" y="400681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6405"/>
            <a:satOff val="-872"/>
            <a:lumOff val="46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787541" y="495996"/>
        <a:ext cx="285175" cy="285943"/>
      </dsp:txXfrm>
    </dsp:sp>
    <dsp:sp modelId="{69407EED-199A-6B4E-8B53-67E2C4708C14}">
      <dsp:nvSpPr>
        <dsp:cNvPr id="0" name=""/>
        <dsp:cNvSpPr/>
      </dsp:nvSpPr>
      <dsp:spPr>
        <a:xfrm>
          <a:off x="5387101" y="62468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Combine into one row of HDR image</a:t>
          </a:r>
          <a:endParaRPr lang="en-US" sz="2100" kern="1200" dirty="0"/>
        </a:p>
      </dsp:txBody>
      <dsp:txXfrm>
        <a:off x="5420871" y="96238"/>
        <a:ext cx="1854128" cy="1085461"/>
      </dsp:txXfrm>
    </dsp:sp>
    <dsp:sp modelId="{FC6EFC25-B498-8742-86C6-19FCFDF68B4D}">
      <dsp:nvSpPr>
        <dsp:cNvPr id="0" name=""/>
        <dsp:cNvSpPr/>
      </dsp:nvSpPr>
      <dsp:spPr>
        <a:xfrm rot="5400000">
          <a:off x="6144239" y="1349986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2809"/>
            <a:satOff val="-1743"/>
            <a:lumOff val="92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6204964" y="1384576"/>
        <a:ext cx="285943" cy="285175"/>
      </dsp:txXfrm>
    </dsp:sp>
    <dsp:sp modelId="{8FA47150-A034-6F4B-A718-78FB1A9B0256}">
      <dsp:nvSpPr>
        <dsp:cNvPr id="0" name=""/>
        <dsp:cNvSpPr/>
      </dsp:nvSpPr>
      <dsp:spPr>
        <a:xfrm>
          <a:off x="5387101" y="1984136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Gamma</a:t>
          </a:r>
          <a:r>
            <a:rPr lang="en-US" sz="2100" kern="1200" baseline="0" dirty="0" smtClean="0"/>
            <a:t> compression</a:t>
          </a:r>
          <a:endParaRPr lang="en-US" sz="2100" kern="1200" dirty="0"/>
        </a:p>
      </dsp:txBody>
      <dsp:txXfrm>
        <a:off x="5420871" y="2017906"/>
        <a:ext cx="1854128" cy="1085461"/>
      </dsp:txXfrm>
    </dsp:sp>
    <dsp:sp modelId="{43433927-A698-674E-AA12-AA99780983D5}">
      <dsp:nvSpPr>
        <dsp:cNvPr id="0" name=""/>
        <dsp:cNvSpPr/>
      </dsp:nvSpPr>
      <dsp:spPr>
        <a:xfrm rot="10800000">
          <a:off x="4810601" y="2322350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09214"/>
            <a:satOff val="-2615"/>
            <a:lumOff val="138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4932819" y="2417665"/>
        <a:ext cx="285175" cy="285943"/>
      </dsp:txXfrm>
    </dsp:sp>
    <dsp:sp modelId="{0471AD39-C1FF-E34A-B8F5-3D8624F91901}">
      <dsp:nvSpPr>
        <dsp:cNvPr id="0" name=""/>
        <dsp:cNvSpPr/>
      </dsp:nvSpPr>
      <dsp:spPr>
        <a:xfrm>
          <a:off x="2696765" y="1984136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Convert to greyscale (</a:t>
          </a:r>
          <a:r>
            <a:rPr lang="en-US" sz="2100" kern="1200" dirty="0" err="1" smtClean="0"/>
            <a:t>YCbCr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2730535" y="2017906"/>
        <a:ext cx="1854128" cy="1085461"/>
      </dsp:txXfrm>
    </dsp:sp>
    <dsp:sp modelId="{23BEB9F8-FBF8-CB42-AA97-D5B5946C226A}">
      <dsp:nvSpPr>
        <dsp:cNvPr id="0" name=""/>
        <dsp:cNvSpPr/>
      </dsp:nvSpPr>
      <dsp:spPr>
        <a:xfrm rot="10800000">
          <a:off x="2120265" y="2322350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45619"/>
            <a:satOff val="-3486"/>
            <a:lumOff val="184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242483" y="2417665"/>
        <a:ext cx="285175" cy="285943"/>
      </dsp:txXfrm>
    </dsp:sp>
    <dsp:sp modelId="{9008304A-26BE-DD44-8205-E0326F7D5F02}">
      <dsp:nvSpPr>
        <dsp:cNvPr id="0" name=""/>
        <dsp:cNvSpPr/>
      </dsp:nvSpPr>
      <dsp:spPr>
        <a:xfrm>
          <a:off x="6429" y="1984136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Edge detection on greyscale image</a:t>
          </a:r>
          <a:endParaRPr lang="en-US" sz="2100" kern="1200" dirty="0"/>
        </a:p>
      </dsp:txBody>
      <dsp:txXfrm>
        <a:off x="40199" y="2017906"/>
        <a:ext cx="1854128" cy="1085461"/>
      </dsp:txXfrm>
    </dsp:sp>
    <dsp:sp modelId="{DA2C6572-102C-B944-9B46-107979755F27}">
      <dsp:nvSpPr>
        <dsp:cNvPr id="0" name=""/>
        <dsp:cNvSpPr/>
      </dsp:nvSpPr>
      <dsp:spPr>
        <a:xfrm rot="5400000">
          <a:off x="763566" y="3271654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2023"/>
            <a:satOff val="-4358"/>
            <a:lumOff val="230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824291" y="3306244"/>
        <a:ext cx="285943" cy="285175"/>
      </dsp:txXfrm>
    </dsp:sp>
    <dsp:sp modelId="{1886DA5C-5955-5E4E-9464-EDAE83510D02}">
      <dsp:nvSpPr>
        <dsp:cNvPr id="0" name=""/>
        <dsp:cNvSpPr/>
      </dsp:nvSpPr>
      <dsp:spPr>
        <a:xfrm>
          <a:off x="6429" y="3905805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Convert to RGB</a:t>
          </a:r>
          <a:endParaRPr lang="en-US" sz="2100" kern="1200" dirty="0"/>
        </a:p>
      </dsp:txBody>
      <dsp:txXfrm>
        <a:off x="40199" y="3939575"/>
        <a:ext cx="1854128" cy="1085461"/>
      </dsp:txXfrm>
    </dsp:sp>
    <dsp:sp modelId="{060366D7-7CDD-0F41-8F51-4F48B63CCAE1}">
      <dsp:nvSpPr>
        <dsp:cNvPr id="0" name=""/>
        <dsp:cNvSpPr/>
      </dsp:nvSpPr>
      <dsp:spPr>
        <a:xfrm>
          <a:off x="2097204" y="4244019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18428"/>
            <a:satOff val="-5229"/>
            <a:lumOff val="276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97204" y="4339334"/>
        <a:ext cx="285175" cy="285943"/>
      </dsp:txXfrm>
    </dsp:sp>
    <dsp:sp modelId="{7994169F-10CA-9D40-A47A-1BD3636BD1CC}">
      <dsp:nvSpPr>
        <dsp:cNvPr id="0" name=""/>
        <dsp:cNvSpPr/>
      </dsp:nvSpPr>
      <dsp:spPr>
        <a:xfrm>
          <a:off x="2696765" y="3905805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Stream into frame buffer</a:t>
          </a:r>
          <a:endParaRPr lang="en-US" sz="2100" kern="1200" dirty="0"/>
        </a:p>
      </dsp:txBody>
      <dsp:txXfrm>
        <a:off x="2730535" y="3939575"/>
        <a:ext cx="1854128" cy="1085461"/>
      </dsp:txXfrm>
    </dsp:sp>
    <dsp:sp modelId="{46D659CB-009E-B745-B3CD-65545FAB1FAD}">
      <dsp:nvSpPr>
        <dsp:cNvPr id="0" name=""/>
        <dsp:cNvSpPr/>
      </dsp:nvSpPr>
      <dsp:spPr>
        <a:xfrm>
          <a:off x="4787541" y="4244019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54832"/>
            <a:satOff val="-6101"/>
            <a:lumOff val="322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787541" y="4339334"/>
        <a:ext cx="285175" cy="285943"/>
      </dsp:txXfrm>
    </dsp:sp>
    <dsp:sp modelId="{92D9C1CE-C8FC-9B47-92B1-35586DE63C00}">
      <dsp:nvSpPr>
        <dsp:cNvPr id="0" name=""/>
        <dsp:cNvSpPr/>
      </dsp:nvSpPr>
      <dsp:spPr>
        <a:xfrm>
          <a:off x="5387101" y="3905805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Display on VGA monitor</a:t>
          </a:r>
          <a:endParaRPr lang="en-US" sz="2100" kern="1200" dirty="0"/>
        </a:p>
      </dsp:txBody>
      <dsp:txXfrm>
        <a:off x="5420871" y="3939575"/>
        <a:ext cx="1854128" cy="1085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8E4CD-CE8B-9744-BEBB-06B8A342FCE0}">
      <dsp:nvSpPr>
        <dsp:cNvPr id="0" name=""/>
        <dsp:cNvSpPr/>
      </dsp:nvSpPr>
      <dsp:spPr>
        <a:xfrm>
          <a:off x="3638" y="1639262"/>
          <a:ext cx="1654278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Software</a:t>
          </a:r>
          <a:r>
            <a:rPr lang="en-US" sz="1500" kern="1200" baseline="0" dirty="0" smtClean="0"/>
            <a:t> </a:t>
          </a:r>
          <a:endParaRPr lang="en-US" sz="1500" kern="1200" dirty="0"/>
        </a:p>
      </dsp:txBody>
      <dsp:txXfrm>
        <a:off x="3638" y="1639262"/>
        <a:ext cx="1654278" cy="432000"/>
      </dsp:txXfrm>
    </dsp:sp>
    <dsp:sp modelId="{6C253074-37D8-3E4F-8319-5C78B9C89D0F}">
      <dsp:nvSpPr>
        <dsp:cNvPr id="0" name=""/>
        <dsp:cNvSpPr/>
      </dsp:nvSpPr>
      <dsp:spPr>
        <a:xfrm>
          <a:off x="342466" y="2071262"/>
          <a:ext cx="1654278" cy="1410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Matlab</a:t>
          </a:r>
          <a:r>
            <a:rPr lang="en-US" sz="1500" kern="1200" dirty="0" smtClean="0"/>
            <a:t>/Python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Initialization values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Calibration</a:t>
          </a:r>
        </a:p>
      </dsp:txBody>
      <dsp:txXfrm>
        <a:off x="383785" y="2112581"/>
        <a:ext cx="1571640" cy="1328112"/>
      </dsp:txXfrm>
    </dsp:sp>
    <dsp:sp modelId="{998822AC-4D5A-7E4E-A40B-4AA6B79777EE}">
      <dsp:nvSpPr>
        <dsp:cNvPr id="0" name=""/>
        <dsp:cNvSpPr/>
      </dsp:nvSpPr>
      <dsp:spPr>
        <a:xfrm>
          <a:off x="1908699" y="1649328"/>
          <a:ext cx="531659" cy="4118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908699" y="1731701"/>
        <a:ext cx="408099" cy="247121"/>
      </dsp:txXfrm>
    </dsp:sp>
    <dsp:sp modelId="{26DF8F04-19BF-E44C-9ABA-9088BFFB00D8}">
      <dsp:nvSpPr>
        <dsp:cNvPr id="0" name=""/>
        <dsp:cNvSpPr/>
      </dsp:nvSpPr>
      <dsp:spPr>
        <a:xfrm>
          <a:off x="2661046" y="1639262"/>
          <a:ext cx="1654278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Hardware</a:t>
          </a:r>
          <a:endParaRPr lang="en-US" sz="1500" kern="1200" dirty="0"/>
        </a:p>
      </dsp:txBody>
      <dsp:txXfrm>
        <a:off x="2661046" y="1639262"/>
        <a:ext cx="1654278" cy="432000"/>
      </dsp:txXfrm>
    </dsp:sp>
    <dsp:sp modelId="{79F2D462-9672-5F45-9BD2-3AB22F227514}">
      <dsp:nvSpPr>
        <dsp:cNvPr id="0" name=""/>
        <dsp:cNvSpPr/>
      </dsp:nvSpPr>
      <dsp:spPr>
        <a:xfrm>
          <a:off x="2999874" y="2071262"/>
          <a:ext cx="1654278" cy="1410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Behavioural</a:t>
          </a:r>
          <a:r>
            <a:rPr lang="en-US" sz="1500" kern="1200" dirty="0" smtClean="0"/>
            <a:t> simulation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Post-synthesis simulation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3041193" y="2112581"/>
        <a:ext cx="1571640" cy="1328112"/>
      </dsp:txXfrm>
    </dsp:sp>
    <dsp:sp modelId="{B64E7944-F974-684D-965B-117828D412F6}">
      <dsp:nvSpPr>
        <dsp:cNvPr id="0" name=""/>
        <dsp:cNvSpPr/>
      </dsp:nvSpPr>
      <dsp:spPr>
        <a:xfrm>
          <a:off x="4566107" y="1649328"/>
          <a:ext cx="531659" cy="4118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566107" y="1731701"/>
        <a:ext cx="408099" cy="247121"/>
      </dsp:txXfrm>
    </dsp:sp>
    <dsp:sp modelId="{D07712AF-6C50-124F-802B-76373DEFB6E4}">
      <dsp:nvSpPr>
        <dsp:cNvPr id="0" name=""/>
        <dsp:cNvSpPr/>
      </dsp:nvSpPr>
      <dsp:spPr>
        <a:xfrm>
          <a:off x="5318455" y="1639262"/>
          <a:ext cx="1654278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Integration</a:t>
          </a:r>
          <a:endParaRPr lang="en-US" sz="1500" kern="1200" dirty="0"/>
        </a:p>
      </dsp:txBody>
      <dsp:txXfrm>
        <a:off x="5318455" y="1639262"/>
        <a:ext cx="1654278" cy="432000"/>
      </dsp:txXfrm>
    </dsp:sp>
    <dsp:sp modelId="{62B49D60-6A55-2849-BB51-319DDA758370}">
      <dsp:nvSpPr>
        <dsp:cNvPr id="0" name=""/>
        <dsp:cNvSpPr/>
      </dsp:nvSpPr>
      <dsp:spPr>
        <a:xfrm>
          <a:off x="5657283" y="2071262"/>
          <a:ext cx="1654278" cy="1410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Integrate one component at a 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Calibration</a:t>
          </a:r>
        </a:p>
      </dsp:txBody>
      <dsp:txXfrm>
        <a:off x="5698602" y="2112581"/>
        <a:ext cx="1571640" cy="132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D3774-13FB-6843-BB11-8A5042E0F457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A9268-0862-0F40-B4DF-EF8825E75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0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A9268-0862-0F40-B4DF-EF8825E759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87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A9268-0862-0F40-B4DF-EF8825E759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A9268-0862-0F40-B4DF-EF8825E759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A9268-0862-0F40-B4DF-EF8825E759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A9268-0862-0F40-B4DF-EF8825E759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A9268-0862-0F40-B4DF-EF8825E759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A9268-0862-0F40-B4DF-EF8825E759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44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A9268-0862-0F40-B4DF-EF8825E759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9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A9268-0862-0F40-B4DF-EF8825E759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03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A9268-0862-0F40-B4DF-EF8825E759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Enhanced </a:t>
            </a:r>
            <a:r>
              <a:rPr lang="en-US" dirty="0" smtClean="0"/>
              <a:t>Object </a:t>
            </a:r>
            <a:r>
              <a:rPr lang="en-US" dirty="0" smtClean="0"/>
              <a:t>Detection Using HDR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ECE532 Digital Systems </a:t>
            </a:r>
            <a:r>
              <a:rPr lang="en-US" dirty="0" smtClean="0"/>
              <a:t>Design, Group 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4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RGB888 processing -&gt; RGB444 VGA display</a:t>
            </a:r>
          </a:p>
          <a:p>
            <a:r>
              <a:rPr lang="en-US" dirty="0" smtClean="0"/>
              <a:t>Rounding errors</a:t>
            </a:r>
          </a:p>
          <a:p>
            <a:r>
              <a:rPr lang="en-US" dirty="0" err="1" smtClean="0"/>
              <a:t>SDCard</a:t>
            </a:r>
            <a:r>
              <a:rPr lang="en-US" dirty="0" smtClean="0"/>
              <a:t> to DDR speed</a:t>
            </a:r>
          </a:p>
          <a:p>
            <a:r>
              <a:rPr lang="en-US" dirty="0" smtClean="0"/>
              <a:t>Interfacing with DMA &amp; SPI</a:t>
            </a:r>
          </a:p>
          <a:p>
            <a:r>
              <a:rPr lang="en-US" dirty="0" smtClean="0"/>
              <a:t>Unstable camera</a:t>
            </a:r>
          </a:p>
        </p:txBody>
      </p:sp>
    </p:spTree>
    <p:extLst>
      <p:ext uri="{BB962C8B-B14F-4D97-AF65-F5344CB8AC3E}">
        <p14:creationId xmlns:p14="http://schemas.microsoft.com/office/powerpoint/2010/main" val="19101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Cameras have limited dynamic range</a:t>
            </a:r>
          </a:p>
          <a:p>
            <a:r>
              <a:rPr lang="en-US" dirty="0" smtClean="0"/>
              <a:t>HDR combines multiple images into one image with range similar to human eye</a:t>
            </a:r>
          </a:p>
          <a:p>
            <a:r>
              <a:rPr lang="en-US" dirty="0" smtClean="0"/>
              <a:t>Brings out details in very dark/bright areas</a:t>
            </a:r>
          </a:p>
          <a:p>
            <a:r>
              <a:rPr lang="en-US" dirty="0" smtClean="0"/>
              <a:t>Can be used to detect objects against similar backgrounds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Original images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7" y="1184730"/>
            <a:ext cx="3981685" cy="22396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28" y="1184730"/>
            <a:ext cx="3981685" cy="2239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8" y="3485322"/>
            <a:ext cx="3981685" cy="2239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29" y="3485322"/>
            <a:ext cx="3981685" cy="223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Camera response function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55" y="863600"/>
            <a:ext cx="6828366" cy="5121275"/>
          </a:xfrm>
        </p:spPr>
      </p:pic>
      <p:sp>
        <p:nvSpPr>
          <p:cNvPr id="14" name="TextBox 13"/>
          <p:cNvSpPr txBox="1"/>
          <p:nvPr/>
        </p:nvSpPr>
        <p:spPr>
          <a:xfrm>
            <a:off x="4736151" y="5984875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CRF calculated from 3 sets of images at </a:t>
            </a:r>
            <a:r>
              <a:rPr lang="en-US" smtClean="0"/>
              <a:t>8 exposures each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 Tone-mapped HDR composite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7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11989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 Square detection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70" y="920404"/>
            <a:ext cx="4185842" cy="23528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148" y="3583454"/>
            <a:ext cx="4188664" cy="23544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9200" y="1635181"/>
            <a:ext cx="261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 detection on original 1/125 exposure image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39200" y="4437523"/>
            <a:ext cx="24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 detection on HDR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76976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65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24" y="160328"/>
            <a:ext cx="7896771" cy="6697672"/>
          </a:xfrm>
        </p:spPr>
      </p:pic>
    </p:spTree>
    <p:extLst>
      <p:ext uri="{BB962C8B-B14F-4D97-AF65-F5344CB8AC3E}">
        <p14:creationId xmlns:p14="http://schemas.microsoft.com/office/powerpoint/2010/main" val="15084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73842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67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184</Words>
  <Application>Microsoft Macintosh PowerPoint</Application>
  <PresentationFormat>Widescreen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Wingdings</vt:lpstr>
      <vt:lpstr>Wingdings 2</vt:lpstr>
      <vt:lpstr>Frame</vt:lpstr>
      <vt:lpstr>Enhanced Object Detection Using HDR</vt:lpstr>
      <vt:lpstr>Background</vt:lpstr>
      <vt:lpstr>1.  Original images</vt:lpstr>
      <vt:lpstr>2.  Camera response function</vt:lpstr>
      <vt:lpstr>3.  Tone-mapped HDR composite</vt:lpstr>
      <vt:lpstr>4.  Square detection</vt:lpstr>
      <vt:lpstr>System Overview</vt:lpstr>
      <vt:lpstr>System Overview</vt:lpstr>
      <vt:lpstr>Design Process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Objection Detection Using HDR</dc:title>
  <dc:creator>Yuanfang Li</dc:creator>
  <cp:lastModifiedBy>Yuanfang Li</cp:lastModifiedBy>
  <cp:revision>57</cp:revision>
  <dcterms:created xsi:type="dcterms:W3CDTF">2016-04-01T17:45:47Z</dcterms:created>
  <dcterms:modified xsi:type="dcterms:W3CDTF">2016-04-08T01:44:58Z</dcterms:modified>
</cp:coreProperties>
</file>