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6" r:id="rId4"/>
    <p:sldId id="260" r:id="rId5"/>
    <p:sldId id="264" r:id="rId6"/>
    <p:sldId id="257" r:id="rId7"/>
    <p:sldId id="259" r:id="rId8"/>
    <p:sldId id="258" r:id="rId9"/>
    <p:sldId id="261" r:id="rId10"/>
    <p:sldId id="262" r:id="rId11"/>
    <p:sldId id="265" r:id="rId12"/>
    <p:sldId id="263" r:id="rId13"/>
    <p:sldId id="269" r:id="rId14"/>
    <p:sldId id="268" r:id="rId15"/>
    <p:sldId id="267" r:id="rId16"/>
    <p:sldId id="276" r:id="rId17"/>
    <p:sldId id="271" r:id="rId18"/>
    <p:sldId id="270" r:id="rId19"/>
    <p:sldId id="273" r:id="rId20"/>
    <p:sldId id="272" r:id="rId21"/>
    <p:sldId id="274" r:id="rId22"/>
    <p:sldId id="275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B7A4-BAD0-4B99-9A6B-26F4CAD7C546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3F43-2997-4D41-9382-47709BEE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55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B7A4-BAD0-4B99-9A6B-26F4CAD7C546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3F43-2997-4D41-9382-47709BEE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2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B7A4-BAD0-4B99-9A6B-26F4CAD7C546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3F43-2997-4D41-9382-47709BEE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6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B7A4-BAD0-4B99-9A6B-26F4CAD7C546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3F43-2997-4D41-9382-47709BEE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2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B7A4-BAD0-4B99-9A6B-26F4CAD7C546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3F43-2997-4D41-9382-47709BEE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00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B7A4-BAD0-4B99-9A6B-26F4CAD7C546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3F43-2997-4D41-9382-47709BEE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53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B7A4-BAD0-4B99-9A6B-26F4CAD7C546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3F43-2997-4D41-9382-47709BEE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4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B7A4-BAD0-4B99-9A6B-26F4CAD7C546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3F43-2997-4D41-9382-47709BEE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5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B7A4-BAD0-4B99-9A6B-26F4CAD7C546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3F43-2997-4D41-9382-47709BEE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21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B7A4-BAD0-4B99-9A6B-26F4CAD7C546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3F43-2997-4D41-9382-47709BEE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0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B7A4-BAD0-4B99-9A6B-26F4CAD7C546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3F43-2997-4D41-9382-47709BEE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2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2B7A4-BAD0-4B99-9A6B-26F4CAD7C546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23F43-2997-4D41-9382-47709BEE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5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代码规范审查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2013-12-12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4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删除和批量删除合并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deleteByKey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String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batchDelete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endParaRPr lang="en-US" altLang="zh-CN" b="1" u="sng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统一使用</a:t>
            </a:r>
            <a:endParaRPr lang="en-US" altLang="zh-CN" b="1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deleteByKeys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4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9367" y="2292824"/>
            <a:ext cx="5923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rgbClr val="002060"/>
                </a:solidFill>
              </a:rPr>
              <a:t>JavaScript</a:t>
            </a:r>
            <a:r>
              <a:rPr lang="zh-CN" altLang="en-US" sz="6600" dirty="0" smtClean="0">
                <a:solidFill>
                  <a:srgbClr val="002060"/>
                </a:solidFill>
              </a:rPr>
              <a:t>篇</a:t>
            </a:r>
            <a:endParaRPr lang="zh-CN" altLang="en-US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zh-CN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zh-CN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edit_index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</a:p>
          <a:p>
            <a:pPr marL="0" indent="0">
              <a:buNone/>
            </a:pPr>
            <a:r>
              <a:rPr lang="en-US" altLang="zh-CN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batch_flag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n-US" altLang="zh-CN" b="1" dirty="0" smtClean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/>
              <a:t>stu.course.information.js</a:t>
            </a:r>
          </a:p>
          <a:p>
            <a:pPr marL="0" indent="0">
              <a:buNone/>
            </a:pPr>
            <a:r>
              <a:rPr lang="en-US" altLang="zh-CN" dirty="0" smtClean="0"/>
              <a:t>stu.return.js</a:t>
            </a:r>
          </a:p>
          <a:p>
            <a:pPr marL="0" indent="0">
              <a:buNone/>
            </a:pPr>
            <a:r>
              <a:rPr lang="en-US" altLang="zh-CN" dirty="0" smtClean="0"/>
              <a:t>stu.return.set.js</a:t>
            </a:r>
          </a:p>
          <a:p>
            <a:pPr marL="0" indent="0">
              <a:buNone/>
            </a:pPr>
            <a:r>
              <a:rPr lang="zh-CN" altLang="en-US" dirty="0" smtClean="0"/>
              <a:t>命名大</a:t>
            </a:r>
            <a:r>
              <a:rPr lang="zh-CN" altLang="en-US" dirty="0"/>
              <a:t>多数没</a:t>
            </a:r>
            <a:r>
              <a:rPr lang="zh-CN" altLang="en-US" dirty="0" smtClean="0"/>
              <a:t>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7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&amp; </a:t>
            </a:r>
            <a:r>
              <a:rPr lang="en-US" altLang="zh-CN" dirty="0"/>
              <a:t>Auxiliary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只针对</a:t>
            </a:r>
            <a:r>
              <a:rPr lang="en-US" altLang="zh-CN" i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easyui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-dialog</a:t>
            </a:r>
            <a:r>
              <a:rPr lang="zh-CN" altLang="en-US" dirty="0" smtClean="0"/>
              <a:t>，不是所有函数都加上后缀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* 进入行修改状态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*</a:t>
            </a:r>
            <a:r>
              <a:rPr lang="en-US" altLang="zh-CN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editRowMain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(index) </a:t>
            </a: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editRow</a:t>
            </a:r>
            <a:r>
              <a:rPr lang="zh-CN" alt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就行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9367" y="2292824"/>
            <a:ext cx="5923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rgbClr val="002060"/>
                </a:solidFill>
              </a:rPr>
              <a:t>JSP</a:t>
            </a:r>
            <a:r>
              <a:rPr lang="zh-CN" altLang="en-US" sz="6600" dirty="0" smtClean="0">
                <a:solidFill>
                  <a:srgbClr val="002060"/>
                </a:solidFill>
              </a:rPr>
              <a:t>篇</a:t>
            </a:r>
            <a:endParaRPr lang="zh-CN" altLang="en-US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4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文件上传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div</a:t>
            </a:r>
            <a:r>
              <a:rPr lang="en-US" altLang="zh-CN" dirty="0" smtClean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CN" i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pld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 </a:t>
            </a:r>
            <a:r>
              <a:rPr lang="en-US" altLang="zh-CN" dirty="0" smtClean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buttons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"#</a:t>
            </a:r>
            <a:r>
              <a:rPr lang="en-US" altLang="zh-CN" i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pld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-buttons"</a:t>
            </a:r>
            <a:r>
              <a:rPr lang="en-US" altLang="zh-CN" i="1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en-US" altLang="zh-CN" i="1" dirty="0" smtClean="0">
              <a:solidFill>
                <a:srgbClr val="2A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div</a:t>
            </a:r>
            <a:r>
              <a:rPr lang="en-US" altLang="zh-CN" dirty="0" smtClean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CN" i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pld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-buttons"</a:t>
            </a:r>
            <a:r>
              <a:rPr lang="en-US" altLang="zh-CN" i="1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onclick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CN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uploadAuxiliary</a:t>
            </a:r>
            <a:r>
              <a:rPr lang="en-US" altLang="zh-CN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()"</a:t>
            </a:r>
            <a:r>
              <a:rPr lang="en-US" altLang="zh-CN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上传</a:t>
            </a:r>
            <a:r>
              <a:rPr lang="en-US" altLang="zh-CN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</a:t>
            </a:r>
            <a:r>
              <a:rPr lang="en-US" altLang="zh-CN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zh-CN" dirty="0">
              <a:solidFill>
                <a:srgbClr val="00808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/>
              <a:t>统一使用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div</a:t>
            </a:r>
            <a:r>
              <a:rPr lang="en-US" altLang="zh-CN" dirty="0" smtClean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"import" </a:t>
            </a:r>
            <a:r>
              <a:rPr lang="en-US" altLang="zh-CN" dirty="0" smtClean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buttons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"#import-buttons"</a:t>
            </a:r>
            <a:r>
              <a:rPr lang="en-US" altLang="zh-CN" i="1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en-US" altLang="zh-CN" i="1" dirty="0" smtClean="0">
              <a:solidFill>
                <a:srgbClr val="2A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div</a:t>
            </a:r>
            <a:r>
              <a:rPr lang="en-US" altLang="zh-CN" dirty="0" smtClean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"import-buttons"</a:t>
            </a:r>
            <a:r>
              <a:rPr lang="en-US" altLang="zh-CN" i="1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onclick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CN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importAuxiliary</a:t>
            </a:r>
            <a:r>
              <a:rPr lang="en-US" altLang="zh-CN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CN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上传</a:t>
            </a:r>
            <a:r>
              <a:rPr lang="en-US" altLang="zh-CN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</a:t>
            </a:r>
            <a:r>
              <a:rPr lang="en-US" altLang="zh-CN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也要修改）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5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div</a:t>
            </a:r>
            <a:r>
              <a:rPr lang="en-US" altLang="zh-CN" dirty="0" smtClean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CN" i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qry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不</a:t>
            </a:r>
            <a:r>
              <a:rPr lang="zh-CN" altLang="en-US" dirty="0" smtClean="0"/>
              <a:t>用缩写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6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不需要的删除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班号</a:t>
            </a:r>
            <a:endParaRPr lang="en-US" altLang="zh-CN" dirty="0" smtClean="0"/>
          </a:p>
          <a:p>
            <a:r>
              <a:rPr lang="en-US" altLang="zh-CN" dirty="0" err="1" smtClean="0"/>
              <a:t>stuStudentInformationId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5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必输字段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先不加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</a:p>
          <a:p>
            <a:r>
              <a:rPr lang="zh-CN" altLang="en-US" dirty="0" smtClean="0"/>
              <a:t>但一定要</a:t>
            </a:r>
            <a:r>
              <a:rPr lang="zh-CN" altLang="en-US" dirty="0" smtClean="0">
                <a:solidFill>
                  <a:srgbClr val="FF0000"/>
                </a:solidFill>
              </a:rPr>
              <a:t>验证</a:t>
            </a:r>
            <a:r>
              <a:rPr lang="en-US" altLang="zh-CN" dirty="0" smtClean="0">
                <a:solidFill>
                  <a:srgbClr val="FF0000"/>
                </a:solidFill>
              </a:rPr>
              <a:t>validate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9367" y="2292824"/>
            <a:ext cx="5923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002060"/>
                </a:solidFill>
              </a:rPr>
              <a:t>Formatter</a:t>
            </a:r>
            <a:r>
              <a:rPr lang="zh-CN" altLang="en-US" sz="6600" dirty="0" smtClean="0">
                <a:solidFill>
                  <a:srgbClr val="002060"/>
                </a:solidFill>
              </a:rPr>
              <a:t>篇</a:t>
            </a:r>
            <a:endParaRPr lang="zh-CN" altLang="en-US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1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MySQL</a:t>
            </a:r>
            <a:r>
              <a:rPr lang="zh-CN" altLang="en-US" dirty="0" smtClean="0">
                <a:solidFill>
                  <a:srgbClr val="002060"/>
                </a:solidFill>
              </a:rPr>
              <a:t>篇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Java</a:t>
            </a:r>
            <a:r>
              <a:rPr lang="zh-CN" altLang="en-US" dirty="0" smtClean="0">
                <a:solidFill>
                  <a:srgbClr val="002060"/>
                </a:solidFill>
              </a:rPr>
              <a:t>篇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JavaScript</a:t>
            </a:r>
            <a:r>
              <a:rPr lang="zh-CN" altLang="en-US" dirty="0">
                <a:solidFill>
                  <a:srgbClr val="002060"/>
                </a:solidFill>
              </a:rPr>
              <a:t>篇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JSP</a:t>
            </a:r>
            <a:r>
              <a:rPr lang="zh-CN" altLang="en-US" dirty="0" smtClean="0">
                <a:solidFill>
                  <a:srgbClr val="002060"/>
                </a:solidFill>
              </a:rPr>
              <a:t>篇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dirty="0" smtClean="0">
                <a:solidFill>
                  <a:srgbClr val="002060"/>
                </a:solidFill>
              </a:rPr>
              <a:t>Formatter</a:t>
            </a:r>
            <a:r>
              <a:rPr lang="zh-CN" altLang="en-US" dirty="0" smtClean="0">
                <a:solidFill>
                  <a:srgbClr val="002060"/>
                </a:solidFill>
              </a:rPr>
              <a:t>篇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zh-CN" altLang="en-US" dirty="0">
                <a:solidFill>
                  <a:srgbClr val="002060"/>
                </a:solidFill>
              </a:rPr>
              <a:t>注</a:t>
            </a:r>
            <a:r>
              <a:rPr lang="zh-CN" altLang="en-US" dirty="0" smtClean="0">
                <a:solidFill>
                  <a:srgbClr val="002060"/>
                </a:solidFill>
              </a:rPr>
              <a:t>释篇</a:t>
            </a:r>
            <a:endParaRPr lang="zh-CN" altLang="en-US" dirty="0">
              <a:solidFill>
                <a:srgbClr val="002060"/>
              </a:solidFill>
            </a:endParaRPr>
          </a:p>
          <a:p>
            <a:endParaRPr lang="zh-CN" altLang="en-US" dirty="0">
              <a:solidFill>
                <a:srgbClr val="00206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967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代码提交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很多代码提交之间都没有</a:t>
            </a:r>
            <a:r>
              <a:rPr lang="en-US" altLang="zh-CN" dirty="0" smtClean="0"/>
              <a:t>formatter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ctrl+shift+f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6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 formatter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504" y="5213444"/>
            <a:ext cx="1067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</a:t>
            </a:r>
            <a:r>
              <a:rPr lang="en-US" altLang="zh-CN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data-options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"field : '</a:t>
            </a:r>
            <a:r>
              <a:rPr lang="en-US" altLang="zh-CN" i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action',align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: 'center'</a:t>
            </a:r>
          </a:p>
          <a:p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formatter : function(value, row, index) {</a:t>
            </a:r>
          </a:p>
          <a:p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	return </a:t>
            </a:r>
            <a:r>
              <a:rPr lang="en-US" altLang="zh-CN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datagridActionFieldFormatter</a:t>
            </a:r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(row, index);</a:t>
            </a:r>
          </a:p>
          <a:p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},"</a:t>
            </a:r>
            <a:r>
              <a:rPr lang="en-US" altLang="zh-CN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操作</a:t>
            </a:r>
            <a:r>
              <a:rPr lang="en-US" altLang="zh-CN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i="1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</a:t>
            </a:r>
            <a:r>
              <a:rPr lang="en-US" altLang="zh-CN" i="1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504" y="1690688"/>
            <a:ext cx="1191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</a:t>
            </a:r>
            <a:r>
              <a:rPr lang="en-US" altLang="zh-CN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data-options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"field : '</a:t>
            </a:r>
            <a:r>
              <a:rPr lang="en-US" altLang="zh-CN" i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action',align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: 'center',width:70,</a:t>
            </a:r>
          </a:p>
          <a:p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formatter : function(value, row, index) {</a:t>
            </a:r>
          </a:p>
          <a:p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if (</a:t>
            </a:r>
            <a:r>
              <a:rPr lang="en-US" altLang="zh-CN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row.editing</a:t>
            </a:r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s = '&lt;a </a:t>
            </a:r>
            <a:r>
              <a:rPr lang="en-US" altLang="zh-CN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=&amp;</a:t>
            </a:r>
            <a:r>
              <a:rPr lang="en-US" altLang="zh-CN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quot</a:t>
            </a:r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;#&amp;</a:t>
            </a:r>
            <a:r>
              <a:rPr lang="en-US" altLang="zh-CN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quot</a:t>
            </a:r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; </a:t>
            </a:r>
            <a:r>
              <a:rPr lang="en-US" altLang="zh-CN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=&amp;</a:t>
            </a:r>
            <a:r>
              <a:rPr lang="en-US" altLang="zh-CN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quot;saveRowMain</a:t>
            </a:r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(' 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index 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')&amp;</a:t>
            </a:r>
            <a:r>
              <a:rPr lang="en-US" altLang="zh-CN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quot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保存</a:t>
            </a:r>
            <a:r>
              <a:rPr lang="en-US" altLang="zh-CN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i="1" dirty="0" smtClean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zh-CN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 = '</a:t>
            </a:r>
            <a:r>
              <a:rPr lang="en-US" altLang="zh-CN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zh-CN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quot</a:t>
            </a:r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;#&amp;</a:t>
            </a:r>
            <a:r>
              <a:rPr lang="en-US" altLang="zh-CN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quot</a:t>
            </a:r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; </a:t>
            </a:r>
            <a:r>
              <a:rPr lang="en-US" altLang="zh-CN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=&amp;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quot;cancelRowMain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(' + </a:t>
            </a:r>
            <a:r>
              <a:rPr lang="en-US" altLang="zh-CN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index 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')&amp;</a:t>
            </a:r>
            <a:r>
              <a:rPr lang="en-US" altLang="zh-CN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quot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取消</a:t>
            </a:r>
            <a:r>
              <a:rPr lang="en-US" altLang="zh-CN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i="1" dirty="0" smtClean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zh-CN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return s + c;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else {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 = '</a:t>
            </a:r>
            <a:r>
              <a:rPr lang="en-US" altLang="zh-CN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zh-CN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quot</a:t>
            </a:r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;#&amp;</a:t>
            </a:r>
            <a:r>
              <a:rPr lang="en-US" altLang="zh-CN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quot</a:t>
            </a:r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; </a:t>
            </a:r>
            <a:r>
              <a:rPr lang="en-US" altLang="zh-CN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=&amp;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quot;editRowMain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(' + </a:t>
            </a:r>
            <a:r>
              <a:rPr lang="en-US" altLang="zh-CN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index 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')&amp;</a:t>
            </a:r>
            <a:r>
              <a:rPr lang="en-US" altLang="zh-CN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quot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编辑</a:t>
            </a:r>
            <a:r>
              <a:rPr lang="en-US" altLang="zh-CN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i="1" dirty="0" smtClean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zh-CN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return e;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},"&gt;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操作</a:t>
            </a:r>
            <a:r>
              <a:rPr lang="en-US" altLang="zh-CN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</a:t>
            </a:r>
            <a:r>
              <a:rPr lang="en-US" altLang="zh-CN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7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common.js</a:t>
            </a:r>
            <a:r>
              <a:rPr lang="zh-CN" altLang="en-US" dirty="0" smtClean="0"/>
              <a:t>中已经添加了函数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2401" y="2088107"/>
            <a:ext cx="110671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datagridActionFieldFormatter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(row, index)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if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row.editing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'&lt;a </a:t>
            </a:r>
            <a:r>
              <a:rPr lang="en-US" altLang="zh-CN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="#" </a:t>
            </a:r>
            <a:r>
              <a:rPr lang="en-US" altLang="zh-CN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zh-CN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saveRow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('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index + 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')"&gt;</a:t>
            </a:r>
            <a:r>
              <a:rPr lang="zh-CN" altLang="en-US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保存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&lt;/a&gt;&amp;</a:t>
            </a:r>
            <a:r>
              <a:rPr lang="en-US" altLang="zh-CN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nbsp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;&amp;</a:t>
            </a:r>
            <a:r>
              <a:rPr lang="en-US" altLang="zh-CN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nbsp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;'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'&lt;a </a:t>
            </a:r>
            <a:r>
              <a:rPr lang="en-US" altLang="zh-CN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="#" </a:t>
            </a:r>
            <a:r>
              <a:rPr lang="en-US" altLang="zh-CN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zh-CN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cancelRow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('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index + 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')"&gt;</a:t>
            </a:r>
            <a:r>
              <a:rPr lang="zh-CN" altLang="en-US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取消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&lt;/a&gt;'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return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s + c;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 = 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'&lt;a </a:t>
            </a:r>
            <a:r>
              <a:rPr lang="en-US" altLang="zh-CN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="#" </a:t>
            </a:r>
            <a:r>
              <a:rPr lang="en-US" altLang="zh-CN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zh-CN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editRow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('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index + 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')"&gt;</a:t>
            </a:r>
            <a:r>
              <a:rPr lang="zh-CN" altLang="en-US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编辑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&lt;/a&gt;&amp;</a:t>
            </a:r>
            <a:r>
              <a:rPr lang="en-US" altLang="zh-CN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nbsp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;&amp;</a:t>
            </a:r>
            <a:r>
              <a:rPr lang="en-US" altLang="zh-CN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nbsp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;'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'&lt;a </a:t>
            </a:r>
            <a:r>
              <a:rPr lang="en-US" altLang="zh-CN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="#" </a:t>
            </a:r>
            <a:r>
              <a:rPr lang="en-US" altLang="zh-CN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zh-CN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deleteRow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('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index + 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')"&gt;</a:t>
            </a:r>
            <a:r>
              <a:rPr lang="zh-CN" altLang="en-US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删除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&lt;/a&gt;'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return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e + 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401" y="5677469"/>
            <a:ext cx="985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不需要再引用，但要注意</a:t>
            </a:r>
            <a:r>
              <a:rPr lang="en-US" altLang="zh-CN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saveRow</a:t>
            </a:r>
            <a:r>
              <a:rPr lang="zh-CN" altLang="en-US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等</a:t>
            </a:r>
            <a:r>
              <a:rPr lang="zh-CN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函</a:t>
            </a:r>
            <a:r>
              <a:rPr lang="zh-CN" altLang="en-US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数，你不要用</a:t>
            </a:r>
            <a:r>
              <a:rPr lang="en-US" altLang="zh-CN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saveRowMain</a:t>
            </a:r>
            <a:r>
              <a:rPr lang="zh-CN" altLang="en-US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或其他函数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6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9367" y="2292824"/>
            <a:ext cx="5923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rgbClr val="002060"/>
                </a:solidFill>
              </a:rPr>
              <a:t>注释篇</a:t>
            </a:r>
            <a:endParaRPr lang="zh-CN" altLang="en-US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代码注释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张秋先写一个规范文档，把一些通用的代码注释列出来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04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9367" y="2292824"/>
            <a:ext cx="5923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002060"/>
                </a:solidFill>
              </a:rPr>
              <a:t>MySQL</a:t>
            </a:r>
            <a:r>
              <a:rPr lang="zh-CN" altLang="en-US" sz="6600" dirty="0" smtClean="0">
                <a:solidFill>
                  <a:srgbClr val="002060"/>
                </a:solidFill>
              </a:rPr>
              <a:t>篇</a:t>
            </a:r>
            <a:endParaRPr lang="zh-CN" altLang="en-US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信息集的主键使用</a:t>
            </a:r>
            <a:r>
              <a:rPr lang="en-US" altLang="zh-CN" dirty="0" err="1" smtClean="0"/>
              <a:t>student_id</a:t>
            </a:r>
            <a:r>
              <a:rPr lang="zh-CN" altLang="en-US" dirty="0" smtClean="0"/>
              <a:t>，不再使用自增主键，相应的程序也要修改</a:t>
            </a:r>
            <a:endParaRPr lang="en-US" altLang="zh-CN" dirty="0" smtClean="0"/>
          </a:p>
          <a:p>
            <a:r>
              <a:rPr lang="zh-CN" altLang="en-US" dirty="0"/>
              <a:t>能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student_id</a:t>
            </a:r>
            <a:r>
              <a:rPr lang="zh-CN" altLang="en-US" dirty="0" smtClean="0"/>
              <a:t>做主键的地方就用</a:t>
            </a:r>
            <a:r>
              <a:rPr lang="en-US" altLang="zh-CN" dirty="0" err="1" smtClean="0"/>
              <a:t>student_id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3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9367" y="2292824"/>
            <a:ext cx="5923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rgbClr val="002060"/>
                </a:solidFill>
              </a:rPr>
              <a:t>Java</a:t>
            </a:r>
            <a:r>
              <a:rPr lang="zh-CN" altLang="en-US" sz="6600" dirty="0" smtClean="0">
                <a:solidFill>
                  <a:srgbClr val="002060"/>
                </a:solidFill>
              </a:rPr>
              <a:t>篇</a:t>
            </a:r>
            <a:endParaRPr lang="zh-CN" altLang="en-US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06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接收</a:t>
            </a:r>
            <a:r>
              <a:rPr lang="en-US" altLang="zh-CN" dirty="0" smtClean="0">
                <a:solidFill>
                  <a:srgbClr val="3F7F5F"/>
                </a:solidFill>
                <a:latin typeface="Consolas" panose="020B0609020204030204" pitchFamily="49" charset="0"/>
              </a:rPr>
              <a:t>id</a:t>
            </a:r>
            <a:r>
              <a:rPr lang="zh-CN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字符串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str_id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统一使用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ids</a:t>
            </a: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ArrayList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&lt;String&gt; </a:t>
            </a:r>
            <a:r>
              <a:rPr lang="en-US" altLang="zh-CN" sz="2400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export_list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altLang="zh-CN" sz="2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en-US" altLang="zh-CN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ArrayList</a:t>
            </a:r>
            <a:r>
              <a:rPr lang="en-US" altLang="zh-CN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&lt;String&gt;();</a:t>
            </a:r>
            <a:endParaRPr lang="en-US" altLang="zh-CN" b="1" dirty="0" smtClean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exportList</a:t>
            </a:r>
            <a:endParaRPr lang="en-US" altLang="zh-CN" b="1" dirty="0" smtClean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String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querySubmitCourse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查</a:t>
            </a:r>
            <a:r>
              <a:rPr lang="zh-CN" alt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询用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find</a:t>
            </a:r>
            <a:r>
              <a:rPr lang="zh-CN" alt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，应改为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find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SubmitCourseByXXXX</a:t>
            </a:r>
            <a:endParaRPr lang="en-US" altLang="zh-CN" b="1" dirty="0" smtClean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zh-CN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StuReadyService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service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zh-CN" alt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zh-CN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StuFormalBatchService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service_formal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zh-CN" alt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zh-CN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StuBatchService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service_batch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0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不再使用的删除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定义</a:t>
            </a:r>
            <a:r>
              <a:rPr lang="en-US" altLang="zh-CN" dirty="0" smtClean="0">
                <a:solidFill>
                  <a:srgbClr val="3F7F5F"/>
                </a:solidFill>
                <a:latin typeface="Consolas" panose="020B0609020204030204" pitchFamily="49" charset="0"/>
              </a:rPr>
              <a:t>object</a:t>
            </a:r>
            <a:r>
              <a:rPr lang="zh-CN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组以传输元数据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SysMeta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sysMetaList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定义</a:t>
            </a:r>
            <a:r>
              <a:rPr lang="en-US" altLang="zh-CN" dirty="0" smtClean="0">
                <a:solidFill>
                  <a:srgbClr val="3F7F5F"/>
                </a:solidFill>
                <a:latin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以传输表名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metaTable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定义</a:t>
            </a:r>
            <a:r>
              <a:rPr lang="en-US" altLang="zh-CN" dirty="0" smtClean="0">
                <a:solidFill>
                  <a:srgbClr val="3F7F5F"/>
                </a:solidFill>
                <a:latin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以传输字段名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metaField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zh-CN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接收</a:t>
            </a:r>
            <a:r>
              <a:rPr lang="en-US" altLang="zh-CN" dirty="0" smtClean="0">
                <a:solidFill>
                  <a:srgbClr val="3F7F5F"/>
                </a:solidFill>
                <a:latin typeface="Consolas" panose="020B0609020204030204" pitchFamily="49" charset="0"/>
              </a:rPr>
              <a:t>id</a:t>
            </a:r>
            <a:r>
              <a:rPr lang="zh-CN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数组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&lt;Long&gt; </a:t>
            </a:r>
            <a:r>
              <a:rPr lang="en-US" altLang="zh-CN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list_id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&lt;Long&gt;();</a:t>
            </a:r>
          </a:p>
        </p:txBody>
      </p:sp>
    </p:spTree>
    <p:extLst>
      <p:ext uri="{BB962C8B-B14F-4D97-AF65-F5344CB8AC3E}">
        <p14:creationId xmlns:p14="http://schemas.microsoft.com/office/powerpoint/2010/main" val="9849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不再使用的删除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 得到</a:t>
            </a:r>
            <a:r>
              <a:rPr lang="en-US" altLang="zh-CN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list_id</a:t>
            </a:r>
            <a:endParaRPr lang="en-US" altLang="zh-CN" dirty="0" smtClean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zh-CN" dirty="0" smtClean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get_str_id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arr_str_id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altLang="zh-CN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str_id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arr_str_id.</a:t>
            </a:r>
            <a:r>
              <a:rPr lang="en-US" altLang="zh-CN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list_id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Long.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parseLong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arr_str_id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6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656</Words>
  <Application>Microsoft Office PowerPoint</Application>
  <PresentationFormat>Widescreen</PresentationFormat>
  <Paragraphs>134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Consolas</vt:lpstr>
      <vt:lpstr>Office Theme</vt:lpstr>
      <vt:lpstr>代码规范审查</vt:lpstr>
      <vt:lpstr>Contents</vt:lpstr>
      <vt:lpstr>PowerPoint Presentation</vt:lpstr>
      <vt:lpstr>数据库</vt:lpstr>
      <vt:lpstr>PowerPoint Presentation</vt:lpstr>
      <vt:lpstr>命名</vt:lpstr>
      <vt:lpstr>命名</vt:lpstr>
      <vt:lpstr>不再使用的删除</vt:lpstr>
      <vt:lpstr>不再使用的删除</vt:lpstr>
      <vt:lpstr>删除和批量删除合并</vt:lpstr>
      <vt:lpstr>PowerPoint Presentation</vt:lpstr>
      <vt:lpstr>命名</vt:lpstr>
      <vt:lpstr>Main &amp; Auxiliary</vt:lpstr>
      <vt:lpstr>PowerPoint Presentation</vt:lpstr>
      <vt:lpstr>文件上传</vt:lpstr>
      <vt:lpstr>命名</vt:lpstr>
      <vt:lpstr>不需要的删除</vt:lpstr>
      <vt:lpstr>必输字段</vt:lpstr>
      <vt:lpstr>PowerPoint Presentation</vt:lpstr>
      <vt:lpstr>代码提交</vt:lpstr>
      <vt:lpstr>JSP formatter解决方案</vt:lpstr>
      <vt:lpstr>在common.js中已经添加了函数</vt:lpstr>
      <vt:lpstr>PowerPoint Presentation</vt:lpstr>
      <vt:lpstr>代码注释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Grain Note</dc:creator>
  <cp:lastModifiedBy>Grain Note</cp:lastModifiedBy>
  <cp:revision>14</cp:revision>
  <dcterms:created xsi:type="dcterms:W3CDTF">2013-12-12T13:37:25Z</dcterms:created>
  <dcterms:modified xsi:type="dcterms:W3CDTF">2013-12-12T15:30:37Z</dcterms:modified>
</cp:coreProperties>
</file>