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9" r:id="rId5"/>
    <p:sldId id="258" r:id="rId6"/>
    <p:sldId id="261" r:id="rId7"/>
    <p:sldId id="264" r:id="rId8"/>
    <p:sldId id="262" r:id="rId9"/>
    <p:sldId id="279" r:id="rId10"/>
    <p:sldId id="281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0000"/>
    <a:srgbClr val="AD19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5DF6E4-8718-1FFD-F122-9F6ACB7A1962}" v="24" dt="2024-11-13T23:10:51.681"/>
    <p1510:client id="{114881E3-C23C-4B3C-848F-90DEDBA9AAF1}" v="53" dt="2024-11-13T23:08:39.375"/>
    <p1510:client id="{2D778A12-C874-4078-8E3A-B496421190F3}" v="597" dt="2024-11-13T23:11:12.666"/>
    <p1510:client id="{3E29F54E-65A1-401B-96AA-D2AA2AFB0DB6}" v="25" dt="2024-11-13T23:11:05.207"/>
    <p1510:client id="{56F1EB7E-8229-C827-1125-1942C45BD25F}" v="31" dt="2024-11-13T23:09:28.007"/>
    <p1510:client id="{AFFF58B0-9F9D-F870-BA08-AE1C1DE179A7}" v="27" dt="2024-11-13T23:09:24.443"/>
    <p1510:client id="{BE252256-390C-4D6F-B2A8-B0328AE1D641}" v="6" dt="2024-11-13T23:13:01.621"/>
    <p1510:client id="{C1552D2C-0667-F59D-9F94-A08687995534}" v="57" dt="2024-11-13T23:08:35.2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54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7E3F99-D12F-4954-A61D-F49FB68D10A3}" type="datetimeFigureOut">
              <a:rPr lang="pt-BR" smtClean="0"/>
              <a:pPr/>
              <a:t>03/12/2024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5F320-5C10-46D6-873B-718ABBD496F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6114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AB1CE6-8F3D-4AFD-A409-3AD4E3F5533B}" type="datetimeFigureOut">
              <a:rPr lang="pt-BR" smtClean="0"/>
              <a:t>03/12/2024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4C0321-2850-406B-9A3A-E9216A276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80297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C0321-2850-406B-9A3A-E9216A276E73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120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GFD2166TRA Raw.ti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" t="2151" r="9181" b="11114"/>
          <a:stretch/>
        </p:blipFill>
        <p:spPr>
          <a:xfrm>
            <a:off x="-1" y="0"/>
            <a:ext cx="9144001" cy="5949280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D5CD8D2-619D-4402-946F-26D241F5F5CC}" type="datetime1">
              <a:rPr lang="pt-BR" smtClean="0"/>
              <a:t>03/12/2024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5"/>
            <a:ext cx="4375472" cy="61299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277"/>
            <a:ext cx="9144000" cy="139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531495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GFD2166TRA Raw.ti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" t="2151" r="9181" b="13214"/>
          <a:stretch/>
        </p:blipFill>
        <p:spPr>
          <a:xfrm>
            <a:off x="-1" y="0"/>
            <a:ext cx="9144001" cy="5805264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5"/>
            <a:ext cx="4375472" cy="61299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92DFB50-D7FD-BD3C-2032-B4C6096A8CF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5170"/>
            <a:ext cx="9144000" cy="139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551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A43C5A2-FA6F-4595-92BC-2DACE1A39B61}" type="datetime1">
              <a:rPr lang="pt-BR" smtClean="0"/>
              <a:t>03/12/2024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277"/>
            <a:ext cx="9144000" cy="1393723"/>
          </a:xfrm>
          <a:prstGeom prst="rect">
            <a:avLst/>
          </a:prstGeom>
        </p:spPr>
      </p:pic>
      <p:sp>
        <p:nvSpPr>
          <p:cNvPr id="7" name="Espaço Reservado para Texto 2">
            <a:extLst>
              <a:ext uri="{FF2B5EF4-FFF2-40B4-BE49-F238E27FC236}">
                <a16:creationId xmlns:a16="http://schemas.microsoft.com/office/drawing/2014/main" id="{D92610E7-A685-5CD6-EAE0-27A855CAA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66018"/>
            <a:ext cx="8568952" cy="4567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718973466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8F19D0-4CD9-2371-DA15-A826B0259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66018"/>
            <a:ext cx="8568952" cy="4904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pic>
        <p:nvPicPr>
          <p:cNvPr id="1026" name="Imagem 50" descr="Logotipo, nome da empresa&#10;&#10;Descrição gerada automaticamente">
            <a:extLst>
              <a:ext uri="{FF2B5EF4-FFF2-40B4-BE49-F238E27FC236}">
                <a16:creationId xmlns:a16="http://schemas.microsoft.com/office/drawing/2014/main" id="{36B8E003-C7DA-989A-4022-B8594E965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99" y="6170249"/>
            <a:ext cx="1220013" cy="574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Imagem 51" descr="Logotipo, Ícone&#10;&#10;Descrição gerada automaticamente">
            <a:extLst>
              <a:ext uri="{FF2B5EF4-FFF2-40B4-BE49-F238E27FC236}">
                <a16:creationId xmlns:a16="http://schemas.microsoft.com/office/drawing/2014/main" id="{7CE11952-2DEC-DF01-B990-641962B24A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6188752"/>
            <a:ext cx="796608" cy="537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11A4845-25FC-D97B-41CC-AD549E88AC5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148064" y="605393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A1C9125E-DAC1-7C47-AAE2-CF375D2F021A}"/>
              </a:ext>
            </a:extLst>
          </p:cNvPr>
          <p:cNvCxnSpPr>
            <a:cxnSpLocks/>
          </p:cNvCxnSpPr>
          <p:nvPr userDrawn="1"/>
        </p:nvCxnSpPr>
        <p:spPr>
          <a:xfrm>
            <a:off x="0" y="6128546"/>
            <a:ext cx="9144000" cy="2458"/>
          </a:xfrm>
          <a:prstGeom prst="line">
            <a:avLst/>
          </a:prstGeom>
          <a:ln w="28575">
            <a:solidFill>
              <a:srgbClr val="B9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531359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25D679-5A1D-2F29-9683-AE668F4773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839"/>
            <a:ext cx="9144000" cy="1393161"/>
          </a:xfrm>
          <a:prstGeom prst="rect">
            <a:avLst/>
          </a:prstGeom>
        </p:spPr>
      </p:pic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234EA069-0285-6871-7C15-9846C72E8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66018"/>
            <a:ext cx="8568952" cy="4639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453595560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25D679-5A1D-2F29-9683-AE668F4773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839"/>
            <a:ext cx="9144000" cy="1393161"/>
          </a:xfrm>
          <a:prstGeom prst="rect">
            <a:avLst/>
          </a:prstGeom>
        </p:spPr>
      </p:pic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234EA069-0285-6871-7C15-9846C72E8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66018"/>
            <a:ext cx="8568952" cy="4639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074139386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568952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23528" y="1166018"/>
            <a:ext cx="8568952" cy="5071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23528" y="6356350"/>
            <a:ext cx="6336704" cy="365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758880" y="635634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A9C17-C46A-4EA9-988B-65082669AAE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4045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  <p:sldLayoutId id="2147483651" r:id="rId5"/>
    <p:sldLayoutId id="2147483655" r:id="rId6"/>
  </p:sldLayoutIdLst>
  <p:transition spd="slow">
    <p:cover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co.proteste.pt/tecnologia/computadores/dicas/que-fazer-quando-computador-nao-inicia-corretamente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reativecommons.org/licenses/by/3.0/" TargetMode="External"/><Relationship Id="rId5" Type="http://schemas.openxmlformats.org/officeDocument/2006/relationships/hyperlink" Target="https://www.alcaldesdemexico.com/notas-principales/el-uso-de-las-tecnologias-digitales-en-las-comunidades-rurales-de-mexico/" TargetMode="Externa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9507509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4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Projeto Interdisciplinar II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0" y="164974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pt-BR" sz="2400" b="1" dirty="0" err="1"/>
              <a:t>Overclocking</a:t>
            </a:r>
            <a:endParaRPr lang="pt-BR" sz="2400" b="1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6C5293B-B808-6541-35B8-2D3F212B55BD}"/>
              </a:ext>
            </a:extLst>
          </p:cNvPr>
          <p:cNvSpPr txBox="1">
            <a:spLocks/>
          </p:cNvSpPr>
          <p:nvPr/>
        </p:nvSpPr>
        <p:spPr>
          <a:xfrm>
            <a:off x="280699" y="943655"/>
            <a:ext cx="8568952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/>
              <a:t>SaneaSP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C84477B-CC81-3444-83BA-5B8578BFC821}"/>
              </a:ext>
            </a:extLst>
          </p:cNvPr>
          <p:cNvSpPr txBox="1"/>
          <p:nvPr/>
        </p:nvSpPr>
        <p:spPr>
          <a:xfrm>
            <a:off x="2318592" y="2171680"/>
            <a:ext cx="4578824" cy="143116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spcBef>
                <a:spcPts val="600"/>
              </a:spcBef>
            </a:pP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Adryann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Theyllor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Fernandes Pontes</a:t>
            </a:r>
          </a:p>
          <a:p>
            <a:pPr algn="ctr">
              <a:spcBef>
                <a:spcPts val="600"/>
              </a:spcBef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Davy Oliveira Ribeiro</a:t>
            </a:r>
          </a:p>
          <a:p>
            <a:pPr algn="ctr">
              <a:spcBef>
                <a:spcPts val="600"/>
              </a:spcBef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Matheus Augusto Santos </a:t>
            </a: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Gueff</a:t>
            </a: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Bef>
                <a:spcPts val="600"/>
              </a:spcBef>
            </a:pPr>
            <a:endParaRPr lang="pt-BR" sz="1800" b="1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E15289F-E4A5-3ECB-F473-F0F437E39F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271" y="3429000"/>
            <a:ext cx="2280501" cy="228050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35508A95-F478-5CE2-08E0-767AB422665A}"/>
              </a:ext>
            </a:extLst>
          </p:cNvPr>
          <p:cNvSpPr txBox="1"/>
          <p:nvPr/>
        </p:nvSpPr>
        <p:spPr>
          <a:xfrm>
            <a:off x="4565175" y="4155229"/>
            <a:ext cx="4578824" cy="147732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pt-BR" dirty="0"/>
              <a:t>Orientadores: </a:t>
            </a:r>
          </a:p>
          <a:p>
            <a:r>
              <a:rPr lang="pt-BR" dirty="0"/>
              <a:t>	</a:t>
            </a:r>
            <a:r>
              <a:rPr lang="pt-BR" dirty="0" err="1"/>
              <a:t>Prof</a:t>
            </a:r>
            <a:r>
              <a:rPr lang="pt-BR" baseline="30000" dirty="0" err="1"/>
              <a:t>a</a:t>
            </a:r>
            <a:r>
              <a:rPr lang="pt-BR" dirty="0"/>
              <a:t> Cristiane Palomar Mercado</a:t>
            </a:r>
          </a:p>
          <a:p>
            <a:r>
              <a:rPr lang="pt-BR" dirty="0"/>
              <a:t>   	</a:t>
            </a:r>
            <a:r>
              <a:rPr lang="pt-BR" dirty="0" err="1"/>
              <a:t>Prof</a:t>
            </a:r>
            <a:r>
              <a:rPr lang="pt-BR" baseline="30000" dirty="0" err="1"/>
              <a:t>o</a:t>
            </a:r>
            <a:r>
              <a:rPr lang="pt-BR" dirty="0"/>
              <a:t> Thiago Vanderlei Arruda</a:t>
            </a:r>
          </a:p>
          <a:p>
            <a:r>
              <a:rPr lang="pt-BR" dirty="0"/>
              <a:t>   	</a:t>
            </a:r>
            <a:r>
              <a:rPr lang="pt-BR" dirty="0" err="1"/>
              <a:t>Prof</a:t>
            </a:r>
            <a:r>
              <a:rPr lang="pt-BR" baseline="30000" dirty="0" err="1"/>
              <a:t>o</a:t>
            </a:r>
            <a:r>
              <a:rPr lang="pt-BR" dirty="0"/>
              <a:t> Jones Artur Gonçalves</a:t>
            </a:r>
          </a:p>
          <a:p>
            <a:r>
              <a:rPr lang="pt-BR" dirty="0"/>
              <a:t>	</a:t>
            </a:r>
            <a:r>
              <a:rPr lang="pt-BR" dirty="0" err="1"/>
              <a:t>Prof</a:t>
            </a:r>
            <a:r>
              <a:rPr lang="pt-BR" baseline="30000" dirty="0" err="1"/>
              <a:t>a</a:t>
            </a:r>
            <a:r>
              <a:rPr lang="pt-BR" dirty="0"/>
              <a:t> Maria Janaina da Silva Ferreira </a:t>
            </a:r>
          </a:p>
        </p:txBody>
      </p:sp>
    </p:spTree>
    <p:extLst>
      <p:ext uri="{BB962C8B-B14F-4D97-AF65-F5344CB8AC3E}">
        <p14:creationId xmlns:p14="http://schemas.microsoft.com/office/powerpoint/2010/main" val="250687328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FACD5-753B-91F4-17D1-D2B42183A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23843" marR="0" lvl="1" algn="ctr" rtl="0" fontAlgn="auto">
              <a:lnSpc>
                <a:spcPts val="4200"/>
              </a:lnSpc>
              <a:spcBef>
                <a:spcPct val="0"/>
              </a:spcBef>
              <a:spcAft>
                <a:spcPts val="0"/>
              </a:spcAft>
              <a:buSzPct val="100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1" kern="1200" err="1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Proposta</a:t>
            </a:r>
            <a:r>
              <a:rPr lang="en-US" sz="3600" b="1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do 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3D1F18-5802-6F50-A0CF-C8E831C76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94729"/>
            <a:ext cx="4572000" cy="27806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23215" lvl="1">
              <a:lnSpc>
                <a:spcPts val="4200"/>
              </a:lnSpc>
              <a:spcBef>
                <a:spcPts val="0"/>
              </a:spcBef>
              <a:buSzPct val="10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dirty="0">
                <a:solidFill>
                  <a:srgbClr val="0F0907"/>
                </a:solidFill>
                <a:latin typeface="Oswald"/>
              </a:rPr>
              <a:t>	O </a:t>
            </a:r>
            <a:r>
              <a:rPr lang="pt-BR" dirty="0" err="1">
                <a:solidFill>
                  <a:srgbClr val="0F0907"/>
                </a:solidFill>
                <a:latin typeface="Oswald"/>
              </a:rPr>
              <a:t>SaneaSP</a:t>
            </a:r>
            <a:r>
              <a:rPr lang="pt-BR" dirty="0">
                <a:solidFill>
                  <a:srgbClr val="0F0907"/>
                </a:solidFill>
                <a:latin typeface="Oswald"/>
              </a:rPr>
              <a:t> é uma plataforma dedicada a facilitar a comunicação entre os munícipes e as empresas responsáveis pela gestão de saneamento, como o SAEE, SABESP e outras operadoras.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4B146555-3F64-AC27-4E37-5ADE30B29871}"/>
              </a:ext>
            </a:extLst>
          </p:cNvPr>
          <p:cNvSpPr txBox="1">
            <a:spLocks/>
          </p:cNvSpPr>
          <p:nvPr/>
        </p:nvSpPr>
        <p:spPr>
          <a:xfrm>
            <a:off x="4446240" y="2703250"/>
            <a:ext cx="4572000" cy="32600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3215" lvl="1">
              <a:lnSpc>
                <a:spcPts val="4200"/>
              </a:lnSpc>
              <a:spcBef>
                <a:spcPts val="0"/>
              </a:spcBef>
              <a:buSzPct val="10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kern="0" dirty="0">
                <a:solidFill>
                  <a:srgbClr val="0F0907"/>
                </a:solidFill>
                <a:latin typeface="Oswald"/>
              </a:rPr>
              <a:t>	Podendo relatar problemas como falta de abastecimento de água, vazamentos, esgoto a céu aberto, poluição de rios e muito mais. Cada reclamação é direcionada à empresa responsável para que ações corretivas sejam tomadas o mais rápido possível.</a:t>
            </a:r>
            <a:endParaRPr lang="en-US" sz="1800" kern="0" dirty="0">
              <a:solidFill>
                <a:srgbClr val="0F0907"/>
              </a:solidFill>
              <a:latin typeface="Oswald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BDCE54C-E467-3FC6-922B-3A09804AE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49423" y="3675354"/>
            <a:ext cx="3352061" cy="188553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126C3066-50C9-A4D3-9700-2D9B08265B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176895" y="994300"/>
            <a:ext cx="3576487" cy="1481119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4A0A27BB-7B97-3DCA-1815-D4F04CD5D73D}"/>
              </a:ext>
            </a:extLst>
          </p:cNvPr>
          <p:cNvSpPr txBox="1"/>
          <p:nvPr/>
        </p:nvSpPr>
        <p:spPr>
          <a:xfrm>
            <a:off x="5176895" y="2504990"/>
            <a:ext cx="29148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hlinkClick r:id="rId5" tooltip="https://www.alcaldesdemexico.com/notas-principales/el-uso-de-las-tecnologias-digitales-en-las-comunidades-rurales-de-mexico/"/>
              </a:rPr>
              <a:t>Esta Foto</a:t>
            </a:r>
            <a:r>
              <a:rPr lang="pt-BR" sz="900" dirty="0"/>
              <a:t> de Autor Desconhecido está licenciado em </a:t>
            </a:r>
            <a:r>
              <a:rPr lang="pt-BR" sz="900" dirty="0">
                <a:hlinkClick r:id="rId6" tooltip="https://creativecommons.org/licenses/by/3.0/"/>
              </a:rPr>
              <a:t>CC BY</a:t>
            </a:r>
            <a:endParaRPr lang="pt-BR" sz="900" dirty="0"/>
          </a:p>
        </p:txBody>
      </p:sp>
    </p:spTree>
    <p:extLst>
      <p:ext uri="{BB962C8B-B14F-4D97-AF65-F5344CB8AC3E}">
        <p14:creationId xmlns:p14="http://schemas.microsoft.com/office/powerpoint/2010/main" val="42605299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FACD5-753B-91F4-17D1-D2B42183A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88640"/>
            <a:ext cx="8568952" cy="706090"/>
          </a:xfrm>
        </p:spPr>
        <p:txBody>
          <a:bodyPr anchor="ctr">
            <a:normAutofit/>
          </a:bodyPr>
          <a:lstStyle/>
          <a:p>
            <a:r>
              <a:rPr lang="pt-BR" dirty="0"/>
              <a:t>Justificativa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75DF272-617A-A724-1E12-35B38470B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66018"/>
            <a:ext cx="8568952" cy="463924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800" dirty="0">
                <a:latin typeface="Oswald" panose="00000500000000000000" pitchFamily="2" charset="0"/>
              </a:rPr>
              <a:t>	Nosso objetivo é melhorar a qualidade dos serviços de saneamento em São Paulo, garantindo o cumprimento dos Objetivos de Desenvolvimento Sustentável (ODS) 3 e 6.</a:t>
            </a:r>
            <a:endParaRPr lang="pt-BR" sz="2800" dirty="0">
              <a:latin typeface="Oswald" panose="00000500000000000000" pitchFamily="2" charset="0"/>
              <a:ea typeface="Calibri"/>
              <a:cs typeface="Calibri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64E007F-FFE8-CC70-AED4-6C4FF7982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511" y="3161421"/>
            <a:ext cx="1533525" cy="153352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991245D-4EAC-2B67-4EEA-0033CF5D15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966" y="3161422"/>
            <a:ext cx="15335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22121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FACD5-753B-91F4-17D1-D2B42183A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Projeto do </a:t>
            </a:r>
            <a:r>
              <a:rPr lang="pt-BR" err="1"/>
              <a:t>BackEnd</a:t>
            </a:r>
            <a:endParaRPr lang="pt-BR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6F2537AC-6183-239E-E5C0-DD1F3AE65C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1199411"/>
            <a:ext cx="8569325" cy="4837003"/>
          </a:xfrm>
        </p:spPr>
      </p:pic>
    </p:spTree>
    <p:extLst>
      <p:ext uri="{BB962C8B-B14F-4D97-AF65-F5344CB8AC3E}">
        <p14:creationId xmlns:p14="http://schemas.microsoft.com/office/powerpoint/2010/main" val="410782106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D78EF-7E74-D0F7-A48B-79E86618C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F7284FF-A790-807E-BDE4-1FF6CBA4F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2400" dirty="0">
                <a:latin typeface="Oswald" panose="00000500000000000000" pitchFamily="2" charset="0"/>
              </a:rPr>
              <a:t>O projeto deverá apresentar boa responsividade já que o cliente alvo é, não apenas, funcionários das empresas de água, mas também, o munícipe, que será a chave para apresentar os problemas de saneamento na cidade.</a:t>
            </a:r>
          </a:p>
        </p:txBody>
      </p:sp>
    </p:spTree>
    <p:extLst>
      <p:ext uri="{BB962C8B-B14F-4D97-AF65-F5344CB8AC3E}">
        <p14:creationId xmlns:p14="http://schemas.microsoft.com/office/powerpoint/2010/main" val="91544780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FACD5-753B-91F4-17D1-D2B42183A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Implementações Futuras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1880A4C6-B718-92F4-E136-82DD7B838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Calibri"/>
                <a:cs typeface="Calibri"/>
              </a:rPr>
              <a:t>O projeto tem como principais implementações futuras: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>
                <a:ea typeface="Calibri"/>
                <a:cs typeface="Calibri"/>
              </a:rPr>
              <a:t>Fornecimento de mais funções para os administradores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>
                <a:ea typeface="Calibri"/>
                <a:cs typeface="Calibri"/>
              </a:rPr>
              <a:t>Api de geolocalização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>
                <a:ea typeface="Calibri"/>
                <a:cs typeface="Calibri"/>
              </a:rPr>
              <a:t>Filtros diversos para os dados do site</a:t>
            </a:r>
          </a:p>
        </p:txBody>
      </p:sp>
    </p:spTree>
    <p:extLst>
      <p:ext uri="{BB962C8B-B14F-4D97-AF65-F5344CB8AC3E}">
        <p14:creationId xmlns:p14="http://schemas.microsoft.com/office/powerpoint/2010/main" val="2220474403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EA810DF693E9544B074046D942D9156" ma:contentTypeVersion="11" ma:contentTypeDescription="Crie um novo documento." ma:contentTypeScope="" ma:versionID="253131ec62db417b3f37a0e6e7435c92">
  <xsd:schema xmlns:xsd="http://www.w3.org/2001/XMLSchema" xmlns:xs="http://www.w3.org/2001/XMLSchema" xmlns:p="http://schemas.microsoft.com/office/2006/metadata/properties" xmlns:ns2="743d85a8-0508-4cd2-b8a4-07f7f93bb32e" xmlns:ns3="124d6c43-91dc-49fd-8f48-6ef3092b4abb" targetNamespace="http://schemas.microsoft.com/office/2006/metadata/properties" ma:root="true" ma:fieldsID="133849d0db3ae0d10b5fc8640b5ae7d3" ns2:_="" ns3:_="">
    <xsd:import namespace="743d85a8-0508-4cd2-b8a4-07f7f93bb32e"/>
    <xsd:import namespace="124d6c43-91dc-49fd-8f48-6ef3092b4ab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3d85a8-0508-4cd2-b8a4-07f7f93bb3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Marcações de imagem" ma:readOnly="false" ma:fieldId="{5cf76f15-5ced-4ddc-b409-7134ff3c332f}" ma:taxonomyMulti="true" ma:sspId="0ef6089c-5148-4909-88ac-65974e5b7e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4d6c43-91dc-49fd-8f48-6ef3092b4abb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7a43774-e077-4f0d-bb8d-39b121d3b668}" ma:internalName="TaxCatchAll" ma:showField="CatchAllData" ma:web="124d6c43-91dc-49fd-8f48-6ef3092b4ab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43d85a8-0508-4cd2-b8a4-07f7f93bb32e">
      <Terms xmlns="http://schemas.microsoft.com/office/infopath/2007/PartnerControls"/>
    </lcf76f155ced4ddcb4097134ff3c332f>
    <TaxCatchAll xmlns="124d6c43-91dc-49fd-8f48-6ef3092b4abb" xsi:nil="true"/>
  </documentManagement>
</p:properties>
</file>

<file path=customXml/itemProps1.xml><?xml version="1.0" encoding="utf-8"?>
<ds:datastoreItem xmlns:ds="http://schemas.openxmlformats.org/officeDocument/2006/customXml" ds:itemID="{981BD1AE-0C1D-4EED-A57F-A93BC0B4C6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3d85a8-0508-4cd2-b8a4-07f7f93bb32e"/>
    <ds:schemaRef ds:uri="124d6c43-91dc-49fd-8f48-6ef3092b4a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E736009-D7B6-4EB1-BD39-DF5AED45BD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AE52E81-111F-4740-AE66-1BDE4EE1ECB0}">
  <ds:schemaRefs>
    <ds:schemaRef ds:uri="07ac67bb-14f7-4b57-8c60-6edee2859eb3"/>
    <ds:schemaRef ds:uri="4fcf8bfb-e1af-4fa0-8424-171ef1943a5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743d85a8-0508-4cd2-b8a4-07f7f93bb32e"/>
    <ds:schemaRef ds:uri="124d6c43-91dc-49fd-8f48-6ef3092b4ab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234</Words>
  <Application>Microsoft Office PowerPoint</Application>
  <PresentationFormat>Apresentação na tela (4:3)</PresentationFormat>
  <Paragraphs>26</Paragraphs>
  <Slides>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Oswald</vt:lpstr>
      <vt:lpstr>Tema do Office</vt:lpstr>
      <vt:lpstr>Apresentação do PowerPoint</vt:lpstr>
      <vt:lpstr>Projeto Interdisciplinar II</vt:lpstr>
      <vt:lpstr>Proposta do Software</vt:lpstr>
      <vt:lpstr>Justificativa</vt:lpstr>
      <vt:lpstr>Projeto do BackEnd</vt:lpstr>
      <vt:lpstr>Conclusão</vt:lpstr>
      <vt:lpstr>Implementações Futuras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Akio Zukeran</dc:creator>
  <cp:lastModifiedBy>Ednilson Becker Ribeiro</cp:lastModifiedBy>
  <cp:revision>13</cp:revision>
  <cp:lastPrinted>2021-09-24T00:56:25Z</cp:lastPrinted>
  <dcterms:created xsi:type="dcterms:W3CDTF">2013-10-10T17:31:52Z</dcterms:created>
  <dcterms:modified xsi:type="dcterms:W3CDTF">2024-12-03T20:52:16Z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0x0101008EA810DF693E9544B074046D942D9156</vt:lpwstr>
  </property>
  <property fmtid="{D5CDD505-2E9C-101B-9397-08002B2CF9AE}" pid="3" name="MediaServiceImageTags">
    <vt:lpwstr/>
  </property>
</Properties>
</file>