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06DC-87F4-4A65-9989-36285F6C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6F7CB6-2B46-40AB-A3E5-41546D2D9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AD3FF-9CB8-4A02-8B4B-14E5593F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B23A4-E6B4-480F-80C6-E3A0B133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2640-33F7-4AFB-A6DF-B0D2412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8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810F3-85E4-40A2-B064-7E3ECE8B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F94D9-2A49-4D15-A738-0B29A5A5D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A8669-E38E-4EF1-A36C-93F4A5B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9A9F8-0C76-486D-BF10-145481F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DAD0E-26D3-48A2-8696-52592CE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A022AD-5C14-4C51-87D8-3D258ED93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893A1-984D-4C6A-B3C3-32C914EB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FFCAE-6362-4EBF-B5D3-3FA13931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451F4-E669-4056-9325-EE9C08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0E7B3-1194-48CF-8846-B56EEC22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FE50-64BD-4F71-8A15-9228B069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9D7BC-099A-454E-94AA-2F67C9A3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C82BB-7A0A-4B7C-AE12-6EA5382C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AA48-2179-48E8-A201-417603A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77D51-93FF-49AE-A641-68C17A5A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7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5885B-433F-4582-A63D-39CF9D02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0AFDA-5D6F-4ED7-BBB7-5EF7EDB4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51835-3F9F-4D87-9C77-31BF0BD6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B02C6-F810-4D24-959B-9A5A2387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3BEE8-2D81-44B3-A877-9DD05CD0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3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054DC-0CB0-47C8-B9A2-B312F0D9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38AD6-E2FF-449F-B3B9-1FED0AF1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1AC66-7498-4A60-8DE0-F82996EE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48329-114C-4F64-91A1-9E89234C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FC355-8151-4B4C-816F-09474B9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68742-B646-4235-B400-379AE68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E125-07CC-4D97-970B-FAB9A647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E001-901E-4131-BB13-736FA390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02913-AA3B-4D3F-8898-EB150EDA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AB33D-9891-453F-A0D3-345A66498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24B3EE-CACD-49AF-B1B2-55E4E5131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18292-1404-4E50-A6F2-7F1D9D47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51678-3573-4D15-9EF0-AAF7B125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C56F4-88FA-446E-8D93-776FA07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2658-826C-4211-8024-938F9C2D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97F3A-3825-4BCC-8966-1968D91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2B3E94-5B1E-4EBB-A462-C3FA0167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9602E-537B-452C-8B22-92934A57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8542C-7063-4BD4-B95A-4C2124A6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554672-327F-4CB6-970B-40E2CFD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71D7F-B477-49EA-8F11-8DF4409C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DC5DA-5E97-45C9-8572-6B348871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60BC7-8D2F-434B-8B96-A209BF9B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13BA0-25FF-4E49-84F7-0238E2CB3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91B40-F466-478B-89E9-55DB96A2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660E0-C850-4213-BDB4-93AD178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E915F-F6B4-4ACB-B9BB-8416C96E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9416C-4F22-4168-8909-93189A2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C222A-0887-45CF-A521-6554D1775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10DBB-4169-4A76-8A4B-2A1822B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CD809-A10A-4363-824F-7DF85726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C68F8-8D2E-4CAE-90B5-D0E462A8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080B3-78E8-4DEF-8ED5-88D16356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4E7A6-AD48-4A6B-A4CB-43DF219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D33D3-7065-442E-8482-04E37174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4039F-C8CA-435E-8CF8-089DA4109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7744-4CFF-4CB3-8340-0E128BD474B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EC77-A1D6-4326-BC62-017B0EF1A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4DF19-5D43-4A32-B895-7D475FD1D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27B1-4F8B-4FB8-AFEE-30188D767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B0F70-10A1-408B-A302-7ADF4CB7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023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F7256B-0ADC-43D0-BD72-A39267CAC282}"/>
              </a:ext>
            </a:extLst>
          </p:cNvPr>
          <p:cNvSpPr/>
          <p:nvPr/>
        </p:nvSpPr>
        <p:spPr>
          <a:xfrm>
            <a:off x="97604" y="656823"/>
            <a:ext cx="2507091" cy="1603492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329E63-340B-409C-A4CD-2E9B334E8507}"/>
              </a:ext>
            </a:extLst>
          </p:cNvPr>
          <p:cNvSpPr/>
          <p:nvPr/>
        </p:nvSpPr>
        <p:spPr>
          <a:xfrm>
            <a:off x="97604" y="2232410"/>
            <a:ext cx="2507091" cy="2069133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E5715-740B-4D0C-A3D9-73959AE90BA2}"/>
              </a:ext>
            </a:extLst>
          </p:cNvPr>
          <p:cNvSpPr/>
          <p:nvPr/>
        </p:nvSpPr>
        <p:spPr>
          <a:xfrm>
            <a:off x="90153" y="4282298"/>
            <a:ext cx="2507091" cy="1487437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E6B7111-8E66-473C-ADF0-D9F6A7593CCF}"/>
              </a:ext>
            </a:extLst>
          </p:cNvPr>
          <p:cNvSpPr/>
          <p:nvPr/>
        </p:nvSpPr>
        <p:spPr>
          <a:xfrm>
            <a:off x="3090930" y="1197735"/>
            <a:ext cx="88864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D8CA4-D4BB-4FCD-AFEC-49512B1DB71B}"/>
              </a:ext>
            </a:extLst>
          </p:cNvPr>
          <p:cNvSpPr txBox="1"/>
          <p:nvPr/>
        </p:nvSpPr>
        <p:spPr>
          <a:xfrm>
            <a:off x="4157708" y="1150045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</a:t>
            </a:r>
            <a:endParaRPr lang="ko-KR" altLang="en-US" sz="32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7120ADA-E2BC-433C-BA51-643819A2427C}"/>
              </a:ext>
            </a:extLst>
          </p:cNvPr>
          <p:cNvSpPr/>
          <p:nvPr/>
        </p:nvSpPr>
        <p:spPr>
          <a:xfrm>
            <a:off x="3090930" y="4586096"/>
            <a:ext cx="88864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7EDA1-C06D-41A7-8FAB-30D397372139}"/>
              </a:ext>
            </a:extLst>
          </p:cNvPr>
          <p:cNvSpPr txBox="1"/>
          <p:nvPr/>
        </p:nvSpPr>
        <p:spPr>
          <a:xfrm>
            <a:off x="4157708" y="4538406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webapp</a:t>
            </a:r>
            <a:endParaRPr lang="ko-KR" altLang="en-US" sz="3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64CCE25-217B-4531-8D44-86190FCDD0F1}"/>
              </a:ext>
            </a:extLst>
          </p:cNvPr>
          <p:cNvSpPr/>
          <p:nvPr/>
        </p:nvSpPr>
        <p:spPr>
          <a:xfrm>
            <a:off x="3090930" y="2779690"/>
            <a:ext cx="88864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44CCF-EB5D-434B-9C69-9657FB02FC99}"/>
              </a:ext>
            </a:extLst>
          </p:cNvPr>
          <p:cNvSpPr txBox="1"/>
          <p:nvPr/>
        </p:nvSpPr>
        <p:spPr>
          <a:xfrm>
            <a:off x="4157708" y="2732000"/>
            <a:ext cx="203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Resources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31DCE-55A5-4BC7-8555-8E61948D1BBE}"/>
              </a:ext>
            </a:extLst>
          </p:cNvPr>
          <p:cNvSpPr txBox="1"/>
          <p:nvPr/>
        </p:nvSpPr>
        <p:spPr>
          <a:xfrm>
            <a:off x="7647006" y="1395071"/>
            <a:ext cx="17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Java</a:t>
            </a:r>
            <a:r>
              <a:rPr lang="ko-KR" altLang="en-US" dirty="0"/>
              <a:t>소스 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C01D8C-3DA8-4EDC-A295-37F6B32C8993}"/>
              </a:ext>
            </a:extLst>
          </p:cNvPr>
          <p:cNvSpPr txBox="1"/>
          <p:nvPr/>
        </p:nvSpPr>
        <p:spPr>
          <a:xfrm>
            <a:off x="7647006" y="283972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리소스 영역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F7EE7-BD0D-4A6C-AED6-321327537967}"/>
              </a:ext>
            </a:extLst>
          </p:cNvPr>
          <p:cNvSpPr txBox="1"/>
          <p:nvPr/>
        </p:nvSpPr>
        <p:spPr>
          <a:xfrm>
            <a:off x="7647006" y="464612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웹페이지 영역</a:t>
            </a:r>
          </a:p>
        </p:txBody>
      </p:sp>
    </p:spTree>
    <p:extLst>
      <p:ext uri="{BB962C8B-B14F-4D97-AF65-F5344CB8AC3E}">
        <p14:creationId xmlns:p14="http://schemas.microsoft.com/office/powerpoint/2010/main" val="5597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EAAC39-7964-4B30-85AF-452EC9D6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675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694BD-65A1-4661-A4E6-552666EC74B8}"/>
              </a:ext>
            </a:extLst>
          </p:cNvPr>
          <p:cNvSpPr txBox="1"/>
          <p:nvPr/>
        </p:nvSpPr>
        <p:spPr>
          <a:xfrm>
            <a:off x="4148282" y="776558"/>
            <a:ext cx="5414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Adapters : DAO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Restcontroller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1FEC-2F82-4A62-882F-93BE010F254D}"/>
              </a:ext>
            </a:extLst>
          </p:cNvPr>
          <p:cNvSpPr txBox="1"/>
          <p:nvPr/>
        </p:nvSpPr>
        <p:spPr>
          <a:xfrm>
            <a:off x="4102968" y="2075178"/>
            <a:ext cx="638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Common : config, </a:t>
            </a:r>
            <a:r>
              <a:rPr lang="ko-KR" altLang="en-US" sz="2400" dirty="0"/>
              <a:t>공통</a:t>
            </a:r>
            <a:r>
              <a:rPr lang="en-US" altLang="ko-KR" sz="2400" dirty="0" err="1"/>
              <a:t>dto</a:t>
            </a:r>
            <a:r>
              <a:rPr lang="en-US" altLang="ko-KR" sz="2400" dirty="0"/>
              <a:t>, error, </a:t>
            </a:r>
            <a:r>
              <a:rPr lang="en-US" altLang="ko-KR" sz="2400" dirty="0" err="1"/>
              <a:t>intercepter</a:t>
            </a:r>
            <a:endParaRPr lang="en-US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err="1"/>
              <a:t>utils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webt</a:t>
            </a:r>
            <a:r>
              <a:rPr lang="en-US" altLang="ko-KR" sz="2400" dirty="0"/>
              <a:t>(Mcg I/F ) class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A710-B76B-41E3-A975-C3F93D9AD01F}"/>
              </a:ext>
            </a:extLst>
          </p:cNvPr>
          <p:cNvSpPr txBox="1"/>
          <p:nvPr/>
        </p:nvSpPr>
        <p:spPr>
          <a:xfrm>
            <a:off x="4148282" y="3613273"/>
            <a:ext cx="684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Domain : controller, DTO, </a:t>
            </a:r>
            <a:r>
              <a:rPr lang="en-US" altLang="ko-KR" sz="2400" dirty="0" err="1"/>
              <a:t>serviceImpl</a:t>
            </a:r>
            <a:r>
              <a:rPr lang="ko-KR" altLang="en-US" sz="2400" dirty="0"/>
              <a:t> </a:t>
            </a:r>
            <a:r>
              <a:rPr lang="en-US" altLang="ko-KR" sz="2400" dirty="0"/>
              <a:t>class 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D6BEB-0282-4072-8E04-180A61CB7C45}"/>
              </a:ext>
            </a:extLst>
          </p:cNvPr>
          <p:cNvSpPr txBox="1"/>
          <p:nvPr/>
        </p:nvSpPr>
        <p:spPr>
          <a:xfrm>
            <a:off x="4157708" y="5259622"/>
            <a:ext cx="676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Port : service, mapper interface, repository</a:t>
            </a:r>
            <a:r>
              <a:rPr lang="ko-KR" altLang="en-US" sz="2400" dirty="0"/>
              <a:t>영역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7594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980683-3EEE-411E-A6C9-4278D426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1957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86B416-939A-4E6B-A09A-5F9CD9C7DB4A}"/>
              </a:ext>
            </a:extLst>
          </p:cNvPr>
          <p:cNvSpPr txBox="1"/>
          <p:nvPr/>
        </p:nvSpPr>
        <p:spPr>
          <a:xfrm>
            <a:off x="4148282" y="767381"/>
            <a:ext cx="638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Common : config, </a:t>
            </a:r>
            <a:r>
              <a:rPr lang="ko-KR" altLang="en-US" sz="2400" dirty="0"/>
              <a:t>공통</a:t>
            </a:r>
            <a:r>
              <a:rPr lang="en-US" altLang="ko-KR" sz="2400" dirty="0" err="1"/>
              <a:t>dto</a:t>
            </a:r>
            <a:r>
              <a:rPr lang="en-US" altLang="ko-KR" sz="2400" dirty="0"/>
              <a:t>, error, </a:t>
            </a:r>
            <a:r>
              <a:rPr lang="en-US" altLang="ko-KR" sz="2400" dirty="0" err="1"/>
              <a:t>intercepter</a:t>
            </a:r>
            <a:endParaRPr lang="en-US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err="1"/>
              <a:t>utils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webt</a:t>
            </a:r>
            <a:r>
              <a:rPr lang="en-US" altLang="ko-KR" sz="2400" dirty="0"/>
              <a:t>(Mcg I/F ) class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B45CB-D371-4832-9136-0CA28504EA71}"/>
              </a:ext>
            </a:extLst>
          </p:cNvPr>
          <p:cNvSpPr txBox="1"/>
          <p:nvPr/>
        </p:nvSpPr>
        <p:spPr>
          <a:xfrm>
            <a:off x="4060458" y="2559388"/>
            <a:ext cx="684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Domain : controller, DTO, </a:t>
            </a:r>
            <a:r>
              <a:rPr lang="en-US" altLang="ko-KR" sz="2400" dirty="0" err="1"/>
              <a:t>serviceImpl</a:t>
            </a:r>
            <a:r>
              <a:rPr lang="ko-KR" altLang="en-US" sz="2400" dirty="0"/>
              <a:t> </a:t>
            </a:r>
            <a:r>
              <a:rPr lang="en-US" altLang="ko-KR" sz="2400" dirty="0"/>
              <a:t>class 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4A03D-5AF2-45B8-84E4-19148758B5F1}"/>
              </a:ext>
            </a:extLst>
          </p:cNvPr>
          <p:cNvSpPr txBox="1"/>
          <p:nvPr/>
        </p:nvSpPr>
        <p:spPr>
          <a:xfrm>
            <a:off x="4157708" y="5259622"/>
            <a:ext cx="676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Port : service, mapper interface, repository</a:t>
            </a:r>
            <a:r>
              <a:rPr lang="ko-KR" altLang="en-US" sz="2400" dirty="0"/>
              <a:t>영역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30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624BE-47B1-465B-8274-01B8506F6AF1}"/>
              </a:ext>
            </a:extLst>
          </p:cNvPr>
          <p:cNvSpPr txBox="1"/>
          <p:nvPr/>
        </p:nvSpPr>
        <p:spPr>
          <a:xfrm>
            <a:off x="5423865" y="581402"/>
            <a:ext cx="67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Resources/config : </a:t>
            </a:r>
            <a:r>
              <a:rPr lang="en-US" altLang="ko-KR" sz="2400" dirty="0" err="1"/>
              <a:t>application.yml</a:t>
            </a:r>
            <a:r>
              <a:rPr lang="en-US" altLang="ko-KR" sz="2400" dirty="0"/>
              <a:t>, logback.xml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55010B-24CC-4B7A-AC74-62A67F7E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" y="177089"/>
            <a:ext cx="5020102" cy="6503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A67B0-1DF5-45A1-A453-4C897545866F}"/>
              </a:ext>
            </a:extLst>
          </p:cNvPr>
          <p:cNvSpPr txBox="1"/>
          <p:nvPr/>
        </p:nvSpPr>
        <p:spPr>
          <a:xfrm>
            <a:off x="5393857" y="2469613"/>
            <a:ext cx="678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Resources/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 : Mapper.xml (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 </a:t>
            </a:r>
            <a:r>
              <a:rPr lang="ko-KR" altLang="en-US" sz="2400" dirty="0"/>
              <a:t>쿼리 영역</a:t>
            </a:r>
            <a:r>
              <a:rPr lang="en-US" altLang="ko-K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2107F-CC2E-41FA-A4A9-D94B5E6A6EFE}"/>
              </a:ext>
            </a:extLst>
          </p:cNvPr>
          <p:cNvSpPr txBox="1"/>
          <p:nvPr/>
        </p:nvSpPr>
        <p:spPr>
          <a:xfrm>
            <a:off x="5433739" y="4357824"/>
            <a:ext cx="557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Resources/static : web</a:t>
            </a:r>
            <a:r>
              <a:rPr lang="ko-KR" altLang="en-US" sz="2400" dirty="0"/>
              <a:t>파일</a:t>
            </a:r>
            <a:r>
              <a:rPr lang="en-US" altLang="ko-KR" sz="2400" dirty="0"/>
              <a:t>(html/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/</a:t>
            </a:r>
            <a:r>
              <a:rPr lang="en-US" altLang="ko-KR" sz="2400" dirty="0" err="1"/>
              <a:t>js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84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E5FB51-9DC2-480F-B9A7-B2035977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6" y="0"/>
            <a:ext cx="417052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56A76-6B0B-4C09-B9BE-4442B46A2705}"/>
              </a:ext>
            </a:extLst>
          </p:cNvPr>
          <p:cNvSpPr txBox="1"/>
          <p:nvPr/>
        </p:nvSpPr>
        <p:spPr>
          <a:xfrm>
            <a:off x="4912421" y="302432"/>
            <a:ext cx="444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webapp</a:t>
            </a:r>
            <a:r>
              <a:rPr lang="en-US" altLang="ko-KR" sz="2400" dirty="0"/>
              <a:t>/WEB-INF/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영역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F1C85-BE7E-4996-A40F-0E518C7FA89E}"/>
              </a:ext>
            </a:extLst>
          </p:cNvPr>
          <p:cNvSpPr txBox="1"/>
          <p:nvPr/>
        </p:nvSpPr>
        <p:spPr>
          <a:xfrm>
            <a:off x="4912421" y="1751308"/>
            <a:ext cx="29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r>
              <a:rPr lang="ko-KR" altLang="en-US" dirty="0"/>
              <a:t>페이지 호출 예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1E4304-F630-492B-9653-1C53F0F6D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26" y="2522901"/>
            <a:ext cx="5719416" cy="433509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EA84EB-3E77-4B49-AC20-8367B4E80A1B}"/>
              </a:ext>
            </a:extLst>
          </p:cNvPr>
          <p:cNvCxnSpPr/>
          <p:nvPr/>
        </p:nvCxnSpPr>
        <p:spPr>
          <a:xfrm>
            <a:off x="1548368" y="1100379"/>
            <a:ext cx="1365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D08EFB-1F0B-48DF-B175-1560FC482EC4}"/>
              </a:ext>
            </a:extLst>
          </p:cNvPr>
          <p:cNvCxnSpPr>
            <a:cxnSpLocks/>
          </p:cNvCxnSpPr>
          <p:nvPr/>
        </p:nvCxnSpPr>
        <p:spPr>
          <a:xfrm>
            <a:off x="2913682" y="1100379"/>
            <a:ext cx="3456798" cy="33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FD5640-ACE4-4774-B3AE-523A8EE305EA}"/>
              </a:ext>
            </a:extLst>
          </p:cNvPr>
          <p:cNvCxnSpPr>
            <a:cxnSpLocks/>
          </p:cNvCxnSpPr>
          <p:nvPr/>
        </p:nvCxnSpPr>
        <p:spPr>
          <a:xfrm>
            <a:off x="1548368" y="1254227"/>
            <a:ext cx="1365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246393-02D6-49FA-A0B4-974C3EFA79EA}"/>
              </a:ext>
            </a:extLst>
          </p:cNvPr>
          <p:cNvCxnSpPr>
            <a:cxnSpLocks/>
          </p:cNvCxnSpPr>
          <p:nvPr/>
        </p:nvCxnSpPr>
        <p:spPr>
          <a:xfrm>
            <a:off x="2913682" y="1254227"/>
            <a:ext cx="3456798" cy="46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61D3D-19E2-47DF-B858-1E5A4A3A0903}"/>
              </a:ext>
            </a:extLst>
          </p:cNvPr>
          <p:cNvSpPr txBox="1"/>
          <p:nvPr/>
        </p:nvSpPr>
        <p:spPr>
          <a:xfrm>
            <a:off x="192850" y="3583983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controller,DTO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C238F-8E73-4C92-9581-59538E8234E2}"/>
              </a:ext>
            </a:extLst>
          </p:cNvPr>
          <p:cNvSpPr txBox="1"/>
          <p:nvPr/>
        </p:nvSpPr>
        <p:spPr>
          <a:xfrm>
            <a:off x="2406114" y="3583982"/>
            <a:ext cx="104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port</a:t>
            </a:r>
          </a:p>
          <a:p>
            <a:r>
              <a:rPr lang="en-US" altLang="ko-KR" dirty="0"/>
              <a:t>(service)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09C8D91-2E3C-4F87-BFB4-0FB079EE7313}"/>
              </a:ext>
            </a:extLst>
          </p:cNvPr>
          <p:cNvSpPr/>
          <p:nvPr/>
        </p:nvSpPr>
        <p:spPr>
          <a:xfrm>
            <a:off x="1828800" y="3583983"/>
            <a:ext cx="446868" cy="4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53786DA-183D-4D9A-876C-BC0E0502855A}"/>
              </a:ext>
            </a:extLst>
          </p:cNvPr>
          <p:cNvSpPr/>
          <p:nvPr/>
        </p:nvSpPr>
        <p:spPr>
          <a:xfrm>
            <a:off x="3515622" y="3547172"/>
            <a:ext cx="446868" cy="4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321B3-1B51-44C5-AADF-524106318EAA}"/>
              </a:ext>
            </a:extLst>
          </p:cNvPr>
          <p:cNvSpPr txBox="1"/>
          <p:nvPr/>
        </p:nvSpPr>
        <p:spPr>
          <a:xfrm>
            <a:off x="4073606" y="3547172"/>
            <a:ext cx="210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Domain.service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ServiceImpl</a:t>
            </a:r>
            <a:r>
              <a:rPr lang="en-US" altLang="ko-KR" dirty="0"/>
              <a:t>, DTO)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332CB95-81DB-4207-BF4E-F505E557FA0B}"/>
              </a:ext>
            </a:extLst>
          </p:cNvPr>
          <p:cNvSpPr/>
          <p:nvPr/>
        </p:nvSpPr>
        <p:spPr>
          <a:xfrm>
            <a:off x="6259267" y="3570058"/>
            <a:ext cx="446868" cy="4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CA0EE-1691-435A-8982-FD9ADD5752C8}"/>
              </a:ext>
            </a:extLst>
          </p:cNvPr>
          <p:cNvSpPr txBox="1"/>
          <p:nvPr/>
        </p:nvSpPr>
        <p:spPr>
          <a:xfrm>
            <a:off x="6956734" y="3570058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port</a:t>
            </a:r>
          </a:p>
          <a:p>
            <a:r>
              <a:rPr lang="en-US" altLang="ko-KR" dirty="0"/>
              <a:t>(Mapper)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5BB7BCF-DBF1-4F92-AA43-DD3C6F9DD50B}"/>
              </a:ext>
            </a:extLst>
          </p:cNvPr>
          <p:cNvSpPr/>
          <p:nvPr/>
        </p:nvSpPr>
        <p:spPr>
          <a:xfrm>
            <a:off x="8127527" y="3570058"/>
            <a:ext cx="446868" cy="4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7B2B-B235-41C5-B16C-9BA02FEEF893}"/>
              </a:ext>
            </a:extLst>
          </p:cNvPr>
          <p:cNvSpPr txBox="1"/>
          <p:nvPr/>
        </p:nvSpPr>
        <p:spPr>
          <a:xfrm>
            <a:off x="8824994" y="3570058"/>
            <a:ext cx="108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adapters</a:t>
            </a:r>
          </a:p>
          <a:p>
            <a:r>
              <a:rPr lang="en-US" altLang="ko-KR" dirty="0"/>
              <a:t>(DAO)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54327FA-E6AF-4ACB-ACE8-8529D22CB99C}"/>
              </a:ext>
            </a:extLst>
          </p:cNvPr>
          <p:cNvSpPr/>
          <p:nvPr/>
        </p:nvSpPr>
        <p:spPr>
          <a:xfrm>
            <a:off x="10141084" y="3570058"/>
            <a:ext cx="446868" cy="4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960D3-D1D3-42DF-A9A4-859C25227979}"/>
              </a:ext>
            </a:extLst>
          </p:cNvPr>
          <p:cNvSpPr txBox="1"/>
          <p:nvPr/>
        </p:nvSpPr>
        <p:spPr>
          <a:xfrm>
            <a:off x="10745563" y="3570058"/>
            <a:ext cx="152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Resoures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endParaRPr lang="en-US" altLang="ko-KR" dirty="0"/>
          </a:p>
          <a:p>
            <a:r>
              <a:rPr lang="en-US" altLang="ko-KR" dirty="0"/>
              <a:t>(mapper.xml)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7C6094-4BD6-43DC-9EE6-704B64179413}"/>
              </a:ext>
            </a:extLst>
          </p:cNvPr>
          <p:cNvCxnSpPr/>
          <p:nvPr/>
        </p:nvCxnSpPr>
        <p:spPr>
          <a:xfrm>
            <a:off x="5300420" y="3161654"/>
            <a:ext cx="0" cy="38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CFC18D-40E9-4B6F-A828-2304A37C8F03}"/>
              </a:ext>
            </a:extLst>
          </p:cNvPr>
          <p:cNvCxnSpPr/>
          <p:nvPr/>
        </p:nvCxnSpPr>
        <p:spPr>
          <a:xfrm>
            <a:off x="5300420" y="3177153"/>
            <a:ext cx="206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784CB-FD6B-4D16-9C58-CBCA2C8E4661}"/>
              </a:ext>
            </a:extLst>
          </p:cNvPr>
          <p:cNvCxnSpPr/>
          <p:nvPr/>
        </p:nvCxnSpPr>
        <p:spPr>
          <a:xfrm>
            <a:off x="7392692" y="3161654"/>
            <a:ext cx="0" cy="42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395743-2C3A-4B1E-9F72-F11436773EAA}"/>
              </a:ext>
            </a:extLst>
          </p:cNvPr>
          <p:cNvSpPr txBox="1"/>
          <p:nvPr/>
        </p:nvSpPr>
        <p:spPr>
          <a:xfrm>
            <a:off x="5230773" y="2557616"/>
            <a:ext cx="538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와</a:t>
            </a:r>
            <a:r>
              <a:rPr lang="en-US" altLang="ko-KR" dirty="0"/>
              <a:t>DAO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ModelMapper</a:t>
            </a:r>
            <a:r>
              <a:rPr lang="ko-KR" altLang="en-US" dirty="0"/>
              <a:t> 이용하여 </a:t>
            </a:r>
            <a:r>
              <a:rPr lang="ko-KR" altLang="en-US" dirty="0" err="1"/>
              <a:t>매핑시켜줌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F9AFA7-D89C-406E-A3D3-48E379A5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44" y="975807"/>
            <a:ext cx="10536856" cy="14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김성득</dc:creator>
  <cp:lastModifiedBy>김성득</cp:lastModifiedBy>
  <cp:revision>8</cp:revision>
  <dcterms:created xsi:type="dcterms:W3CDTF">2022-06-30T06:05:53Z</dcterms:created>
  <dcterms:modified xsi:type="dcterms:W3CDTF">2022-06-30T06:55:24Z</dcterms:modified>
</cp:coreProperties>
</file>