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Inter"/>
      <p:regular r:id="rId23"/>
      <p:bold r:id="rId24"/>
    </p:embeddedFont>
    <p:embeddedFont>
      <p:font typeface="Inter ExtraBold"/>
      <p:bold r:id="rId25"/>
    </p:embeddedFont>
    <p:embeddedFont>
      <p:font typeface="Merriweather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Black-bold.fntdata"/><Relationship Id="rId25" Type="http://schemas.openxmlformats.org/officeDocument/2006/relationships/font" Target="fonts/InterExtraBold-bold.fntdata"/><Relationship Id="rId27" Type="http://schemas.openxmlformats.org/officeDocument/2006/relationships/font" Target="fonts/Merriweather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5868c494b_2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5868c494b_2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Will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5868c494b_2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f5868c494b_2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5868c494b_2_2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5868c494b_2_2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5868c494b_2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5868c494b_2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5868c494b_2_2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5868c494b_2_2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5868c494b_2_2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5868c494b_2_2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5868c494b_2_2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5868c494b_2_2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f5868c494b_2_2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f5868c494b_2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5868c494b_2_2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5868c494b_2_2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5868c494b_2_2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f5868c494b_2_2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5868c494b_2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5868c494b_2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5868c494b_2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f5868c494b_2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11" y="0"/>
            <a:ext cx="9143961" cy="5143500"/>
            <a:chOff x="-11" y="0"/>
            <a:chExt cx="9143961" cy="5143500"/>
          </a:xfrm>
        </p:grpSpPr>
        <p:sp>
          <p:nvSpPr>
            <p:cNvPr id="55" name="Google Shape;55;p14"/>
            <p:cNvSpPr/>
            <p:nvPr/>
          </p:nvSpPr>
          <p:spPr>
            <a:xfrm>
              <a:off x="785455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6780400" y="1853711"/>
              <a:ext cx="2010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8325550" y="1608144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064500" y="2099322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0"/>
              <a:ext cx="352500" cy="19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352600" y="4409825"/>
              <a:ext cx="1889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0800000">
              <a:off x="-11" y="465539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4"/>
          <p:cNvSpPr txBox="1"/>
          <p:nvPr>
            <p:ph type="ctrTitle"/>
          </p:nvPr>
        </p:nvSpPr>
        <p:spPr>
          <a:xfrm>
            <a:off x="904375" y="1086550"/>
            <a:ext cx="5564100" cy="24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b="0" sz="4500"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904375" y="3499375"/>
            <a:ext cx="5564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-2475"/>
            <a:ext cx="8110400" cy="5145975"/>
            <a:chOff x="0" y="-2475"/>
            <a:chExt cx="8110400" cy="5145975"/>
          </a:xfrm>
        </p:grpSpPr>
        <p:sp>
          <p:nvSpPr>
            <p:cNvPr id="66" name="Google Shape;66;p15"/>
            <p:cNvSpPr/>
            <p:nvPr/>
          </p:nvSpPr>
          <p:spPr>
            <a:xfrm>
              <a:off x="682100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10800000">
              <a:off x="0" y="-2475"/>
              <a:ext cx="5652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07600"/>
              <a:ext cx="229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96437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70332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504875" y="2001350"/>
              <a:ext cx="1925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 txBox="1"/>
          <p:nvPr>
            <p:ph type="title"/>
          </p:nvPr>
        </p:nvSpPr>
        <p:spPr>
          <a:xfrm>
            <a:off x="957775" y="1755775"/>
            <a:ext cx="44829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957775" y="3612150"/>
            <a:ext cx="33999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2" type="title"/>
          </p:nvPr>
        </p:nvSpPr>
        <p:spPr>
          <a:xfrm>
            <a:off x="932375" y="928150"/>
            <a:ext cx="14658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7" name="Google Shape;77;p16"/>
            <p:cNvSpPr/>
            <p:nvPr/>
          </p:nvSpPr>
          <p:spPr>
            <a:xfrm>
              <a:off x="8925600" y="0"/>
              <a:ext cx="218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0" y="2020200"/>
              <a:ext cx="218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1608150"/>
              <a:ext cx="35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-125" y="0"/>
            <a:ext cx="9144125" cy="5143500"/>
            <a:chOff x="-125" y="0"/>
            <a:chExt cx="9144125" cy="5143500"/>
          </a:xfrm>
        </p:grpSpPr>
        <p:sp>
          <p:nvSpPr>
            <p:cNvPr id="84" name="Google Shape;84;p17"/>
            <p:cNvSpPr/>
            <p:nvPr/>
          </p:nvSpPr>
          <p:spPr>
            <a:xfrm rot="10800000">
              <a:off x="-100" y="4804200"/>
              <a:ext cx="430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 rot="10800000">
              <a:off x="7711500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10800000">
              <a:off x="-125" y="4766475"/>
              <a:ext cx="1041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 rot="10800000">
              <a:off x="8394000" y="310875"/>
              <a:ext cx="750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20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3" type="title"/>
          </p:nvPr>
        </p:nvSpPr>
        <p:spPr>
          <a:xfrm>
            <a:off x="120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7"/>
          <p:cNvSpPr txBox="1"/>
          <p:nvPr>
            <p:ph idx="4" type="title"/>
          </p:nvPr>
        </p:nvSpPr>
        <p:spPr>
          <a:xfrm>
            <a:off x="483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 flipH="1" rot="10800000">
            <a:off x="-1051" y="0"/>
            <a:ext cx="14307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flipH="1">
            <a:off x="7711500" y="4804200"/>
            <a:ext cx="14307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rot="10800000">
            <a:off x="75" y="310875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8768845" y="4419483"/>
            <a:ext cx="3735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649754" y="4910661"/>
            <a:ext cx="4089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481450" y="375125"/>
            <a:ext cx="818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0" name="Google Shape;100;p18"/>
          <p:cNvSpPr/>
          <p:nvPr/>
        </p:nvSpPr>
        <p:spPr>
          <a:xfrm>
            <a:off x="8012083" y="4665075"/>
            <a:ext cx="969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214875" y="0"/>
            <a:ext cx="8929125" cy="5143500"/>
            <a:chOff x="214875" y="0"/>
            <a:chExt cx="8929125" cy="5143500"/>
          </a:xfrm>
        </p:grpSpPr>
        <p:sp>
          <p:nvSpPr>
            <p:cNvPr id="103" name="Google Shape;103;p19"/>
            <p:cNvSpPr/>
            <p:nvPr/>
          </p:nvSpPr>
          <p:spPr>
            <a:xfrm>
              <a:off x="713950" y="4297800"/>
              <a:ext cx="1289400" cy="84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7139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 rot="10800000">
              <a:off x="8315700" y="4804200"/>
              <a:ext cx="828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 rot="10800000">
              <a:off x="214875" y="920672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 rot="10800000">
              <a:off x="398225" y="429494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 rot="10800000">
              <a:off x="8690850" y="4766475"/>
              <a:ext cx="44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 rot="10800000">
              <a:off x="567550" y="675075"/>
              <a:ext cx="18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9"/>
          <p:cNvSpPr txBox="1"/>
          <p:nvPr>
            <p:ph type="title"/>
          </p:nvPr>
        </p:nvSpPr>
        <p:spPr>
          <a:xfrm>
            <a:off x="2895900" y="936750"/>
            <a:ext cx="55347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95900" y="1887150"/>
            <a:ext cx="51738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0" y="0"/>
            <a:ext cx="9143995" cy="5143625"/>
            <a:chOff x="0" y="0"/>
            <a:chExt cx="9143995" cy="5143625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0" y="0"/>
              <a:ext cx="9143995" cy="5143625"/>
              <a:chOff x="0" y="0"/>
              <a:chExt cx="9143995" cy="5143625"/>
            </a:xfrm>
          </p:grpSpPr>
          <p:sp>
            <p:nvSpPr>
              <p:cNvPr id="115" name="Google Shape;115;p20"/>
              <p:cNvSpPr/>
              <p:nvPr/>
            </p:nvSpPr>
            <p:spPr>
              <a:xfrm flipH="1">
                <a:off x="0" y="4188125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flipH="1">
                <a:off x="1751145" y="4419475"/>
                <a:ext cx="612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flipH="1">
                <a:off x="2151456" y="4665075"/>
                <a:ext cx="21570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6416695" y="0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4726699" y="231350"/>
                <a:ext cx="2694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6279349" y="722525"/>
                <a:ext cx="11172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6858825" y="476950"/>
                <a:ext cx="9693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20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0"/>
          <p:cNvSpPr txBox="1"/>
          <p:nvPr>
            <p:ph type="title"/>
          </p:nvPr>
        </p:nvSpPr>
        <p:spPr>
          <a:xfrm>
            <a:off x="1410225" y="1290525"/>
            <a:ext cx="6323700" cy="26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1"/>
          <p:cNvGrpSpPr/>
          <p:nvPr/>
        </p:nvGrpSpPr>
        <p:grpSpPr>
          <a:xfrm>
            <a:off x="-4" y="3450175"/>
            <a:ext cx="9143954" cy="1693325"/>
            <a:chOff x="-4" y="3450175"/>
            <a:chExt cx="9143954" cy="1693325"/>
          </a:xfrm>
        </p:grpSpPr>
        <p:sp>
          <p:nvSpPr>
            <p:cNvPr id="126" name="Google Shape;126;p21"/>
            <p:cNvSpPr/>
            <p:nvPr/>
          </p:nvSpPr>
          <p:spPr>
            <a:xfrm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 rot="10800000">
              <a:off x="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 rot="10800000">
              <a:off x="-4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8591950" y="3450175"/>
              <a:ext cx="5520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1"/>
          <p:cNvSpPr txBox="1"/>
          <p:nvPr>
            <p:ph type="title"/>
          </p:nvPr>
        </p:nvSpPr>
        <p:spPr>
          <a:xfrm>
            <a:off x="972325" y="1603575"/>
            <a:ext cx="4045200" cy="11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972325" y="2697225"/>
            <a:ext cx="3639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p21"/>
          <p:cNvGrpSpPr/>
          <p:nvPr/>
        </p:nvGrpSpPr>
        <p:grpSpPr>
          <a:xfrm>
            <a:off x="4" y="1170600"/>
            <a:ext cx="411301" cy="339300"/>
            <a:chOff x="8732704" y="1170600"/>
            <a:chExt cx="411301" cy="339300"/>
          </a:xfrm>
        </p:grpSpPr>
        <p:sp>
          <p:nvSpPr>
            <p:cNvPr id="133" name="Google Shape;133;p21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 rot="10800000">
              <a:off x="87327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-1051" y="0"/>
            <a:ext cx="9143396" cy="5143500"/>
            <a:chOff x="-1051" y="0"/>
            <a:chExt cx="9143396" cy="5143500"/>
          </a:xfrm>
        </p:grpSpPr>
        <p:sp>
          <p:nvSpPr>
            <p:cNvPr id="137" name="Google Shape;137;p22"/>
            <p:cNvSpPr/>
            <p:nvPr/>
          </p:nvSpPr>
          <p:spPr>
            <a:xfrm flipH="1" rot="10800000">
              <a:off x="-1051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 rot="10800000">
              <a:off x="75" y="31087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2"/>
          <p:cNvSpPr txBox="1"/>
          <p:nvPr>
            <p:ph type="title"/>
          </p:nvPr>
        </p:nvSpPr>
        <p:spPr>
          <a:xfrm>
            <a:off x="4885469" y="436225"/>
            <a:ext cx="36399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3"/>
          <p:cNvGrpSpPr/>
          <p:nvPr/>
        </p:nvGrpSpPr>
        <p:grpSpPr>
          <a:xfrm>
            <a:off x="8" y="50"/>
            <a:ext cx="9145917" cy="5143450"/>
            <a:chOff x="8" y="50"/>
            <a:chExt cx="9145917" cy="5143450"/>
          </a:xfrm>
        </p:grpSpPr>
        <p:sp>
          <p:nvSpPr>
            <p:cNvPr id="146" name="Google Shape;146;p23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166025" y="4090075"/>
              <a:ext cx="29799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flipH="1" rot="10800000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10800000">
              <a:off x="5646927" y="4910650"/>
              <a:ext cx="15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10800000">
              <a:off x="4541894" y="4419483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10800000">
              <a:off x="6431591" y="4665050"/>
              <a:ext cx="1200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flipH="1" rot="10800000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2017" y="4804200"/>
              <a:ext cx="1715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flipH="1">
              <a:off x="34" y="4910650"/>
              <a:ext cx="127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8" y="4665075"/>
              <a:ext cx="71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23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157" name="Google Shape;157;p23"/>
              <p:cNvSpPr/>
              <p:nvPr/>
            </p:nvSpPr>
            <p:spPr>
              <a:xfrm flipH="1" rot="10800000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 rot="10800000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" name="Google Shape;159;p23"/>
          <p:cNvSpPr txBox="1"/>
          <p:nvPr>
            <p:ph hasCustomPrompt="1" type="title"/>
          </p:nvPr>
        </p:nvSpPr>
        <p:spPr>
          <a:xfrm>
            <a:off x="1030100" y="1390938"/>
            <a:ext cx="70839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432200" y="3081988"/>
            <a:ext cx="4279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5"/>
          <p:cNvGrpSpPr/>
          <p:nvPr/>
        </p:nvGrpSpPr>
        <p:grpSpPr>
          <a:xfrm>
            <a:off x="0" y="0"/>
            <a:ext cx="9144100" cy="5143350"/>
            <a:chOff x="0" y="0"/>
            <a:chExt cx="9144100" cy="5143350"/>
          </a:xfrm>
        </p:grpSpPr>
        <p:sp>
          <p:nvSpPr>
            <p:cNvPr id="164" name="Google Shape;164;p25"/>
            <p:cNvSpPr/>
            <p:nvPr/>
          </p:nvSpPr>
          <p:spPr>
            <a:xfrm>
              <a:off x="0" y="0"/>
              <a:ext cx="482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8703400" y="4875750"/>
              <a:ext cx="440700" cy="26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 rot="10800000">
              <a:off x="233825" y="631123"/>
              <a:ext cx="898200" cy="60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 rot="10800000">
              <a:off x="76107" y="874967"/>
              <a:ext cx="365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 rot="10800000">
              <a:off x="158218" y="383789"/>
              <a:ext cx="400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 rot="10800000">
              <a:off x="8869898" y="4839525"/>
              <a:ext cx="274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5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hasCustomPrompt="1" idx="2" type="title"/>
          </p:nvPr>
        </p:nvSpPr>
        <p:spPr>
          <a:xfrm>
            <a:off x="1458991" y="1216206"/>
            <a:ext cx="1033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3" type="title"/>
          </p:nvPr>
        </p:nvSpPr>
        <p:spPr>
          <a:xfrm>
            <a:off x="1470450" y="1683150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1470450" y="2127087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hasCustomPrompt="1" idx="5" type="title"/>
          </p:nvPr>
        </p:nvSpPr>
        <p:spPr>
          <a:xfrm>
            <a:off x="5180866" y="1216206"/>
            <a:ext cx="1055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6" type="title"/>
          </p:nvPr>
        </p:nvSpPr>
        <p:spPr>
          <a:xfrm>
            <a:off x="5192325" y="1683150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25"/>
          <p:cNvSpPr txBox="1"/>
          <p:nvPr>
            <p:ph idx="7" type="title"/>
          </p:nvPr>
        </p:nvSpPr>
        <p:spPr>
          <a:xfrm>
            <a:off x="5192325" y="2127087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hasCustomPrompt="1" idx="8" type="title"/>
          </p:nvPr>
        </p:nvSpPr>
        <p:spPr>
          <a:xfrm>
            <a:off x="1458991" y="3045964"/>
            <a:ext cx="1033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9" type="title"/>
          </p:nvPr>
        </p:nvSpPr>
        <p:spPr>
          <a:xfrm>
            <a:off x="1470450" y="3512902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25"/>
          <p:cNvSpPr txBox="1"/>
          <p:nvPr>
            <p:ph idx="13" type="title"/>
          </p:nvPr>
        </p:nvSpPr>
        <p:spPr>
          <a:xfrm>
            <a:off x="1470450" y="3956846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hasCustomPrompt="1" idx="14" type="title"/>
          </p:nvPr>
        </p:nvSpPr>
        <p:spPr>
          <a:xfrm>
            <a:off x="5180866" y="3045964"/>
            <a:ext cx="1055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25"/>
          <p:cNvSpPr txBox="1"/>
          <p:nvPr>
            <p:ph idx="15" type="title"/>
          </p:nvPr>
        </p:nvSpPr>
        <p:spPr>
          <a:xfrm>
            <a:off x="5192325" y="3512902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25"/>
          <p:cNvSpPr txBox="1"/>
          <p:nvPr>
            <p:ph idx="16" type="title"/>
          </p:nvPr>
        </p:nvSpPr>
        <p:spPr>
          <a:xfrm>
            <a:off x="5192325" y="3956846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6"/>
          <p:cNvGrpSpPr/>
          <p:nvPr/>
        </p:nvGrpSpPr>
        <p:grpSpPr>
          <a:xfrm>
            <a:off x="0" y="0"/>
            <a:ext cx="9143995" cy="5143625"/>
            <a:chOff x="0" y="0"/>
            <a:chExt cx="9143995" cy="5143625"/>
          </a:xfrm>
        </p:grpSpPr>
        <p:sp>
          <p:nvSpPr>
            <p:cNvPr id="185" name="Google Shape;185;p26"/>
            <p:cNvSpPr/>
            <p:nvPr/>
          </p:nvSpPr>
          <p:spPr>
            <a:xfrm flipH="1">
              <a:off x="0" y="4188125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flipH="1">
              <a:off x="1751145" y="4419475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flipH="1">
              <a:off x="2151456" y="4665075"/>
              <a:ext cx="215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6416695" y="0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26699" y="231350"/>
              <a:ext cx="2694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6279349" y="722525"/>
              <a:ext cx="111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6858825" y="476950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6"/>
          <p:cNvSpPr txBox="1"/>
          <p:nvPr>
            <p:ph type="title"/>
          </p:nvPr>
        </p:nvSpPr>
        <p:spPr>
          <a:xfrm>
            <a:off x="1044225" y="2107675"/>
            <a:ext cx="7055400" cy="1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idx="1" type="subTitle"/>
          </p:nvPr>
        </p:nvSpPr>
        <p:spPr>
          <a:xfrm>
            <a:off x="1996775" y="3269250"/>
            <a:ext cx="51504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hasCustomPrompt="1" idx="2" type="title"/>
          </p:nvPr>
        </p:nvSpPr>
        <p:spPr>
          <a:xfrm>
            <a:off x="3785050" y="1351338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7"/>
          <p:cNvGrpSpPr/>
          <p:nvPr/>
        </p:nvGrpSpPr>
        <p:grpSpPr>
          <a:xfrm>
            <a:off x="77" y="50"/>
            <a:ext cx="9143823" cy="5143300"/>
            <a:chOff x="77" y="50"/>
            <a:chExt cx="9143823" cy="5143300"/>
          </a:xfrm>
        </p:grpSpPr>
        <p:sp>
          <p:nvSpPr>
            <p:cNvPr id="198" name="Google Shape;198;p27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 flipH="1" rot="10800000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 flipH="1" rot="10800000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7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202" name="Google Shape;202;p27"/>
              <p:cNvSpPr/>
              <p:nvPr/>
            </p:nvSpPr>
            <p:spPr>
              <a:xfrm flipH="1" rot="10800000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 flipH="1" rot="10800000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4541894" y="4419483"/>
              <a:ext cx="4602006" cy="723867"/>
              <a:chOff x="4541894" y="4419483"/>
              <a:chExt cx="4602006" cy="723867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5202200" y="4875750"/>
                <a:ext cx="3941700" cy="267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rot="10800000">
                <a:off x="5646927" y="4910650"/>
                <a:ext cx="15717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rot="10800000">
                <a:off x="4541894" y="4419483"/>
                <a:ext cx="26745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 rot="10800000">
                <a:off x="6431591" y="4665050"/>
                <a:ext cx="1200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27"/>
          <p:cNvSpPr txBox="1"/>
          <p:nvPr>
            <p:ph type="title"/>
          </p:nvPr>
        </p:nvSpPr>
        <p:spPr>
          <a:xfrm>
            <a:off x="1305275" y="1862675"/>
            <a:ext cx="6794400" cy="16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2949225" y="3518675"/>
            <a:ext cx="51504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hasCustomPrompt="1" idx="2" type="title"/>
          </p:nvPr>
        </p:nvSpPr>
        <p:spPr>
          <a:xfrm>
            <a:off x="6525825" y="970352"/>
            <a:ext cx="15738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8"/>
          <p:cNvGrpSpPr/>
          <p:nvPr/>
        </p:nvGrpSpPr>
        <p:grpSpPr>
          <a:xfrm>
            <a:off x="75" y="-2475"/>
            <a:ext cx="9144025" cy="5145975"/>
            <a:chOff x="75" y="-2475"/>
            <a:chExt cx="9144025" cy="5145975"/>
          </a:xfrm>
        </p:grpSpPr>
        <p:sp>
          <p:nvSpPr>
            <p:cNvPr id="214" name="Google Shape;214;p28"/>
            <p:cNvSpPr/>
            <p:nvPr/>
          </p:nvSpPr>
          <p:spPr>
            <a:xfrm rot="10800000">
              <a:off x="75" y="4289400"/>
              <a:ext cx="3324000" cy="85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 rot="10800000">
              <a:off x="5820000" y="-2475"/>
              <a:ext cx="33240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008000" y="507600"/>
              <a:ext cx="113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 rot="10800000">
              <a:off x="2155025" y="450005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 rot="10800000">
              <a:off x="2338375" y="4008875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 rot="10800000">
              <a:off x="2567050" y="4254450"/>
              <a:ext cx="1853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8"/>
          <p:cNvSpPr txBox="1"/>
          <p:nvPr>
            <p:ph type="title"/>
          </p:nvPr>
        </p:nvSpPr>
        <p:spPr>
          <a:xfrm>
            <a:off x="2487675" y="30026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2" type="title"/>
          </p:nvPr>
        </p:nvSpPr>
        <p:spPr>
          <a:xfrm>
            <a:off x="1936500" y="1624050"/>
            <a:ext cx="52713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72600" y="375125"/>
            <a:ext cx="779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224" name="Google Shape;224;p29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225" name="Google Shape;225;p29"/>
            <p:cNvSpPr/>
            <p:nvPr/>
          </p:nvSpPr>
          <p:spPr>
            <a:xfrm flipH="1" rot="10800000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9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236" name="Google Shape;236;p29"/>
              <p:cNvSpPr/>
              <p:nvPr/>
            </p:nvSpPr>
            <p:spPr>
              <a:xfrm flipH="1" rot="10800000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 flipH="1" rot="10800000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0"/>
          <p:cNvGrpSpPr/>
          <p:nvPr/>
        </p:nvGrpSpPr>
        <p:grpSpPr>
          <a:xfrm>
            <a:off x="-2070" y="0"/>
            <a:ext cx="9146076" cy="5143500"/>
            <a:chOff x="-2070" y="0"/>
            <a:chExt cx="9146076" cy="5143500"/>
          </a:xfrm>
        </p:grpSpPr>
        <p:sp>
          <p:nvSpPr>
            <p:cNvPr id="240" name="Google Shape;240;p30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 flipH="1" rot="10800000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 flipH="1" rot="10800000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0"/>
          <p:cNvSpPr txBox="1"/>
          <p:nvPr>
            <p:ph type="title"/>
          </p:nvPr>
        </p:nvSpPr>
        <p:spPr>
          <a:xfrm>
            <a:off x="600225" y="375125"/>
            <a:ext cx="7943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/>
          <p:nvPr/>
        </p:nvSpPr>
        <p:spPr>
          <a:xfrm rot="10800000">
            <a:off x="7958691" y="0"/>
            <a:ext cx="1185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10800000">
            <a:off x="8246106" y="178472"/>
            <a:ext cx="8979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 flipH="1" rot="10800000">
            <a:off x="8679606" y="416725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 flipH="1">
            <a:off x="6" y="4804200"/>
            <a:ext cx="31185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 flipH="1" rot="10800000">
            <a:off x="9" y="4658025"/>
            <a:ext cx="25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 flipH="1" rot="10800000">
            <a:off x="17" y="4896275"/>
            <a:ext cx="804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" y="1170600"/>
            <a:ext cx="411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 rot="10800000">
            <a:off x="-48" y="1250200"/>
            <a:ext cx="13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683875" y="375125"/>
            <a:ext cx="777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 flipH="1">
            <a:off x="-20" y="0"/>
            <a:ext cx="5565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 rot="10800000">
            <a:off x="7713299" y="0"/>
            <a:ext cx="14307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 flipH="1" rot="10800000">
            <a:off x="8678473" y="310875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 flipH="1" rot="10800000">
            <a:off x="8134623" y="137550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683875" y="375125"/>
            <a:ext cx="777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9" name="Google Shape;269;p32"/>
          <p:cNvSpPr/>
          <p:nvPr/>
        </p:nvSpPr>
        <p:spPr>
          <a:xfrm flipH="1" rot="10800000">
            <a:off x="-21" y="178475"/>
            <a:ext cx="3576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 flipH="1" rot="10800000">
            <a:off x="-22" y="416725"/>
            <a:ext cx="2337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3"/>
          <p:cNvGrpSpPr/>
          <p:nvPr/>
        </p:nvGrpSpPr>
        <p:grpSpPr>
          <a:xfrm>
            <a:off x="-150" y="0"/>
            <a:ext cx="9144149" cy="5143500"/>
            <a:chOff x="-150" y="0"/>
            <a:chExt cx="9144149" cy="5143500"/>
          </a:xfrm>
        </p:grpSpPr>
        <p:sp>
          <p:nvSpPr>
            <p:cNvPr id="273" name="Google Shape;273;p33"/>
            <p:cNvSpPr/>
            <p:nvPr/>
          </p:nvSpPr>
          <p:spPr>
            <a:xfrm flipH="1">
              <a:off x="-150" y="4090075"/>
              <a:ext cx="9825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rot="10800000">
              <a:off x="497286" y="4910650"/>
              <a:ext cx="710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rot="10800000">
              <a:off x="207975" y="4419475"/>
              <a:ext cx="854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rot="10800000">
              <a:off x="831269" y="4665046"/>
              <a:ext cx="54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6097750" y="2020200"/>
              <a:ext cx="16095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624112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598007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5673525" y="2001350"/>
              <a:ext cx="103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8110397" y="0"/>
              <a:ext cx="103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rot="10800000">
              <a:off x="8686799" y="302050"/>
              <a:ext cx="45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3"/>
          <p:cNvSpPr txBox="1"/>
          <p:nvPr>
            <p:ph hasCustomPrompt="1" type="title"/>
          </p:nvPr>
        </p:nvSpPr>
        <p:spPr>
          <a:xfrm>
            <a:off x="1509787" y="2041000"/>
            <a:ext cx="40443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4" name="Google Shape;284;p33"/>
          <p:cNvSpPr txBox="1"/>
          <p:nvPr>
            <p:ph idx="1" type="subTitle"/>
          </p:nvPr>
        </p:nvSpPr>
        <p:spPr>
          <a:xfrm>
            <a:off x="1512787" y="2830700"/>
            <a:ext cx="4038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hasCustomPrompt="1" idx="2" type="title"/>
          </p:nvPr>
        </p:nvSpPr>
        <p:spPr>
          <a:xfrm>
            <a:off x="1509787" y="539700"/>
            <a:ext cx="40443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33"/>
          <p:cNvSpPr txBox="1"/>
          <p:nvPr>
            <p:ph idx="3" type="subTitle"/>
          </p:nvPr>
        </p:nvSpPr>
        <p:spPr>
          <a:xfrm>
            <a:off x="1512787" y="1329400"/>
            <a:ext cx="4038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hasCustomPrompt="1" idx="4" type="title"/>
          </p:nvPr>
        </p:nvSpPr>
        <p:spPr>
          <a:xfrm>
            <a:off x="1509787" y="3542300"/>
            <a:ext cx="40443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8" name="Google Shape;288;p33"/>
          <p:cNvSpPr txBox="1"/>
          <p:nvPr>
            <p:ph idx="5" type="subTitle"/>
          </p:nvPr>
        </p:nvSpPr>
        <p:spPr>
          <a:xfrm>
            <a:off x="1512787" y="4332100"/>
            <a:ext cx="40383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0" y="0"/>
            <a:ext cx="1289400" cy="31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0" y="4875750"/>
            <a:ext cx="2171400" cy="26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 rot="10800000">
            <a:off x="679800" y="3207347"/>
            <a:ext cx="818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 rot="10800000">
            <a:off x="863150" y="2716169"/>
            <a:ext cx="896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 rot="10800000">
            <a:off x="8439000" y="4289400"/>
            <a:ext cx="705000" cy="85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 rot="10800000">
            <a:off x="1043657" y="2961750"/>
            <a:ext cx="17148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 rot="10800000">
            <a:off x="53" y="4839525"/>
            <a:ext cx="885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 txBox="1"/>
          <p:nvPr>
            <p:ph type="title"/>
          </p:nvPr>
        </p:nvSpPr>
        <p:spPr>
          <a:xfrm>
            <a:off x="4028450" y="1653638"/>
            <a:ext cx="38478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4028450" y="2173167"/>
            <a:ext cx="38478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5"/>
          <p:cNvGrpSpPr/>
          <p:nvPr/>
        </p:nvGrpSpPr>
        <p:grpSpPr>
          <a:xfrm>
            <a:off x="-106" y="0"/>
            <a:ext cx="9142415" cy="5143500"/>
            <a:chOff x="-106" y="0"/>
            <a:chExt cx="9142415" cy="5143500"/>
          </a:xfrm>
        </p:grpSpPr>
        <p:sp>
          <p:nvSpPr>
            <p:cNvPr id="301" name="Google Shape;301;p35"/>
            <p:cNvSpPr/>
            <p:nvPr/>
          </p:nvSpPr>
          <p:spPr>
            <a:xfrm flipH="1">
              <a:off x="4984500" y="4804200"/>
              <a:ext cx="4157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8049709" y="4419475"/>
              <a:ext cx="1092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705947" y="4910650"/>
              <a:ext cx="679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6663067" y="4665075"/>
              <a:ext cx="1951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 rot="10800000">
              <a:off x="6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10800000">
              <a:off x="-106" y="178475"/>
              <a:ext cx="33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10800000">
              <a:off x="-31" y="416725"/>
              <a:ext cx="171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10800000">
              <a:off x="1019719" y="35250"/>
              <a:ext cx="33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5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title"/>
          </p:nvPr>
        </p:nvSpPr>
        <p:spPr>
          <a:xfrm>
            <a:off x="4803335" y="2236425"/>
            <a:ext cx="33453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5"/>
          <p:cNvSpPr txBox="1"/>
          <p:nvPr>
            <p:ph idx="3" type="title"/>
          </p:nvPr>
        </p:nvSpPr>
        <p:spPr>
          <a:xfrm>
            <a:off x="4803331" y="2768036"/>
            <a:ext cx="3345300" cy="1278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idx="4" type="title"/>
          </p:nvPr>
        </p:nvSpPr>
        <p:spPr>
          <a:xfrm>
            <a:off x="995363" y="2236413"/>
            <a:ext cx="33456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3" name="Google Shape;313;p35"/>
          <p:cNvSpPr txBox="1"/>
          <p:nvPr>
            <p:ph idx="5" type="title"/>
          </p:nvPr>
        </p:nvSpPr>
        <p:spPr>
          <a:xfrm>
            <a:off x="995488" y="2768024"/>
            <a:ext cx="3345300" cy="12786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6"/>
          <p:cNvGrpSpPr/>
          <p:nvPr/>
        </p:nvGrpSpPr>
        <p:grpSpPr>
          <a:xfrm>
            <a:off x="-72" y="3450175"/>
            <a:ext cx="9142417" cy="1693325"/>
            <a:chOff x="-72" y="3450175"/>
            <a:chExt cx="9142417" cy="1693325"/>
          </a:xfrm>
        </p:grpSpPr>
        <p:sp>
          <p:nvSpPr>
            <p:cNvPr id="316" name="Google Shape;316;p36"/>
            <p:cNvSpPr/>
            <p:nvPr/>
          </p:nvSpPr>
          <p:spPr>
            <a:xfrm flipH="1">
              <a:off x="154" y="3450175"/>
              <a:ext cx="1833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-72" y="4896275"/>
              <a:ext cx="138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52" y="4658025"/>
              <a:ext cx="451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125" y="4419775"/>
              <a:ext cx="56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6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36"/>
          <p:cNvSpPr txBox="1"/>
          <p:nvPr>
            <p:ph hasCustomPrompt="1" idx="2" type="title"/>
          </p:nvPr>
        </p:nvSpPr>
        <p:spPr>
          <a:xfrm>
            <a:off x="3955364" y="1869426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36"/>
          <p:cNvSpPr txBox="1"/>
          <p:nvPr>
            <p:ph idx="3" type="title"/>
          </p:nvPr>
        </p:nvSpPr>
        <p:spPr>
          <a:xfrm>
            <a:off x="3312613" y="2291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36"/>
          <p:cNvSpPr txBox="1"/>
          <p:nvPr>
            <p:ph idx="4" type="title"/>
          </p:nvPr>
        </p:nvSpPr>
        <p:spPr>
          <a:xfrm>
            <a:off x="3312611" y="2746650"/>
            <a:ext cx="2518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8" name="Google Shape;328;p36"/>
          <p:cNvSpPr txBox="1"/>
          <p:nvPr>
            <p:ph hasCustomPrompt="1" idx="5" type="title"/>
          </p:nvPr>
        </p:nvSpPr>
        <p:spPr>
          <a:xfrm>
            <a:off x="1206280" y="1869426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36"/>
          <p:cNvSpPr txBox="1"/>
          <p:nvPr>
            <p:ph idx="6" type="title"/>
          </p:nvPr>
        </p:nvSpPr>
        <p:spPr>
          <a:xfrm>
            <a:off x="563625" y="2291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36"/>
          <p:cNvSpPr txBox="1"/>
          <p:nvPr>
            <p:ph idx="7" type="title"/>
          </p:nvPr>
        </p:nvSpPr>
        <p:spPr>
          <a:xfrm>
            <a:off x="563525" y="2746650"/>
            <a:ext cx="2518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hasCustomPrompt="1" idx="8" type="title"/>
          </p:nvPr>
        </p:nvSpPr>
        <p:spPr>
          <a:xfrm>
            <a:off x="6704447" y="1869426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36"/>
          <p:cNvSpPr txBox="1"/>
          <p:nvPr>
            <p:ph idx="9" type="title"/>
          </p:nvPr>
        </p:nvSpPr>
        <p:spPr>
          <a:xfrm>
            <a:off x="6061625" y="2291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3" name="Google Shape;333;p36"/>
          <p:cNvSpPr txBox="1"/>
          <p:nvPr>
            <p:ph idx="13" type="title"/>
          </p:nvPr>
        </p:nvSpPr>
        <p:spPr>
          <a:xfrm>
            <a:off x="6061698" y="2746650"/>
            <a:ext cx="2518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7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336" name="Google Shape;336;p37"/>
            <p:cNvSpPr/>
            <p:nvPr/>
          </p:nvSpPr>
          <p:spPr>
            <a:xfrm flipH="1" rot="10800000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37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347" name="Google Shape;347;p37"/>
              <p:cNvSpPr/>
              <p:nvPr/>
            </p:nvSpPr>
            <p:spPr>
              <a:xfrm flipH="1" rot="10800000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 flipH="1" rot="10800000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37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0" name="Google Shape;350;p37"/>
          <p:cNvSpPr txBox="1"/>
          <p:nvPr>
            <p:ph idx="2" type="title"/>
          </p:nvPr>
        </p:nvSpPr>
        <p:spPr>
          <a:xfrm>
            <a:off x="3312600" y="2839156"/>
            <a:ext cx="25188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1" name="Google Shape;351;p37"/>
          <p:cNvSpPr txBox="1"/>
          <p:nvPr>
            <p:ph idx="3" type="title"/>
          </p:nvPr>
        </p:nvSpPr>
        <p:spPr>
          <a:xfrm>
            <a:off x="3312600" y="3200300"/>
            <a:ext cx="25188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2" name="Google Shape;352;p37"/>
          <p:cNvSpPr txBox="1"/>
          <p:nvPr>
            <p:ph idx="4" type="title"/>
          </p:nvPr>
        </p:nvSpPr>
        <p:spPr>
          <a:xfrm>
            <a:off x="639775" y="2839156"/>
            <a:ext cx="25188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3" name="Google Shape;353;p37"/>
          <p:cNvSpPr txBox="1"/>
          <p:nvPr>
            <p:ph idx="5" type="title"/>
          </p:nvPr>
        </p:nvSpPr>
        <p:spPr>
          <a:xfrm>
            <a:off x="639750" y="3200300"/>
            <a:ext cx="25188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6" type="title"/>
          </p:nvPr>
        </p:nvSpPr>
        <p:spPr>
          <a:xfrm>
            <a:off x="5985425" y="2839156"/>
            <a:ext cx="25188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37"/>
          <p:cNvSpPr txBox="1"/>
          <p:nvPr>
            <p:ph idx="7" type="title"/>
          </p:nvPr>
        </p:nvSpPr>
        <p:spPr>
          <a:xfrm>
            <a:off x="5985450" y="3200300"/>
            <a:ext cx="2518800" cy="7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hasCustomPrompt="1" idx="8" type="title"/>
          </p:nvPr>
        </p:nvSpPr>
        <p:spPr>
          <a:xfrm>
            <a:off x="1417050" y="1870589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37"/>
          <p:cNvSpPr txBox="1"/>
          <p:nvPr>
            <p:ph hasCustomPrompt="1" idx="9" type="title"/>
          </p:nvPr>
        </p:nvSpPr>
        <p:spPr>
          <a:xfrm>
            <a:off x="4089875" y="1870589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37"/>
          <p:cNvSpPr txBox="1"/>
          <p:nvPr>
            <p:ph hasCustomPrompt="1" idx="13" type="title"/>
          </p:nvPr>
        </p:nvSpPr>
        <p:spPr>
          <a:xfrm>
            <a:off x="6762625" y="1870589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 rot="10800000">
            <a:off x="7958691" y="0"/>
            <a:ext cx="1185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 flipH="1" rot="10800000">
            <a:off x="8246106" y="178472"/>
            <a:ext cx="8979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 flipH="1" rot="10800000">
            <a:off x="8679606" y="416725"/>
            <a:ext cx="4644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 flipH="1">
            <a:off x="6" y="4804200"/>
            <a:ext cx="31185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 flipH="1" rot="10800000">
            <a:off x="9" y="4658025"/>
            <a:ext cx="25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 flipH="1" rot="10800000">
            <a:off x="17" y="4896275"/>
            <a:ext cx="8043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" y="1170600"/>
            <a:ext cx="411300" cy="3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 rot="10800000">
            <a:off x="-48" y="1250200"/>
            <a:ext cx="134100" cy="6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>
            <p:ph idx="1" type="subTitle"/>
          </p:nvPr>
        </p:nvSpPr>
        <p:spPr>
          <a:xfrm>
            <a:off x="856250" y="3187100"/>
            <a:ext cx="2321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8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38"/>
          <p:cNvSpPr txBox="1"/>
          <p:nvPr>
            <p:ph idx="2" type="title"/>
          </p:nvPr>
        </p:nvSpPr>
        <p:spPr>
          <a:xfrm>
            <a:off x="5965903" y="2753325"/>
            <a:ext cx="2321700" cy="53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38"/>
          <p:cNvSpPr txBox="1"/>
          <p:nvPr>
            <p:ph idx="3" type="title"/>
          </p:nvPr>
        </p:nvSpPr>
        <p:spPr>
          <a:xfrm>
            <a:off x="860775" y="2753325"/>
            <a:ext cx="2321700" cy="53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38"/>
          <p:cNvSpPr txBox="1"/>
          <p:nvPr>
            <p:ph idx="4" type="title"/>
          </p:nvPr>
        </p:nvSpPr>
        <p:spPr>
          <a:xfrm>
            <a:off x="3411076" y="2753325"/>
            <a:ext cx="2321700" cy="53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8"/>
          <p:cNvSpPr txBox="1"/>
          <p:nvPr>
            <p:ph idx="5" type="subTitle"/>
          </p:nvPr>
        </p:nvSpPr>
        <p:spPr>
          <a:xfrm>
            <a:off x="3411076" y="3187100"/>
            <a:ext cx="2321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8"/>
          <p:cNvSpPr txBox="1"/>
          <p:nvPr>
            <p:ph idx="6" type="subTitle"/>
          </p:nvPr>
        </p:nvSpPr>
        <p:spPr>
          <a:xfrm>
            <a:off x="5965900" y="3187100"/>
            <a:ext cx="2321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39"/>
          <p:cNvSpPr txBox="1"/>
          <p:nvPr>
            <p:ph idx="2" type="title"/>
          </p:nvPr>
        </p:nvSpPr>
        <p:spPr>
          <a:xfrm>
            <a:off x="4889725" y="1709491"/>
            <a:ext cx="3027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8" name="Google Shape;378;p39"/>
          <p:cNvSpPr txBox="1"/>
          <p:nvPr>
            <p:ph idx="3" type="title"/>
          </p:nvPr>
        </p:nvSpPr>
        <p:spPr>
          <a:xfrm>
            <a:off x="5081800" y="2164891"/>
            <a:ext cx="2643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9" name="Google Shape;379;p39"/>
          <p:cNvSpPr txBox="1"/>
          <p:nvPr>
            <p:ph idx="4" type="title"/>
          </p:nvPr>
        </p:nvSpPr>
        <p:spPr>
          <a:xfrm>
            <a:off x="1226225" y="1709491"/>
            <a:ext cx="3027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39"/>
          <p:cNvSpPr txBox="1"/>
          <p:nvPr>
            <p:ph idx="5" type="title"/>
          </p:nvPr>
        </p:nvSpPr>
        <p:spPr>
          <a:xfrm>
            <a:off x="1418375" y="2164891"/>
            <a:ext cx="2643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1" name="Google Shape;381;p39"/>
          <p:cNvSpPr txBox="1"/>
          <p:nvPr>
            <p:ph idx="6" type="title"/>
          </p:nvPr>
        </p:nvSpPr>
        <p:spPr>
          <a:xfrm>
            <a:off x="4889725" y="3378079"/>
            <a:ext cx="3027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39"/>
          <p:cNvSpPr txBox="1"/>
          <p:nvPr>
            <p:ph idx="7" type="title"/>
          </p:nvPr>
        </p:nvSpPr>
        <p:spPr>
          <a:xfrm>
            <a:off x="5081800" y="3833479"/>
            <a:ext cx="2643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3" name="Google Shape;383;p39"/>
          <p:cNvSpPr txBox="1"/>
          <p:nvPr>
            <p:ph idx="8" type="title"/>
          </p:nvPr>
        </p:nvSpPr>
        <p:spPr>
          <a:xfrm>
            <a:off x="1226225" y="3378079"/>
            <a:ext cx="3027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39"/>
          <p:cNvSpPr txBox="1"/>
          <p:nvPr>
            <p:ph idx="9" type="title"/>
          </p:nvPr>
        </p:nvSpPr>
        <p:spPr>
          <a:xfrm>
            <a:off x="1418375" y="3833479"/>
            <a:ext cx="2643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385" name="Google Shape;385;p39"/>
          <p:cNvGrpSpPr/>
          <p:nvPr/>
        </p:nvGrpSpPr>
        <p:grpSpPr>
          <a:xfrm>
            <a:off x="-2070" y="0"/>
            <a:ext cx="9146076" cy="5143500"/>
            <a:chOff x="-2070" y="0"/>
            <a:chExt cx="9146076" cy="5143500"/>
          </a:xfrm>
        </p:grpSpPr>
        <p:sp>
          <p:nvSpPr>
            <p:cNvPr id="386" name="Google Shape;386;p39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 flipH="1" rot="10800000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 flipH="1" rot="10800000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40"/>
          <p:cNvGrpSpPr/>
          <p:nvPr/>
        </p:nvGrpSpPr>
        <p:grpSpPr>
          <a:xfrm>
            <a:off x="-1051" y="0"/>
            <a:ext cx="9143396" cy="5143500"/>
            <a:chOff x="-1051" y="0"/>
            <a:chExt cx="9143396" cy="5143500"/>
          </a:xfrm>
        </p:grpSpPr>
        <p:sp>
          <p:nvSpPr>
            <p:cNvPr id="400" name="Google Shape;400;p40"/>
            <p:cNvSpPr/>
            <p:nvPr/>
          </p:nvSpPr>
          <p:spPr>
            <a:xfrm flipH="1" rot="10800000">
              <a:off x="-1051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 rot="10800000">
              <a:off x="75" y="31087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0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40"/>
          <p:cNvSpPr txBox="1"/>
          <p:nvPr>
            <p:ph idx="2" type="title"/>
          </p:nvPr>
        </p:nvSpPr>
        <p:spPr>
          <a:xfrm>
            <a:off x="3349575" y="1644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3" type="title"/>
          </p:nvPr>
        </p:nvSpPr>
        <p:spPr>
          <a:xfrm>
            <a:off x="3349512" y="2116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9" name="Google Shape;409;p40"/>
          <p:cNvSpPr txBox="1"/>
          <p:nvPr>
            <p:ph idx="4" type="title"/>
          </p:nvPr>
        </p:nvSpPr>
        <p:spPr>
          <a:xfrm>
            <a:off x="727200" y="1644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0" name="Google Shape;410;p40"/>
          <p:cNvSpPr txBox="1"/>
          <p:nvPr>
            <p:ph idx="5" type="title"/>
          </p:nvPr>
        </p:nvSpPr>
        <p:spPr>
          <a:xfrm>
            <a:off x="727200" y="2116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1" name="Google Shape;411;p40"/>
          <p:cNvSpPr txBox="1"/>
          <p:nvPr>
            <p:ph idx="6" type="title"/>
          </p:nvPr>
        </p:nvSpPr>
        <p:spPr>
          <a:xfrm>
            <a:off x="5971737" y="1644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2" name="Google Shape;412;p40"/>
          <p:cNvSpPr txBox="1"/>
          <p:nvPr>
            <p:ph idx="7" type="title"/>
          </p:nvPr>
        </p:nvSpPr>
        <p:spPr>
          <a:xfrm>
            <a:off x="5971700" y="2116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3" name="Google Shape;413;p40"/>
          <p:cNvSpPr txBox="1"/>
          <p:nvPr>
            <p:ph idx="8" type="title"/>
          </p:nvPr>
        </p:nvSpPr>
        <p:spPr>
          <a:xfrm>
            <a:off x="3349575" y="3372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4" name="Google Shape;414;p40"/>
          <p:cNvSpPr txBox="1"/>
          <p:nvPr>
            <p:ph idx="9" type="title"/>
          </p:nvPr>
        </p:nvSpPr>
        <p:spPr>
          <a:xfrm>
            <a:off x="3349512" y="3844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5" name="Google Shape;415;p40"/>
          <p:cNvSpPr txBox="1"/>
          <p:nvPr>
            <p:ph idx="13" type="title"/>
          </p:nvPr>
        </p:nvSpPr>
        <p:spPr>
          <a:xfrm>
            <a:off x="727200" y="3372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6" name="Google Shape;416;p40"/>
          <p:cNvSpPr txBox="1"/>
          <p:nvPr>
            <p:ph idx="14" type="title"/>
          </p:nvPr>
        </p:nvSpPr>
        <p:spPr>
          <a:xfrm>
            <a:off x="727200" y="3844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7" name="Google Shape;417;p40"/>
          <p:cNvSpPr txBox="1"/>
          <p:nvPr>
            <p:ph idx="15" type="title"/>
          </p:nvPr>
        </p:nvSpPr>
        <p:spPr>
          <a:xfrm>
            <a:off x="5971737" y="3372000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8" name="Google Shape;418;p40"/>
          <p:cNvSpPr txBox="1"/>
          <p:nvPr>
            <p:ph idx="16" type="title"/>
          </p:nvPr>
        </p:nvSpPr>
        <p:spPr>
          <a:xfrm>
            <a:off x="5971700" y="384463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3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1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421" name="Google Shape;421;p41"/>
            <p:cNvSpPr/>
            <p:nvPr/>
          </p:nvSpPr>
          <p:spPr>
            <a:xfrm flipH="1" rot="10800000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41"/>
          <p:cNvSpPr txBox="1"/>
          <p:nvPr>
            <p:ph type="title"/>
          </p:nvPr>
        </p:nvSpPr>
        <p:spPr>
          <a:xfrm>
            <a:off x="658000" y="375125"/>
            <a:ext cx="782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41"/>
          <p:cNvSpPr txBox="1"/>
          <p:nvPr>
            <p:ph idx="2" type="title"/>
          </p:nvPr>
        </p:nvSpPr>
        <p:spPr>
          <a:xfrm>
            <a:off x="1344117" y="14298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3" name="Google Shape;433;p41"/>
          <p:cNvSpPr txBox="1"/>
          <p:nvPr>
            <p:ph hasCustomPrompt="1" idx="3" type="title"/>
          </p:nvPr>
        </p:nvSpPr>
        <p:spPr>
          <a:xfrm>
            <a:off x="713400" y="14298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41"/>
          <p:cNvSpPr txBox="1"/>
          <p:nvPr>
            <p:ph idx="4" type="title"/>
          </p:nvPr>
        </p:nvSpPr>
        <p:spPr>
          <a:xfrm>
            <a:off x="1344117" y="22179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5" name="Google Shape;435;p41"/>
          <p:cNvSpPr txBox="1"/>
          <p:nvPr>
            <p:ph hasCustomPrompt="1" idx="5" type="title"/>
          </p:nvPr>
        </p:nvSpPr>
        <p:spPr>
          <a:xfrm>
            <a:off x="713400" y="22179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41"/>
          <p:cNvSpPr txBox="1"/>
          <p:nvPr>
            <p:ph idx="6" type="title"/>
          </p:nvPr>
        </p:nvSpPr>
        <p:spPr>
          <a:xfrm>
            <a:off x="1344117" y="30060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7" name="Google Shape;437;p41"/>
          <p:cNvSpPr txBox="1"/>
          <p:nvPr>
            <p:ph hasCustomPrompt="1" idx="7" type="title"/>
          </p:nvPr>
        </p:nvSpPr>
        <p:spPr>
          <a:xfrm>
            <a:off x="713400" y="30060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41"/>
          <p:cNvSpPr txBox="1"/>
          <p:nvPr>
            <p:ph idx="8" type="title"/>
          </p:nvPr>
        </p:nvSpPr>
        <p:spPr>
          <a:xfrm>
            <a:off x="1344117" y="37941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9" name="Google Shape;439;p41"/>
          <p:cNvSpPr txBox="1"/>
          <p:nvPr>
            <p:ph hasCustomPrompt="1" idx="9" type="title"/>
          </p:nvPr>
        </p:nvSpPr>
        <p:spPr>
          <a:xfrm>
            <a:off x="713400" y="37941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0" name="Google Shape;440;p41"/>
          <p:cNvSpPr txBox="1"/>
          <p:nvPr>
            <p:ph idx="13" type="title"/>
          </p:nvPr>
        </p:nvSpPr>
        <p:spPr>
          <a:xfrm>
            <a:off x="5279233" y="14298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1" name="Google Shape;441;p41"/>
          <p:cNvSpPr txBox="1"/>
          <p:nvPr>
            <p:ph hasCustomPrompt="1" idx="14" type="title"/>
          </p:nvPr>
        </p:nvSpPr>
        <p:spPr>
          <a:xfrm>
            <a:off x="4648516" y="14298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41"/>
          <p:cNvSpPr txBox="1"/>
          <p:nvPr>
            <p:ph idx="15" type="title"/>
          </p:nvPr>
        </p:nvSpPr>
        <p:spPr>
          <a:xfrm>
            <a:off x="5279233" y="22179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3" name="Google Shape;443;p41"/>
          <p:cNvSpPr txBox="1"/>
          <p:nvPr>
            <p:ph hasCustomPrompt="1" idx="16" type="title"/>
          </p:nvPr>
        </p:nvSpPr>
        <p:spPr>
          <a:xfrm>
            <a:off x="4648516" y="22179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41"/>
          <p:cNvSpPr txBox="1"/>
          <p:nvPr>
            <p:ph idx="17" type="title"/>
          </p:nvPr>
        </p:nvSpPr>
        <p:spPr>
          <a:xfrm>
            <a:off x="5279233" y="30060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5" name="Google Shape;445;p41"/>
          <p:cNvSpPr txBox="1"/>
          <p:nvPr>
            <p:ph hasCustomPrompt="1" idx="18" type="title"/>
          </p:nvPr>
        </p:nvSpPr>
        <p:spPr>
          <a:xfrm>
            <a:off x="4648516" y="30060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6" name="Google Shape;446;p41"/>
          <p:cNvSpPr txBox="1"/>
          <p:nvPr>
            <p:ph idx="19" type="title"/>
          </p:nvPr>
        </p:nvSpPr>
        <p:spPr>
          <a:xfrm>
            <a:off x="5279233" y="3794116"/>
            <a:ext cx="32277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7" name="Google Shape;447;p41"/>
          <p:cNvSpPr txBox="1"/>
          <p:nvPr>
            <p:ph hasCustomPrompt="1" idx="20" type="title"/>
          </p:nvPr>
        </p:nvSpPr>
        <p:spPr>
          <a:xfrm>
            <a:off x="4648516" y="3794116"/>
            <a:ext cx="553800" cy="48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42"/>
          <p:cNvGrpSpPr/>
          <p:nvPr/>
        </p:nvGrpSpPr>
        <p:grpSpPr>
          <a:xfrm>
            <a:off x="-9" y="0"/>
            <a:ext cx="9149594" cy="5143500"/>
            <a:chOff x="-9" y="0"/>
            <a:chExt cx="9149594" cy="5143500"/>
          </a:xfrm>
        </p:grpSpPr>
        <p:sp>
          <p:nvSpPr>
            <p:cNvPr id="450" name="Google Shape;450;p42"/>
            <p:cNvSpPr/>
            <p:nvPr/>
          </p:nvSpPr>
          <p:spPr>
            <a:xfrm flipH="1">
              <a:off x="6345185" y="3123300"/>
              <a:ext cx="2804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 flipH="1" rot="10800000">
              <a:off x="6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 rot="10800000">
              <a:off x="-9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 rot="10800000">
              <a:off x="-9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 flipH="1" rot="10800000">
              <a:off x="8341466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 flipH="1" rot="10800000">
              <a:off x="8506475" y="3194000"/>
              <a:ext cx="47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 flipH="1" rot="10800000">
              <a:off x="8668275" y="2702825"/>
              <a:ext cx="291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 flipH="1" rot="10800000">
              <a:off x="408441" y="4224088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 flipH="1" rot="10800000">
              <a:off x="735250" y="3978513"/>
              <a:ext cx="1550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42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60" name="Google Shape;460;p42"/>
          <p:cNvSpPr txBox="1"/>
          <p:nvPr>
            <p:ph idx="1" type="subTitle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3"/>
          <p:cNvGrpSpPr/>
          <p:nvPr/>
        </p:nvGrpSpPr>
        <p:grpSpPr>
          <a:xfrm>
            <a:off x="-48" y="0"/>
            <a:ext cx="9144054" cy="5143500"/>
            <a:chOff x="-48" y="0"/>
            <a:chExt cx="9144054" cy="5143500"/>
          </a:xfrm>
        </p:grpSpPr>
        <p:sp>
          <p:nvSpPr>
            <p:cNvPr id="463" name="Google Shape;463;p43"/>
            <p:cNvSpPr/>
            <p:nvPr/>
          </p:nvSpPr>
          <p:spPr>
            <a:xfrm rot="10800000">
              <a:off x="7958691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 flipH="1" rot="10800000">
              <a:off x="8246106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 flipH="1" rot="10800000">
              <a:off x="8679606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 flipH="1"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 flipH="1" rot="10800000">
              <a:off x="9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 flipH="1" rot="10800000">
              <a:off x="17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 rot="10800000">
              <a:off x="-48" y="1250200"/>
              <a:ext cx="13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3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72" name="Google Shape;472;p43"/>
          <p:cNvSpPr txBox="1"/>
          <p:nvPr>
            <p:ph idx="1" type="subTitle"/>
          </p:nvPr>
        </p:nvSpPr>
        <p:spPr>
          <a:xfrm>
            <a:off x="818788" y="3058225"/>
            <a:ext cx="48282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43"/>
          <p:cNvSpPr txBox="1"/>
          <p:nvPr>
            <p:ph idx="2" type="title"/>
          </p:nvPr>
        </p:nvSpPr>
        <p:spPr>
          <a:xfrm>
            <a:off x="813900" y="2632100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43"/>
          <p:cNvSpPr txBox="1"/>
          <p:nvPr>
            <p:ph idx="3" type="subTitle"/>
          </p:nvPr>
        </p:nvSpPr>
        <p:spPr>
          <a:xfrm>
            <a:off x="818788" y="1460300"/>
            <a:ext cx="48282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" name="Google Shape;475;p43"/>
          <p:cNvSpPr txBox="1"/>
          <p:nvPr>
            <p:ph idx="4" type="title"/>
          </p:nvPr>
        </p:nvSpPr>
        <p:spPr>
          <a:xfrm>
            <a:off x="813900" y="10341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43"/>
          <p:cNvSpPr txBox="1"/>
          <p:nvPr>
            <p:ph idx="5" type="subTitle"/>
          </p:nvPr>
        </p:nvSpPr>
        <p:spPr>
          <a:xfrm>
            <a:off x="758775" y="3885750"/>
            <a:ext cx="4888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6" type="title"/>
          </p:nvPr>
        </p:nvSpPr>
        <p:spPr>
          <a:xfrm>
            <a:off x="758775" y="3459625"/>
            <a:ext cx="2388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44"/>
          <p:cNvGrpSpPr/>
          <p:nvPr/>
        </p:nvGrpSpPr>
        <p:grpSpPr>
          <a:xfrm>
            <a:off x="-1050" y="0"/>
            <a:ext cx="9145000" cy="5143500"/>
            <a:chOff x="-1050" y="0"/>
            <a:chExt cx="9145000" cy="5143500"/>
          </a:xfrm>
        </p:grpSpPr>
        <p:sp>
          <p:nvSpPr>
            <p:cNvPr id="480" name="Google Shape;480;p44"/>
            <p:cNvSpPr/>
            <p:nvPr/>
          </p:nvSpPr>
          <p:spPr>
            <a:xfrm rot="10800000">
              <a:off x="49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-1050" y="3123300"/>
              <a:ext cx="14307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78545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44"/>
            <p:cNvGrpSpPr/>
            <p:nvPr/>
          </p:nvGrpSpPr>
          <p:grpSpPr>
            <a:xfrm rot="10800000">
              <a:off x="8188065" y="2960368"/>
              <a:ext cx="814661" cy="555378"/>
              <a:chOff x="679800" y="2716169"/>
              <a:chExt cx="1079450" cy="555378"/>
            </a:xfrm>
          </p:grpSpPr>
          <p:sp>
            <p:nvSpPr>
              <p:cNvPr id="484" name="Google Shape;484;p44"/>
              <p:cNvSpPr/>
              <p:nvPr/>
            </p:nvSpPr>
            <p:spPr>
              <a:xfrm rot="10800000">
                <a:off x="679800" y="3207347"/>
                <a:ext cx="818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 rot="10800000">
                <a:off x="863150" y="2716169"/>
                <a:ext cx="8961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" name="Google Shape;486;p44"/>
            <p:cNvSpPr/>
            <p:nvPr/>
          </p:nvSpPr>
          <p:spPr>
            <a:xfrm rot="10800000">
              <a:off x="281240" y="319399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 rot="10800000">
              <a:off x="540790" y="2702821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 rot="10800000">
              <a:off x="7219001" y="3205975"/>
              <a:ext cx="1429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4"/>
          <p:cNvSpPr txBox="1"/>
          <p:nvPr>
            <p:ph type="ctrTitle"/>
          </p:nvPr>
        </p:nvSpPr>
        <p:spPr>
          <a:xfrm>
            <a:off x="2288000" y="671471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0" name="Google Shape;490;p44"/>
          <p:cNvSpPr txBox="1"/>
          <p:nvPr>
            <p:ph idx="1" type="subTitle"/>
          </p:nvPr>
        </p:nvSpPr>
        <p:spPr>
          <a:xfrm>
            <a:off x="2288000" y="1611293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44"/>
          <p:cNvSpPr txBox="1"/>
          <p:nvPr>
            <p:ph idx="2" type="subTitle"/>
          </p:nvPr>
        </p:nvSpPr>
        <p:spPr>
          <a:xfrm>
            <a:off x="2757325" y="204997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4"/>
          <p:cNvSpPr txBox="1"/>
          <p:nvPr/>
        </p:nvSpPr>
        <p:spPr>
          <a:xfrm>
            <a:off x="2495700" y="3587375"/>
            <a:ext cx="41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Diese Präsentationsvorlage wurde von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erstellt, inklusive Icons von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und Infografiken &amp; Bilder von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45"/>
          <p:cNvGrpSpPr/>
          <p:nvPr/>
        </p:nvGrpSpPr>
        <p:grpSpPr>
          <a:xfrm>
            <a:off x="70" y="0"/>
            <a:ext cx="9145887" cy="5143500"/>
            <a:chOff x="70" y="0"/>
            <a:chExt cx="9145887" cy="5143500"/>
          </a:xfrm>
        </p:grpSpPr>
        <p:sp>
          <p:nvSpPr>
            <p:cNvPr id="495" name="Google Shape;495;p45"/>
            <p:cNvSpPr/>
            <p:nvPr/>
          </p:nvSpPr>
          <p:spPr>
            <a:xfrm flipH="1" rot="10800000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45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506" name="Google Shape;506;p45"/>
              <p:cNvSpPr/>
              <p:nvPr/>
            </p:nvSpPr>
            <p:spPr>
              <a:xfrm flipH="1" rot="10800000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5"/>
              <p:cNvSpPr/>
              <p:nvPr/>
            </p:nvSpPr>
            <p:spPr>
              <a:xfrm flipH="1" rot="10800000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6"/>
          <p:cNvGrpSpPr/>
          <p:nvPr/>
        </p:nvGrpSpPr>
        <p:grpSpPr>
          <a:xfrm>
            <a:off x="-2070" y="0"/>
            <a:ext cx="9146076" cy="5143500"/>
            <a:chOff x="-2070" y="0"/>
            <a:chExt cx="9146076" cy="5143500"/>
          </a:xfrm>
        </p:grpSpPr>
        <p:sp>
          <p:nvSpPr>
            <p:cNvPr id="510" name="Google Shape;510;p46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 flipH="1" rot="10800000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 flipH="1" rot="10800000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ctrTitle"/>
          </p:nvPr>
        </p:nvSpPr>
        <p:spPr>
          <a:xfrm>
            <a:off x="904375" y="476950"/>
            <a:ext cx="5564100" cy="24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Communities</a:t>
            </a:r>
            <a:endParaRPr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Fahrenheit Co.</a:t>
            </a:r>
            <a:endParaRPr>
              <a:solidFill>
                <a:schemeClr val="accent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27" name="Google Shape;527;p47"/>
          <p:cNvSpPr txBox="1"/>
          <p:nvPr>
            <p:ph idx="1" type="subTitle"/>
          </p:nvPr>
        </p:nvSpPr>
        <p:spPr>
          <a:xfrm>
            <a:off x="904375" y="2976250"/>
            <a:ext cx="5564100" cy="15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</a:rPr>
              <a:t>Rishabh Tewari - </a:t>
            </a:r>
            <a:r>
              <a:rPr lang="en" sz="1400">
                <a:solidFill>
                  <a:srgbClr val="000000"/>
                </a:solidFill>
              </a:rPr>
              <a:t>Gantt and Individual Tasks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</a:rPr>
              <a:t>Eric Anderson - Diagrams</a:t>
            </a:r>
            <a:endParaRPr sz="14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</a:rPr>
              <a:t>Zoe Chamlee - Specifications</a:t>
            </a:r>
            <a:endParaRPr sz="14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</a:rPr>
              <a:t>Christopher Bednarz - Pseudo Codes</a:t>
            </a:r>
            <a:endParaRPr sz="14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</a:rPr>
              <a:t>James W. Garrett - Standards &amp; Conclusion</a:t>
            </a:r>
            <a:br>
              <a:rPr lang="en" sz="1400">
                <a:solidFill>
                  <a:srgbClr val="1B1B1B"/>
                </a:solidFill>
              </a:rPr>
            </a:br>
            <a:r>
              <a:rPr lang="en" sz="1400">
                <a:solidFill>
                  <a:srgbClr val="1B1B1B"/>
                </a:solidFill>
              </a:rPr>
              <a:t>Mason Holley - Objectives &amp; Functionality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56"/>
          <p:cNvGrpSpPr/>
          <p:nvPr/>
        </p:nvGrpSpPr>
        <p:grpSpPr>
          <a:xfrm>
            <a:off x="7796403" y="4419775"/>
            <a:ext cx="1347600" cy="540700"/>
            <a:chOff x="7796403" y="4419775"/>
            <a:chExt cx="1347600" cy="540700"/>
          </a:xfrm>
        </p:grpSpPr>
        <p:sp>
          <p:nvSpPr>
            <p:cNvPr id="587" name="Google Shape;587;p56"/>
            <p:cNvSpPr/>
            <p:nvPr/>
          </p:nvSpPr>
          <p:spPr>
            <a:xfrm>
              <a:off x="8889887" y="489627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7796403" y="4658025"/>
              <a:ext cx="1347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8374957" y="4419775"/>
              <a:ext cx="76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56"/>
          <p:cNvSpPr txBox="1"/>
          <p:nvPr>
            <p:ph type="title"/>
          </p:nvPr>
        </p:nvSpPr>
        <p:spPr>
          <a:xfrm>
            <a:off x="672600" y="375125"/>
            <a:ext cx="779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591" name="Google Shape;5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063500"/>
            <a:ext cx="7029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Tasks</a:t>
            </a:r>
            <a:endParaRPr/>
          </a:p>
        </p:txBody>
      </p:sp>
      <p:sp>
        <p:nvSpPr>
          <p:cNvPr id="597" name="Google Shape;597;p57"/>
          <p:cNvSpPr txBox="1"/>
          <p:nvPr>
            <p:ph idx="1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Will - Database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Christopher - Database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Eric - Frontend &amp; Backend. 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Zoe - Server Deployment &amp; Standup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Mason- Geolocation API Implementation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Rishabh - Frontend &amp; Full Stack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Version Control: Github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type="title"/>
          </p:nvPr>
        </p:nvSpPr>
        <p:spPr>
          <a:xfrm>
            <a:off x="2895900" y="294175"/>
            <a:ext cx="55347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03" name="Google Shape;603;p58"/>
          <p:cNvSpPr txBox="1"/>
          <p:nvPr>
            <p:ph idx="1" type="body"/>
          </p:nvPr>
        </p:nvSpPr>
        <p:spPr>
          <a:xfrm>
            <a:off x="2637300" y="1100450"/>
            <a:ext cx="51738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Provide ease</a:t>
            </a:r>
            <a:r>
              <a:rPr lang="en" sz="1300"/>
              <a:t> connecting with others with similar interests by providing them a platform.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Encourage participation in local communities through gamification.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have held meetings to define development goals and draw in expectations.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Task have been assigned and spaced to maintain reasonable expectations and progress.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Our project should revolutionize the social media field</a:t>
            </a:r>
            <a:endParaRPr sz="13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Create an application to connect with people within the local scene.</a:t>
            </a:r>
            <a:endParaRPr sz="1550">
              <a:solidFill>
                <a:srgbClr val="595959"/>
              </a:solidFill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Diversify from similar platforms by filtering visibility to a user’s location.</a:t>
            </a:r>
            <a:endParaRPr sz="1550">
              <a:solidFill>
                <a:srgbClr val="595959"/>
              </a:solidFill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Encourage participation in local communities via local events</a:t>
            </a:r>
            <a:endParaRPr sz="1550">
              <a:solidFill>
                <a:srgbClr val="595959"/>
              </a:solidFill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Allow any user to start a group and recruit others within the local scene.</a:t>
            </a:r>
            <a:endParaRPr sz="1550">
              <a:solidFill>
                <a:srgbClr val="595959"/>
              </a:solidFill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Create tools to maintain and moderate that community.</a:t>
            </a:r>
            <a:endParaRPr sz="1550">
              <a:solidFill>
                <a:srgbClr val="595959"/>
              </a:solidFill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50"/>
              <a:buFont typeface="Inter"/>
              <a:buChar char="●"/>
            </a:pPr>
            <a:r>
              <a:rPr lang="en" sz="1550">
                <a:solidFill>
                  <a:srgbClr val="595959"/>
                </a:solidFill>
              </a:rPr>
              <a:t>Cultivate healthy user-base through continuous app growth.</a:t>
            </a:r>
            <a:endParaRPr sz="15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539" name="Google Shape;539;p49"/>
          <p:cNvSpPr txBox="1"/>
          <p:nvPr>
            <p:ph idx="4294967295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Provide account creation and tools, including a membership system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Provide community creation and management tools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Individual community message boards 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Ad and premium memberships for monetization purposes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Filters for relevant communities based on search parameters and location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Community event scheduler to communicate to all users in a community</a:t>
            </a:r>
            <a:endParaRPr sz="155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>
            <p:ph type="title"/>
          </p:nvPr>
        </p:nvSpPr>
        <p:spPr>
          <a:xfrm>
            <a:off x="481450" y="375125"/>
            <a:ext cx="8180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545" name="Google Shape;545;p50"/>
          <p:cNvSpPr txBox="1"/>
          <p:nvPr>
            <p:ph idx="4294967295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Database</a:t>
            </a:r>
            <a:r>
              <a:rPr lang="en" sz="1550"/>
              <a:t>: MariaDB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Server Storage: 25 GB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Hosting Service: Linode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Hosting Service Expense: $5/month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Web Framework: Revel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Frontend Development: React</a:t>
            </a:r>
            <a:endParaRPr sz="155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API: 	</a:t>
            </a:r>
            <a:endParaRPr sz="1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Diagram</a:t>
            </a:r>
            <a:endParaRPr/>
          </a:p>
        </p:txBody>
      </p:sp>
      <p:pic>
        <p:nvPicPr>
          <p:cNvPr id="551" name="Google Shape;5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1240225"/>
            <a:ext cx="51530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Diagram</a:t>
            </a:r>
            <a:endParaRPr/>
          </a:p>
        </p:txBody>
      </p:sp>
      <p:pic>
        <p:nvPicPr>
          <p:cNvPr id="557" name="Google Shape;5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75" y="941525"/>
            <a:ext cx="408214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713400" y="70265"/>
            <a:ext cx="771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 Diagram</a:t>
            </a:r>
            <a:endParaRPr/>
          </a:p>
        </p:txBody>
      </p:sp>
      <p:pic>
        <p:nvPicPr>
          <p:cNvPr id="563" name="Google Shape;5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075" y="601100"/>
            <a:ext cx="4969850" cy="4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/>
          <p:nvPr>
            <p:ph type="title"/>
          </p:nvPr>
        </p:nvSpPr>
        <p:spPr>
          <a:xfrm>
            <a:off x="758850" y="21617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Code/Block Diagrams Examples</a:t>
            </a:r>
            <a:endParaRPr/>
          </a:p>
        </p:txBody>
      </p:sp>
      <p:sp>
        <p:nvSpPr>
          <p:cNvPr id="569" name="Google Shape;569;p54"/>
          <p:cNvSpPr txBox="1"/>
          <p:nvPr>
            <p:ph idx="4294967295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</p:txBody>
      </p:sp>
      <p:pic>
        <p:nvPicPr>
          <p:cNvPr id="570" name="Google Shape;5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675" y="1110750"/>
            <a:ext cx="2691600" cy="3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96" y="1189063"/>
            <a:ext cx="2343976" cy="32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638" y="1332450"/>
            <a:ext cx="3080576" cy="32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4"/>
          <p:cNvSpPr txBox="1"/>
          <p:nvPr/>
        </p:nvSpPr>
        <p:spPr>
          <a:xfrm>
            <a:off x="296500" y="788875"/>
            <a:ext cx="26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Login and Account Creation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54"/>
          <p:cNvSpPr txBox="1"/>
          <p:nvPr/>
        </p:nvSpPr>
        <p:spPr>
          <a:xfrm>
            <a:off x="3484925" y="788875"/>
            <a:ext cx="19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WebApp Homepage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6452400" y="788875"/>
            <a:ext cx="26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Community Page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>
            <p:ph type="title"/>
          </p:nvPr>
        </p:nvSpPr>
        <p:spPr>
          <a:xfrm>
            <a:off x="672600" y="375125"/>
            <a:ext cx="779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</a:t>
            </a:r>
            <a:endParaRPr/>
          </a:p>
        </p:txBody>
      </p:sp>
      <p:sp>
        <p:nvSpPr>
          <p:cNvPr id="581" name="Google Shape;581;p55"/>
          <p:cNvSpPr txBox="1"/>
          <p:nvPr>
            <p:ph idx="4294967295" type="body"/>
          </p:nvPr>
        </p:nvSpPr>
        <p:spPr>
          <a:xfrm>
            <a:off x="713400" y="1045690"/>
            <a:ext cx="77172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ISO - Standard password and username encryption.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sensitive data such as username, password, user geolocation data, will be encrypted.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GDPR - Getting permission to keep user info and no selling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app needs to use sensitive data so we will maintain user anonymity while serving relevant ads and using the app’s location features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ANSI - Working to generally improve public health through the app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Moderation &amp; fostering of our types of communities. 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&amp; Formal Consulting Toolkit by Slidesgo">
  <a:themeElements>
    <a:clrScheme name="Simple Light">
      <a:dk1>
        <a:srgbClr val="A83B28"/>
      </a:dk1>
      <a:lt1>
        <a:srgbClr val="FFFFFF"/>
      </a:lt1>
      <a:dk2>
        <a:srgbClr val="232F30"/>
      </a:dk2>
      <a:lt2>
        <a:srgbClr val="CCD6D6"/>
      </a:lt2>
      <a:accent1>
        <a:srgbClr val="A83B28"/>
      </a:accent1>
      <a:accent2>
        <a:srgbClr val="E9664E"/>
      </a:accent2>
      <a:accent3>
        <a:srgbClr val="F7CCC5"/>
      </a:accent3>
      <a:accent4>
        <a:srgbClr val="CCD6D6"/>
      </a:accent4>
      <a:accent5>
        <a:srgbClr val="FFFFFF"/>
      </a:accent5>
      <a:accent6>
        <a:srgbClr val="FFFFFF"/>
      </a:accent6>
      <a:hlink>
        <a:srgbClr val="A83B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