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5"/>
    <p:sldMasterId id="214748367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y="5143500" cx="9144000"/>
  <p:notesSz cx="6858000" cy="9144000"/>
  <p:embeddedFontLst>
    <p:embeddedFont>
      <p:font typeface="Zilla Slab SemiBold"/>
      <p:bold r:id="rId34"/>
    </p:embeddedFont>
    <p:embeddedFont>
      <p:font typeface="Nunito"/>
      <p:regular r:id="rId35"/>
      <p:bold r:id="rId36"/>
      <p:italic r:id="rId37"/>
      <p:boldItalic r:id="rId38"/>
    </p:embeddedFont>
    <p:embeddedFont>
      <p:font typeface="Inter"/>
      <p:regular r:id="rId39"/>
      <p:bold r:id="rId40"/>
    </p:embeddedFont>
    <p:embeddedFont>
      <p:font typeface="Quicksand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4B62C85-8FC3-4BF3-AAC6-8200E4ADF5B4}">
  <a:tblStyle styleId="{A4B62C85-8FC3-4BF3-AAC6-8200E4ADF5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nter-bold.fntdata"/><Relationship Id="rId20" Type="http://schemas.openxmlformats.org/officeDocument/2006/relationships/slide" Target="slides/slide13.xml"/><Relationship Id="rId42" Type="http://schemas.openxmlformats.org/officeDocument/2006/relationships/font" Target="fonts/Quicksand-bold.fntdata"/><Relationship Id="rId41" Type="http://schemas.openxmlformats.org/officeDocument/2006/relationships/font" Target="fonts/Quicksand-regular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font" Target="fonts/Nunito-regular.fntdata"/><Relationship Id="rId12" Type="http://schemas.openxmlformats.org/officeDocument/2006/relationships/slide" Target="slides/slide5.xml"/><Relationship Id="rId34" Type="http://schemas.openxmlformats.org/officeDocument/2006/relationships/font" Target="fonts/ZillaSlabSemiBold-bold.fntdata"/><Relationship Id="rId15" Type="http://schemas.openxmlformats.org/officeDocument/2006/relationships/slide" Target="slides/slide8.xml"/><Relationship Id="rId37" Type="http://schemas.openxmlformats.org/officeDocument/2006/relationships/font" Target="fonts/Nunito-italic.fntdata"/><Relationship Id="rId14" Type="http://schemas.openxmlformats.org/officeDocument/2006/relationships/slide" Target="slides/slide7.xml"/><Relationship Id="rId36" Type="http://schemas.openxmlformats.org/officeDocument/2006/relationships/font" Target="fonts/Nunito-bold.fntdata"/><Relationship Id="rId17" Type="http://schemas.openxmlformats.org/officeDocument/2006/relationships/slide" Target="slides/slide10.xml"/><Relationship Id="rId39" Type="http://schemas.openxmlformats.org/officeDocument/2006/relationships/font" Target="fonts/Inter-regular.fntdata"/><Relationship Id="rId16" Type="http://schemas.openxmlformats.org/officeDocument/2006/relationships/slide" Target="slides/slide9.xml"/><Relationship Id="rId38" Type="http://schemas.openxmlformats.org/officeDocument/2006/relationships/font" Target="fonts/Nunito-bold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c72e37362_0_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fc72e3736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fc72e37362_0_11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fc72e37362_0_1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fc72e37362_0_12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fc72e37362_0_1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fc72e37362_0_12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fc72e37362_0_1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fc72e37362_0_129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fc72e37362_0_1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fc72e37362_0_12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fc72e37362_0_1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fc72e37362_0_13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fc72e37362_0_1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fc72e37362_0_16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fc72e37362_0_1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fc72e37362_0_16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fc72e37362_0_1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fc72e37362_0_16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fc72e37362_0_1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fc72e37362_0_16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fc72e37362_0_1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c72e37362_0_2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fc72e37362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fc72e37362_0_16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fc72e37362_0_1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fc72e37362_0_16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fc72e37362_0_1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fc72e37362_0_15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fc72e37362_0_1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fc72e37362_0_13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fc72e37362_0_1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fc72e37362_0_16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fc72e37362_0_1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fc72e37362_0_16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fc72e37362_0_1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fc72e37362_0_19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fc72e37362_0_19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fc72e37362_0_8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fc72e37362_0_8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fc72e37362_0_10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fc72e37362_0_10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fc72e37362_0_10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fc72e37362_0_10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fc72e37362_0_10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fc72e37362_0_10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fc72e37362_0_1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fc72e37362_0_1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fc72e37362_0_6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fc72e37362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fc72e37362_0_4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fc72e37362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0" y="0"/>
            <a:ext cx="9144100" cy="5143350"/>
            <a:chOff x="0" y="0"/>
            <a:chExt cx="9144100" cy="5143350"/>
          </a:xfrm>
        </p:grpSpPr>
        <p:sp>
          <p:nvSpPr>
            <p:cNvPr id="52" name="Google Shape;52;p13"/>
            <p:cNvSpPr/>
            <p:nvPr/>
          </p:nvSpPr>
          <p:spPr>
            <a:xfrm>
              <a:off x="0" y="0"/>
              <a:ext cx="482400" cy="2020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3"/>
            <p:cNvSpPr/>
            <p:nvPr/>
          </p:nvSpPr>
          <p:spPr>
            <a:xfrm>
              <a:off x="8703400" y="4875750"/>
              <a:ext cx="440700" cy="267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 rot="10800000">
              <a:off x="233825" y="631123"/>
              <a:ext cx="898200" cy="60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 rot="10800000">
              <a:off x="76107" y="874967"/>
              <a:ext cx="3657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 rot="10800000">
              <a:off x="158218" y="383789"/>
              <a:ext cx="4002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 rot="10800000">
              <a:off x="8869898" y="4839525"/>
              <a:ext cx="2742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Google Shape;58;p13"/>
          <p:cNvSpPr txBox="1"/>
          <p:nvPr>
            <p:ph type="title"/>
          </p:nvPr>
        </p:nvSpPr>
        <p:spPr>
          <a:xfrm>
            <a:off x="758775" y="375121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hasCustomPrompt="1" idx="2" type="title"/>
          </p:nvPr>
        </p:nvSpPr>
        <p:spPr>
          <a:xfrm>
            <a:off x="1458991" y="1216206"/>
            <a:ext cx="10332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42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/>
          <p:nvPr>
            <p:ph idx="3" type="title"/>
          </p:nvPr>
        </p:nvSpPr>
        <p:spPr>
          <a:xfrm>
            <a:off x="1470450" y="1683150"/>
            <a:ext cx="29994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1" name="Google Shape;61;p13"/>
          <p:cNvSpPr txBox="1"/>
          <p:nvPr>
            <p:ph idx="4" type="title"/>
          </p:nvPr>
        </p:nvSpPr>
        <p:spPr>
          <a:xfrm>
            <a:off x="1470450" y="2127087"/>
            <a:ext cx="2589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hasCustomPrompt="1" idx="5" type="title"/>
          </p:nvPr>
        </p:nvSpPr>
        <p:spPr>
          <a:xfrm>
            <a:off x="5180866" y="1216206"/>
            <a:ext cx="10557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42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/>
          <p:nvPr>
            <p:ph idx="6" type="title"/>
          </p:nvPr>
        </p:nvSpPr>
        <p:spPr>
          <a:xfrm>
            <a:off x="5192325" y="1683150"/>
            <a:ext cx="29994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4" name="Google Shape;64;p13"/>
          <p:cNvSpPr txBox="1"/>
          <p:nvPr>
            <p:ph idx="7" type="title"/>
          </p:nvPr>
        </p:nvSpPr>
        <p:spPr>
          <a:xfrm>
            <a:off x="5192325" y="2127087"/>
            <a:ext cx="2589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hasCustomPrompt="1" idx="8" type="title"/>
          </p:nvPr>
        </p:nvSpPr>
        <p:spPr>
          <a:xfrm>
            <a:off x="1458991" y="3045964"/>
            <a:ext cx="10332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42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/>
          <p:nvPr>
            <p:ph idx="9" type="title"/>
          </p:nvPr>
        </p:nvSpPr>
        <p:spPr>
          <a:xfrm>
            <a:off x="1470450" y="3512902"/>
            <a:ext cx="29994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7" name="Google Shape;67;p13"/>
          <p:cNvSpPr txBox="1"/>
          <p:nvPr>
            <p:ph idx="13" type="title"/>
          </p:nvPr>
        </p:nvSpPr>
        <p:spPr>
          <a:xfrm>
            <a:off x="1470450" y="3956846"/>
            <a:ext cx="2589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hasCustomPrompt="1" idx="14" type="title"/>
          </p:nvPr>
        </p:nvSpPr>
        <p:spPr>
          <a:xfrm>
            <a:off x="5180866" y="3045964"/>
            <a:ext cx="10557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42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/>
          <p:nvPr>
            <p:ph idx="15" type="title"/>
          </p:nvPr>
        </p:nvSpPr>
        <p:spPr>
          <a:xfrm>
            <a:off x="5192325" y="3512902"/>
            <a:ext cx="29994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0" name="Google Shape;70;p13"/>
          <p:cNvSpPr txBox="1"/>
          <p:nvPr>
            <p:ph idx="16" type="title"/>
          </p:nvPr>
        </p:nvSpPr>
        <p:spPr>
          <a:xfrm>
            <a:off x="5192325" y="3956846"/>
            <a:ext cx="2589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4"/>
          <p:cNvGrpSpPr/>
          <p:nvPr/>
        </p:nvGrpSpPr>
        <p:grpSpPr>
          <a:xfrm>
            <a:off x="-125" y="0"/>
            <a:ext cx="9144125" cy="5143500"/>
            <a:chOff x="-125" y="0"/>
            <a:chExt cx="9144125" cy="5143500"/>
          </a:xfrm>
        </p:grpSpPr>
        <p:sp>
          <p:nvSpPr>
            <p:cNvPr id="73" name="Google Shape;73;p14"/>
            <p:cNvSpPr/>
            <p:nvPr/>
          </p:nvSpPr>
          <p:spPr>
            <a:xfrm rot="10800000">
              <a:off x="-100" y="4804200"/>
              <a:ext cx="43035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 rot="10800000">
              <a:off x="7711500" y="0"/>
              <a:ext cx="14307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 rot="10800000">
              <a:off x="-125" y="4766475"/>
              <a:ext cx="10410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 rot="10800000">
              <a:off x="8394000" y="310875"/>
              <a:ext cx="7500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4"/>
          <p:cNvSpPr txBox="1"/>
          <p:nvPr>
            <p:ph type="title"/>
          </p:nvPr>
        </p:nvSpPr>
        <p:spPr>
          <a:xfrm>
            <a:off x="713400" y="375065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1208700" y="2725462"/>
            <a:ext cx="3096600" cy="85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838700" y="2725462"/>
            <a:ext cx="3096600" cy="85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4"/>
          <p:cNvSpPr txBox="1"/>
          <p:nvPr>
            <p:ph idx="3" type="title"/>
          </p:nvPr>
        </p:nvSpPr>
        <p:spPr>
          <a:xfrm>
            <a:off x="1208700" y="2360238"/>
            <a:ext cx="30966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1" name="Google Shape;81;p14"/>
          <p:cNvSpPr txBox="1"/>
          <p:nvPr>
            <p:ph idx="4" type="title"/>
          </p:nvPr>
        </p:nvSpPr>
        <p:spPr>
          <a:xfrm>
            <a:off x="4838700" y="2360238"/>
            <a:ext cx="30966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2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5"/>
          <p:cNvGrpSpPr/>
          <p:nvPr/>
        </p:nvGrpSpPr>
        <p:grpSpPr>
          <a:xfrm>
            <a:off x="-125" y="0"/>
            <a:ext cx="9144125" cy="5143500"/>
            <a:chOff x="-125" y="0"/>
            <a:chExt cx="9144125" cy="5143500"/>
          </a:xfrm>
        </p:grpSpPr>
        <p:sp>
          <p:nvSpPr>
            <p:cNvPr id="84" name="Google Shape;84;p15"/>
            <p:cNvSpPr/>
            <p:nvPr/>
          </p:nvSpPr>
          <p:spPr>
            <a:xfrm rot="10800000">
              <a:off x="-100" y="4804200"/>
              <a:ext cx="43035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 rot="10800000">
              <a:off x="7711500" y="0"/>
              <a:ext cx="14307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 rot="10800000">
              <a:off x="-125" y="4766475"/>
              <a:ext cx="10410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 rot="10800000">
              <a:off x="8394000" y="310875"/>
              <a:ext cx="7500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15"/>
          <p:cNvSpPr txBox="1"/>
          <p:nvPr>
            <p:ph type="title"/>
          </p:nvPr>
        </p:nvSpPr>
        <p:spPr>
          <a:xfrm>
            <a:off x="713400" y="375065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1208700" y="2725462"/>
            <a:ext cx="3096600" cy="85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0" name="Google Shape;90;p15"/>
          <p:cNvSpPr txBox="1"/>
          <p:nvPr>
            <p:ph idx="2" type="body"/>
          </p:nvPr>
        </p:nvSpPr>
        <p:spPr>
          <a:xfrm>
            <a:off x="4838700" y="2725462"/>
            <a:ext cx="3096600" cy="85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1" name="Google Shape;91;p15"/>
          <p:cNvSpPr txBox="1"/>
          <p:nvPr>
            <p:ph idx="3" type="title"/>
          </p:nvPr>
        </p:nvSpPr>
        <p:spPr>
          <a:xfrm>
            <a:off x="1208700" y="2360238"/>
            <a:ext cx="30966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2" name="Google Shape;92;p15"/>
          <p:cNvSpPr txBox="1"/>
          <p:nvPr>
            <p:ph idx="4" type="title"/>
          </p:nvPr>
        </p:nvSpPr>
        <p:spPr>
          <a:xfrm>
            <a:off x="4838700" y="2360238"/>
            <a:ext cx="30966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3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6"/>
          <p:cNvGrpSpPr/>
          <p:nvPr/>
        </p:nvGrpSpPr>
        <p:grpSpPr>
          <a:xfrm>
            <a:off x="-125" y="0"/>
            <a:ext cx="9144125" cy="5143500"/>
            <a:chOff x="-125" y="0"/>
            <a:chExt cx="9144125" cy="5143500"/>
          </a:xfrm>
        </p:grpSpPr>
        <p:sp>
          <p:nvSpPr>
            <p:cNvPr id="95" name="Google Shape;95;p16"/>
            <p:cNvSpPr/>
            <p:nvPr/>
          </p:nvSpPr>
          <p:spPr>
            <a:xfrm rot="10800000">
              <a:off x="-100" y="4804200"/>
              <a:ext cx="43035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6"/>
            <p:cNvSpPr/>
            <p:nvPr/>
          </p:nvSpPr>
          <p:spPr>
            <a:xfrm rot="10800000">
              <a:off x="7711500" y="0"/>
              <a:ext cx="14307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6"/>
            <p:cNvSpPr/>
            <p:nvPr/>
          </p:nvSpPr>
          <p:spPr>
            <a:xfrm rot="10800000">
              <a:off x="-125" y="4766475"/>
              <a:ext cx="10410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6"/>
            <p:cNvSpPr/>
            <p:nvPr/>
          </p:nvSpPr>
          <p:spPr>
            <a:xfrm rot="10800000">
              <a:off x="8394000" y="310875"/>
              <a:ext cx="750000" cy="6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16"/>
          <p:cNvSpPr txBox="1"/>
          <p:nvPr>
            <p:ph type="title"/>
          </p:nvPr>
        </p:nvSpPr>
        <p:spPr>
          <a:xfrm>
            <a:off x="713400" y="375065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1208700" y="2725462"/>
            <a:ext cx="3096600" cy="85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1" name="Google Shape;101;p16"/>
          <p:cNvSpPr txBox="1"/>
          <p:nvPr>
            <p:ph idx="2" type="body"/>
          </p:nvPr>
        </p:nvSpPr>
        <p:spPr>
          <a:xfrm>
            <a:off x="4838700" y="2725462"/>
            <a:ext cx="3096600" cy="85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2" name="Google Shape;102;p16"/>
          <p:cNvSpPr txBox="1"/>
          <p:nvPr>
            <p:ph idx="3" type="title"/>
          </p:nvPr>
        </p:nvSpPr>
        <p:spPr>
          <a:xfrm>
            <a:off x="1208700" y="2360238"/>
            <a:ext cx="30966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3" name="Google Shape;103;p16"/>
          <p:cNvSpPr txBox="1"/>
          <p:nvPr>
            <p:ph idx="4" type="title"/>
          </p:nvPr>
        </p:nvSpPr>
        <p:spPr>
          <a:xfrm>
            <a:off x="4838700" y="2360238"/>
            <a:ext cx="30966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_1">
    <p:bg>
      <p:bgPr>
        <a:gradFill>
          <a:gsLst>
            <a:gs pos="0">
              <a:schemeClr val="accent1"/>
            </a:gs>
            <a:gs pos="50000">
              <a:schemeClr val="accent2"/>
            </a:gs>
            <a:gs pos="100000">
              <a:schemeClr val="accent3"/>
            </a:gs>
          </a:gsLst>
          <a:lin ang="5400012" scaled="0"/>
        </a:gra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/>
          <p:nvPr/>
        </p:nvSpPr>
        <p:spPr>
          <a:xfrm>
            <a:off x="3761899" y="0"/>
            <a:ext cx="5382339" cy="5130641"/>
          </a:xfrm>
          <a:custGeom>
            <a:rect b="b" l="l" r="r" t="t"/>
            <a:pathLst>
              <a:path extrusionOk="0" h="6840855" w="7176452">
                <a:moveTo>
                  <a:pt x="5601653" y="0"/>
                </a:moveTo>
                <a:lnTo>
                  <a:pt x="5414201" y="0"/>
                </a:lnTo>
                <a:lnTo>
                  <a:pt x="5503101" y="93599"/>
                </a:lnTo>
                <a:close/>
                <a:moveTo>
                  <a:pt x="4701794" y="0"/>
                </a:moveTo>
                <a:lnTo>
                  <a:pt x="4511866" y="0"/>
                </a:lnTo>
                <a:lnTo>
                  <a:pt x="4601972" y="94806"/>
                </a:lnTo>
                <a:close/>
                <a:moveTo>
                  <a:pt x="6501511" y="0"/>
                </a:moveTo>
                <a:lnTo>
                  <a:pt x="6316599" y="0"/>
                </a:lnTo>
                <a:lnTo>
                  <a:pt x="6404356" y="92329"/>
                </a:lnTo>
                <a:close/>
                <a:moveTo>
                  <a:pt x="7176135" y="0"/>
                </a:moveTo>
                <a:lnTo>
                  <a:pt x="6854635" y="0"/>
                </a:lnTo>
                <a:lnTo>
                  <a:pt x="6718935" y="8192"/>
                </a:lnTo>
                <a:lnTo>
                  <a:pt x="6719888" y="0"/>
                </a:lnTo>
                <a:lnTo>
                  <a:pt x="6710998" y="0"/>
                </a:lnTo>
                <a:lnTo>
                  <a:pt x="6718935" y="8192"/>
                </a:lnTo>
                <a:lnTo>
                  <a:pt x="6718935" y="8192"/>
                </a:lnTo>
                <a:lnTo>
                  <a:pt x="6826060" y="120967"/>
                </a:lnTo>
                <a:lnTo>
                  <a:pt x="6618859" y="317818"/>
                </a:lnTo>
                <a:lnTo>
                  <a:pt x="6725285" y="429768"/>
                </a:lnTo>
                <a:lnTo>
                  <a:pt x="6244907" y="458788"/>
                </a:lnTo>
                <a:lnTo>
                  <a:pt x="6295962" y="0"/>
                </a:lnTo>
                <a:lnTo>
                  <a:pt x="5974016" y="0"/>
                </a:lnTo>
                <a:lnTo>
                  <a:pt x="5817616" y="9462"/>
                </a:lnTo>
                <a:lnTo>
                  <a:pt x="5818695" y="0"/>
                </a:lnTo>
                <a:lnTo>
                  <a:pt x="5808472" y="0"/>
                </a:lnTo>
                <a:lnTo>
                  <a:pt x="5817235" y="9462"/>
                </a:lnTo>
                <a:lnTo>
                  <a:pt x="5817235" y="9462"/>
                </a:lnTo>
                <a:lnTo>
                  <a:pt x="5924360" y="122238"/>
                </a:lnTo>
                <a:lnTo>
                  <a:pt x="5717159" y="319088"/>
                </a:lnTo>
                <a:lnTo>
                  <a:pt x="5823585" y="431038"/>
                </a:lnTo>
                <a:lnTo>
                  <a:pt x="5343207" y="460057"/>
                </a:lnTo>
                <a:lnTo>
                  <a:pt x="5394897" y="0"/>
                </a:lnTo>
                <a:lnTo>
                  <a:pt x="5093335" y="0"/>
                </a:lnTo>
                <a:lnTo>
                  <a:pt x="4916297" y="10668"/>
                </a:lnTo>
                <a:lnTo>
                  <a:pt x="4917504" y="0"/>
                </a:lnTo>
                <a:lnTo>
                  <a:pt x="4906010" y="0"/>
                </a:lnTo>
                <a:lnTo>
                  <a:pt x="4916170" y="10732"/>
                </a:lnTo>
                <a:lnTo>
                  <a:pt x="4916170" y="10732"/>
                </a:lnTo>
                <a:lnTo>
                  <a:pt x="5023485" y="123571"/>
                </a:lnTo>
                <a:lnTo>
                  <a:pt x="4816285" y="320421"/>
                </a:lnTo>
                <a:lnTo>
                  <a:pt x="4922520" y="432181"/>
                </a:lnTo>
                <a:lnTo>
                  <a:pt x="4442142" y="461264"/>
                </a:lnTo>
                <a:lnTo>
                  <a:pt x="4493831" y="0"/>
                </a:lnTo>
                <a:lnTo>
                  <a:pt x="4212907" y="0"/>
                </a:lnTo>
                <a:lnTo>
                  <a:pt x="4015232" y="11938"/>
                </a:lnTo>
                <a:lnTo>
                  <a:pt x="4016629" y="0"/>
                </a:lnTo>
                <a:lnTo>
                  <a:pt x="4003929" y="0"/>
                </a:lnTo>
                <a:lnTo>
                  <a:pt x="4015295" y="11938"/>
                </a:lnTo>
                <a:lnTo>
                  <a:pt x="4015295" y="11938"/>
                </a:lnTo>
                <a:lnTo>
                  <a:pt x="4122420" y="124714"/>
                </a:lnTo>
                <a:lnTo>
                  <a:pt x="3915219" y="321564"/>
                </a:lnTo>
                <a:lnTo>
                  <a:pt x="4021455" y="433324"/>
                </a:lnTo>
                <a:lnTo>
                  <a:pt x="3541078" y="462344"/>
                </a:lnTo>
                <a:lnTo>
                  <a:pt x="3592830" y="0"/>
                </a:lnTo>
                <a:lnTo>
                  <a:pt x="3332480" y="0"/>
                </a:lnTo>
                <a:lnTo>
                  <a:pt x="3114230" y="13208"/>
                </a:lnTo>
                <a:lnTo>
                  <a:pt x="3115691" y="0"/>
                </a:lnTo>
                <a:lnTo>
                  <a:pt x="3101530" y="0"/>
                </a:lnTo>
                <a:lnTo>
                  <a:pt x="3114230" y="13208"/>
                </a:lnTo>
                <a:lnTo>
                  <a:pt x="3114230" y="13208"/>
                </a:lnTo>
                <a:lnTo>
                  <a:pt x="3221355" y="125984"/>
                </a:lnTo>
                <a:lnTo>
                  <a:pt x="3014154" y="322834"/>
                </a:lnTo>
                <a:lnTo>
                  <a:pt x="3120390" y="434657"/>
                </a:lnTo>
                <a:lnTo>
                  <a:pt x="2639822" y="463550"/>
                </a:lnTo>
                <a:lnTo>
                  <a:pt x="2691765" y="0"/>
                </a:lnTo>
                <a:lnTo>
                  <a:pt x="2451735" y="0"/>
                </a:lnTo>
                <a:lnTo>
                  <a:pt x="2212848" y="14415"/>
                </a:lnTo>
                <a:lnTo>
                  <a:pt x="2214436" y="0"/>
                </a:lnTo>
                <a:lnTo>
                  <a:pt x="2198941" y="0"/>
                </a:lnTo>
                <a:lnTo>
                  <a:pt x="2212657" y="14478"/>
                </a:lnTo>
                <a:lnTo>
                  <a:pt x="2212657" y="14478"/>
                </a:lnTo>
                <a:lnTo>
                  <a:pt x="2319845" y="127191"/>
                </a:lnTo>
                <a:lnTo>
                  <a:pt x="2112581" y="324041"/>
                </a:lnTo>
                <a:lnTo>
                  <a:pt x="2218817" y="435800"/>
                </a:lnTo>
                <a:lnTo>
                  <a:pt x="1738440" y="464820"/>
                </a:lnTo>
                <a:lnTo>
                  <a:pt x="1790700" y="0"/>
                </a:lnTo>
                <a:lnTo>
                  <a:pt x="1571244" y="0"/>
                </a:lnTo>
                <a:lnTo>
                  <a:pt x="1311719" y="15685"/>
                </a:lnTo>
                <a:lnTo>
                  <a:pt x="1313434" y="0"/>
                </a:lnTo>
                <a:lnTo>
                  <a:pt x="1296670" y="0"/>
                </a:lnTo>
                <a:lnTo>
                  <a:pt x="1311529" y="15685"/>
                </a:lnTo>
                <a:lnTo>
                  <a:pt x="1311529" y="15685"/>
                </a:lnTo>
                <a:lnTo>
                  <a:pt x="1418717" y="128461"/>
                </a:lnTo>
                <a:lnTo>
                  <a:pt x="1211516" y="325311"/>
                </a:lnTo>
                <a:lnTo>
                  <a:pt x="1317688" y="437134"/>
                </a:lnTo>
                <a:lnTo>
                  <a:pt x="837375" y="466154"/>
                </a:lnTo>
                <a:lnTo>
                  <a:pt x="889635" y="0"/>
                </a:lnTo>
                <a:lnTo>
                  <a:pt x="690689" y="0"/>
                </a:lnTo>
                <a:lnTo>
                  <a:pt x="410527" y="16955"/>
                </a:lnTo>
                <a:lnTo>
                  <a:pt x="412432" y="0"/>
                </a:lnTo>
                <a:lnTo>
                  <a:pt x="394335" y="0"/>
                </a:lnTo>
                <a:lnTo>
                  <a:pt x="410464" y="16955"/>
                </a:lnTo>
                <a:lnTo>
                  <a:pt x="410464" y="16955"/>
                </a:lnTo>
                <a:lnTo>
                  <a:pt x="517588" y="129731"/>
                </a:lnTo>
                <a:lnTo>
                  <a:pt x="310388" y="326581"/>
                </a:lnTo>
                <a:lnTo>
                  <a:pt x="522922" y="550291"/>
                </a:lnTo>
                <a:lnTo>
                  <a:pt x="730123" y="353441"/>
                </a:lnTo>
                <a:lnTo>
                  <a:pt x="837247" y="466217"/>
                </a:lnTo>
                <a:lnTo>
                  <a:pt x="837247" y="466217"/>
                </a:lnTo>
                <a:lnTo>
                  <a:pt x="944435" y="578993"/>
                </a:lnTo>
                <a:lnTo>
                  <a:pt x="737171" y="775843"/>
                </a:lnTo>
                <a:lnTo>
                  <a:pt x="949769" y="999554"/>
                </a:lnTo>
                <a:lnTo>
                  <a:pt x="1156970" y="802704"/>
                </a:lnTo>
                <a:lnTo>
                  <a:pt x="1264285" y="915670"/>
                </a:lnTo>
                <a:lnTo>
                  <a:pt x="1264285" y="915670"/>
                </a:lnTo>
                <a:lnTo>
                  <a:pt x="1371537" y="1028700"/>
                </a:lnTo>
                <a:lnTo>
                  <a:pt x="1164336" y="1225550"/>
                </a:lnTo>
                <a:lnTo>
                  <a:pt x="1376934" y="1449261"/>
                </a:lnTo>
                <a:lnTo>
                  <a:pt x="1584134" y="1252411"/>
                </a:lnTo>
                <a:lnTo>
                  <a:pt x="1691259" y="1365250"/>
                </a:lnTo>
                <a:lnTo>
                  <a:pt x="1691259" y="1365250"/>
                </a:lnTo>
                <a:lnTo>
                  <a:pt x="1798383" y="1478026"/>
                </a:lnTo>
                <a:lnTo>
                  <a:pt x="1591183" y="1674876"/>
                </a:lnTo>
                <a:lnTo>
                  <a:pt x="1804035" y="1898650"/>
                </a:lnTo>
                <a:lnTo>
                  <a:pt x="2011235" y="1701800"/>
                </a:lnTo>
                <a:lnTo>
                  <a:pt x="2118360" y="1814513"/>
                </a:lnTo>
                <a:lnTo>
                  <a:pt x="2118360" y="1814513"/>
                </a:lnTo>
                <a:lnTo>
                  <a:pt x="2225484" y="1927289"/>
                </a:lnTo>
                <a:lnTo>
                  <a:pt x="2018284" y="2124139"/>
                </a:lnTo>
                <a:lnTo>
                  <a:pt x="2230818" y="2347849"/>
                </a:lnTo>
                <a:lnTo>
                  <a:pt x="2438019" y="2150999"/>
                </a:lnTo>
                <a:lnTo>
                  <a:pt x="2545207" y="2263775"/>
                </a:lnTo>
                <a:lnTo>
                  <a:pt x="2545207" y="2263775"/>
                </a:lnTo>
                <a:lnTo>
                  <a:pt x="2652331" y="2376488"/>
                </a:lnTo>
                <a:lnTo>
                  <a:pt x="2445131" y="2573338"/>
                </a:lnTo>
                <a:lnTo>
                  <a:pt x="2657666" y="2797048"/>
                </a:lnTo>
                <a:lnTo>
                  <a:pt x="2864866" y="2600198"/>
                </a:lnTo>
                <a:lnTo>
                  <a:pt x="2972435" y="2713038"/>
                </a:lnTo>
                <a:lnTo>
                  <a:pt x="2972435" y="2713038"/>
                </a:lnTo>
                <a:lnTo>
                  <a:pt x="3079432" y="2825750"/>
                </a:lnTo>
                <a:lnTo>
                  <a:pt x="2872232" y="3022600"/>
                </a:lnTo>
                <a:lnTo>
                  <a:pt x="3084766" y="3246311"/>
                </a:lnTo>
                <a:lnTo>
                  <a:pt x="3291967" y="3049461"/>
                </a:lnTo>
                <a:lnTo>
                  <a:pt x="3399091" y="3162300"/>
                </a:lnTo>
                <a:lnTo>
                  <a:pt x="3399091" y="3162300"/>
                </a:lnTo>
                <a:lnTo>
                  <a:pt x="3506216" y="3275013"/>
                </a:lnTo>
                <a:lnTo>
                  <a:pt x="3299016" y="3471863"/>
                </a:lnTo>
                <a:lnTo>
                  <a:pt x="3511741" y="3695700"/>
                </a:lnTo>
                <a:lnTo>
                  <a:pt x="3718941" y="3498850"/>
                </a:lnTo>
                <a:lnTo>
                  <a:pt x="3826066" y="3611626"/>
                </a:lnTo>
                <a:lnTo>
                  <a:pt x="3826066" y="3611626"/>
                </a:lnTo>
                <a:lnTo>
                  <a:pt x="3933190" y="3724402"/>
                </a:lnTo>
                <a:lnTo>
                  <a:pt x="3725990" y="3921252"/>
                </a:lnTo>
                <a:lnTo>
                  <a:pt x="3938588" y="4144963"/>
                </a:lnTo>
                <a:lnTo>
                  <a:pt x="4145788" y="3948113"/>
                </a:lnTo>
                <a:lnTo>
                  <a:pt x="4252913" y="4060825"/>
                </a:lnTo>
                <a:lnTo>
                  <a:pt x="4252913" y="4060825"/>
                </a:lnTo>
                <a:lnTo>
                  <a:pt x="4360037" y="4173601"/>
                </a:lnTo>
                <a:lnTo>
                  <a:pt x="4152837" y="4370451"/>
                </a:lnTo>
                <a:lnTo>
                  <a:pt x="4365371" y="4594098"/>
                </a:lnTo>
                <a:lnTo>
                  <a:pt x="4572635" y="4397248"/>
                </a:lnTo>
                <a:lnTo>
                  <a:pt x="4679760" y="4510024"/>
                </a:lnTo>
                <a:lnTo>
                  <a:pt x="4679760" y="4510024"/>
                </a:lnTo>
                <a:lnTo>
                  <a:pt x="4786884" y="4622737"/>
                </a:lnTo>
                <a:lnTo>
                  <a:pt x="4579684" y="4819587"/>
                </a:lnTo>
                <a:lnTo>
                  <a:pt x="4792218" y="5043297"/>
                </a:lnTo>
                <a:lnTo>
                  <a:pt x="4999418" y="4846447"/>
                </a:lnTo>
                <a:lnTo>
                  <a:pt x="5106606" y="4959223"/>
                </a:lnTo>
                <a:lnTo>
                  <a:pt x="5106606" y="4959223"/>
                </a:lnTo>
                <a:lnTo>
                  <a:pt x="5213985" y="5072698"/>
                </a:lnTo>
                <a:lnTo>
                  <a:pt x="5006785" y="5269548"/>
                </a:lnTo>
                <a:lnTo>
                  <a:pt x="5219319" y="5493258"/>
                </a:lnTo>
                <a:lnTo>
                  <a:pt x="5426519" y="5296408"/>
                </a:lnTo>
                <a:lnTo>
                  <a:pt x="5533644" y="5409121"/>
                </a:lnTo>
                <a:lnTo>
                  <a:pt x="5533644" y="5409121"/>
                </a:lnTo>
                <a:lnTo>
                  <a:pt x="5640832" y="5521833"/>
                </a:lnTo>
                <a:lnTo>
                  <a:pt x="5433631" y="5718683"/>
                </a:lnTo>
                <a:lnTo>
                  <a:pt x="5646166" y="5942394"/>
                </a:lnTo>
                <a:lnTo>
                  <a:pt x="5853366" y="5745544"/>
                </a:lnTo>
                <a:lnTo>
                  <a:pt x="5960491" y="5858320"/>
                </a:lnTo>
                <a:lnTo>
                  <a:pt x="5960491" y="5858320"/>
                </a:lnTo>
                <a:lnTo>
                  <a:pt x="6067616" y="5971096"/>
                </a:lnTo>
                <a:lnTo>
                  <a:pt x="5860415" y="6167946"/>
                </a:lnTo>
                <a:lnTo>
                  <a:pt x="6073013" y="6391656"/>
                </a:lnTo>
                <a:lnTo>
                  <a:pt x="6280214" y="6194806"/>
                </a:lnTo>
                <a:lnTo>
                  <a:pt x="6387338" y="6307519"/>
                </a:lnTo>
                <a:lnTo>
                  <a:pt x="6387338" y="6307519"/>
                </a:lnTo>
                <a:lnTo>
                  <a:pt x="6494463" y="6420295"/>
                </a:lnTo>
                <a:lnTo>
                  <a:pt x="6287262" y="6617144"/>
                </a:lnTo>
                <a:lnTo>
                  <a:pt x="6499860" y="6840856"/>
                </a:lnTo>
                <a:lnTo>
                  <a:pt x="6707061" y="6644006"/>
                </a:lnTo>
                <a:lnTo>
                  <a:pt x="6814312" y="6756908"/>
                </a:lnTo>
                <a:lnTo>
                  <a:pt x="6867842" y="6278499"/>
                </a:lnTo>
                <a:lnTo>
                  <a:pt x="6974078" y="6390259"/>
                </a:lnTo>
                <a:lnTo>
                  <a:pt x="7176135" y="6199315"/>
                </a:lnTo>
                <a:lnTo>
                  <a:pt x="7176135" y="5838254"/>
                </a:lnTo>
                <a:lnTo>
                  <a:pt x="6862191" y="5857304"/>
                </a:lnTo>
                <a:lnTo>
                  <a:pt x="6915722" y="5379085"/>
                </a:lnTo>
                <a:lnTo>
                  <a:pt x="7021957" y="5490845"/>
                </a:lnTo>
                <a:lnTo>
                  <a:pt x="7176135" y="5344287"/>
                </a:lnTo>
                <a:lnTo>
                  <a:pt x="7176135" y="4941189"/>
                </a:lnTo>
                <a:lnTo>
                  <a:pt x="6909435" y="4957318"/>
                </a:lnTo>
                <a:lnTo>
                  <a:pt x="6962966" y="4479036"/>
                </a:lnTo>
                <a:lnTo>
                  <a:pt x="7069201" y="4591050"/>
                </a:lnTo>
                <a:lnTo>
                  <a:pt x="7176135" y="4489450"/>
                </a:lnTo>
                <a:lnTo>
                  <a:pt x="7176135" y="4044061"/>
                </a:lnTo>
                <a:lnTo>
                  <a:pt x="6956742" y="4057650"/>
                </a:lnTo>
                <a:lnTo>
                  <a:pt x="7010273" y="3579432"/>
                </a:lnTo>
                <a:lnTo>
                  <a:pt x="7116509" y="3691191"/>
                </a:lnTo>
                <a:lnTo>
                  <a:pt x="7176135" y="3634550"/>
                </a:lnTo>
                <a:lnTo>
                  <a:pt x="7176135" y="3146997"/>
                </a:lnTo>
                <a:lnTo>
                  <a:pt x="7003987" y="3157411"/>
                </a:lnTo>
                <a:lnTo>
                  <a:pt x="7057517" y="2679129"/>
                </a:lnTo>
                <a:lnTo>
                  <a:pt x="7163753" y="2790952"/>
                </a:lnTo>
                <a:lnTo>
                  <a:pt x="7176453" y="2779141"/>
                </a:lnTo>
                <a:lnTo>
                  <a:pt x="7176453" y="2249932"/>
                </a:lnTo>
                <a:lnTo>
                  <a:pt x="7051548" y="2257425"/>
                </a:lnTo>
                <a:lnTo>
                  <a:pt x="7105079" y="1779207"/>
                </a:lnTo>
                <a:lnTo>
                  <a:pt x="7176135" y="1854200"/>
                </a:lnTo>
                <a:lnTo>
                  <a:pt x="7176135" y="1498600"/>
                </a:lnTo>
                <a:lnTo>
                  <a:pt x="6998335" y="1667383"/>
                </a:lnTo>
                <a:lnTo>
                  <a:pt x="7104507" y="1779207"/>
                </a:lnTo>
                <a:lnTo>
                  <a:pt x="6624193" y="1808226"/>
                </a:lnTo>
                <a:lnTo>
                  <a:pt x="6677724" y="1330008"/>
                </a:lnTo>
                <a:lnTo>
                  <a:pt x="6783895" y="1441768"/>
                </a:lnTo>
                <a:lnTo>
                  <a:pt x="6991096" y="1244918"/>
                </a:lnTo>
                <a:lnTo>
                  <a:pt x="7098284" y="1357694"/>
                </a:lnTo>
                <a:lnTo>
                  <a:pt x="7098284" y="1357694"/>
                </a:lnTo>
                <a:lnTo>
                  <a:pt x="7176135" y="1439355"/>
                </a:lnTo>
                <a:lnTo>
                  <a:pt x="7176135" y="1352550"/>
                </a:lnTo>
                <a:lnTo>
                  <a:pt x="7098538" y="1357249"/>
                </a:lnTo>
                <a:lnTo>
                  <a:pt x="7152068" y="879030"/>
                </a:lnTo>
                <a:lnTo>
                  <a:pt x="7176135" y="904430"/>
                </a:lnTo>
                <a:lnTo>
                  <a:pt x="7176135" y="643382"/>
                </a:lnTo>
                <a:lnTo>
                  <a:pt x="7045706" y="767334"/>
                </a:lnTo>
                <a:lnTo>
                  <a:pt x="7151941" y="879094"/>
                </a:lnTo>
                <a:lnTo>
                  <a:pt x="6671564" y="908050"/>
                </a:lnTo>
                <a:lnTo>
                  <a:pt x="6725285" y="429895"/>
                </a:lnTo>
                <a:lnTo>
                  <a:pt x="6831520" y="541719"/>
                </a:lnTo>
                <a:lnTo>
                  <a:pt x="7038721" y="344869"/>
                </a:lnTo>
                <a:lnTo>
                  <a:pt x="7145845" y="457645"/>
                </a:lnTo>
                <a:lnTo>
                  <a:pt x="7145845" y="457645"/>
                </a:lnTo>
                <a:lnTo>
                  <a:pt x="7176199" y="489395"/>
                </a:lnTo>
                <a:lnTo>
                  <a:pt x="7176199" y="455739"/>
                </a:lnTo>
                <a:lnTo>
                  <a:pt x="7145845" y="457581"/>
                </a:lnTo>
                <a:lnTo>
                  <a:pt x="7176135" y="186373"/>
                </a:lnTo>
                <a:close/>
                <a:moveTo>
                  <a:pt x="5823585" y="431165"/>
                </a:moveTo>
                <a:lnTo>
                  <a:pt x="5929820" y="542925"/>
                </a:lnTo>
                <a:lnTo>
                  <a:pt x="6137021" y="346075"/>
                </a:lnTo>
                <a:lnTo>
                  <a:pt x="6244145" y="458788"/>
                </a:lnTo>
                <a:lnTo>
                  <a:pt x="6244145" y="458788"/>
                </a:lnTo>
                <a:lnTo>
                  <a:pt x="6351715" y="571500"/>
                </a:lnTo>
                <a:lnTo>
                  <a:pt x="6144514" y="768350"/>
                </a:lnTo>
                <a:lnTo>
                  <a:pt x="6250750" y="880110"/>
                </a:lnTo>
                <a:lnTo>
                  <a:pt x="5770372" y="909130"/>
                </a:lnTo>
                <a:close/>
                <a:moveTo>
                  <a:pt x="6203125" y="1780286"/>
                </a:moveTo>
                <a:lnTo>
                  <a:pt x="5722811" y="1809369"/>
                </a:lnTo>
                <a:lnTo>
                  <a:pt x="5776341" y="1331087"/>
                </a:lnTo>
                <a:lnTo>
                  <a:pt x="5882513" y="1442911"/>
                </a:lnTo>
                <a:lnTo>
                  <a:pt x="6089714" y="1246061"/>
                </a:lnTo>
                <a:lnTo>
                  <a:pt x="6197219" y="1358900"/>
                </a:lnTo>
                <a:lnTo>
                  <a:pt x="6197219" y="1358900"/>
                </a:lnTo>
                <a:lnTo>
                  <a:pt x="6304343" y="1471676"/>
                </a:lnTo>
                <a:lnTo>
                  <a:pt x="6097143" y="1668526"/>
                </a:lnTo>
                <a:close/>
                <a:moveTo>
                  <a:pt x="6582854" y="3129598"/>
                </a:moveTo>
                <a:lnTo>
                  <a:pt x="6102985" y="3158617"/>
                </a:lnTo>
                <a:lnTo>
                  <a:pt x="6156516" y="2680399"/>
                </a:lnTo>
                <a:lnTo>
                  <a:pt x="6262751" y="2792159"/>
                </a:lnTo>
                <a:lnTo>
                  <a:pt x="6469952" y="2595309"/>
                </a:lnTo>
                <a:lnTo>
                  <a:pt x="6577076" y="2708085"/>
                </a:lnTo>
                <a:lnTo>
                  <a:pt x="6577076" y="2708085"/>
                </a:lnTo>
                <a:lnTo>
                  <a:pt x="6684201" y="2820797"/>
                </a:lnTo>
                <a:lnTo>
                  <a:pt x="6477000" y="3017647"/>
                </a:lnTo>
                <a:close/>
                <a:moveTo>
                  <a:pt x="6535611" y="4029583"/>
                </a:moveTo>
                <a:lnTo>
                  <a:pt x="6055233" y="4058603"/>
                </a:lnTo>
                <a:lnTo>
                  <a:pt x="6108764" y="3580321"/>
                </a:lnTo>
                <a:lnTo>
                  <a:pt x="6214999" y="3692144"/>
                </a:lnTo>
                <a:lnTo>
                  <a:pt x="6422200" y="3495294"/>
                </a:lnTo>
                <a:lnTo>
                  <a:pt x="6529324" y="3608070"/>
                </a:lnTo>
                <a:lnTo>
                  <a:pt x="6529324" y="3608070"/>
                </a:lnTo>
                <a:lnTo>
                  <a:pt x="6636893" y="3721100"/>
                </a:lnTo>
                <a:lnTo>
                  <a:pt x="6429692" y="3917950"/>
                </a:lnTo>
                <a:close/>
                <a:moveTo>
                  <a:pt x="6488303" y="4929505"/>
                </a:moveTo>
                <a:lnTo>
                  <a:pt x="6007989" y="4958525"/>
                </a:lnTo>
                <a:lnTo>
                  <a:pt x="6061519" y="4480306"/>
                </a:lnTo>
                <a:lnTo>
                  <a:pt x="6167691" y="4592066"/>
                </a:lnTo>
                <a:lnTo>
                  <a:pt x="6374892" y="4395216"/>
                </a:lnTo>
                <a:lnTo>
                  <a:pt x="6482080" y="4507929"/>
                </a:lnTo>
                <a:lnTo>
                  <a:pt x="6482080" y="4507929"/>
                </a:lnTo>
                <a:lnTo>
                  <a:pt x="6589204" y="4620705"/>
                </a:lnTo>
                <a:lnTo>
                  <a:pt x="6382004" y="4817555"/>
                </a:lnTo>
                <a:close/>
                <a:moveTo>
                  <a:pt x="3499929" y="1784350"/>
                </a:moveTo>
                <a:lnTo>
                  <a:pt x="3019552" y="1813433"/>
                </a:lnTo>
                <a:lnTo>
                  <a:pt x="3073082" y="1335151"/>
                </a:lnTo>
                <a:lnTo>
                  <a:pt x="3179318" y="1446911"/>
                </a:lnTo>
                <a:lnTo>
                  <a:pt x="3386518" y="1250061"/>
                </a:lnTo>
                <a:lnTo>
                  <a:pt x="3493643" y="1362837"/>
                </a:lnTo>
                <a:lnTo>
                  <a:pt x="3493643" y="1362837"/>
                </a:lnTo>
                <a:lnTo>
                  <a:pt x="3601085" y="1475359"/>
                </a:lnTo>
                <a:lnTo>
                  <a:pt x="3393884" y="1672209"/>
                </a:lnTo>
                <a:close/>
                <a:moveTo>
                  <a:pt x="3499929" y="1784350"/>
                </a:moveTo>
                <a:lnTo>
                  <a:pt x="3606102" y="1896173"/>
                </a:lnTo>
                <a:lnTo>
                  <a:pt x="3813302" y="1699323"/>
                </a:lnTo>
                <a:lnTo>
                  <a:pt x="3920490" y="1812100"/>
                </a:lnTo>
                <a:lnTo>
                  <a:pt x="3920490" y="1812100"/>
                </a:lnTo>
                <a:lnTo>
                  <a:pt x="4027615" y="1924876"/>
                </a:lnTo>
                <a:lnTo>
                  <a:pt x="3820414" y="2121726"/>
                </a:lnTo>
                <a:lnTo>
                  <a:pt x="3926650" y="2233549"/>
                </a:lnTo>
                <a:lnTo>
                  <a:pt x="3446272" y="2262569"/>
                </a:lnTo>
                <a:close/>
                <a:moveTo>
                  <a:pt x="5729097" y="2231073"/>
                </a:moveTo>
                <a:lnTo>
                  <a:pt x="5248783" y="2260156"/>
                </a:lnTo>
                <a:lnTo>
                  <a:pt x="5302314" y="1781873"/>
                </a:lnTo>
                <a:lnTo>
                  <a:pt x="5408486" y="1893697"/>
                </a:lnTo>
                <a:lnTo>
                  <a:pt x="5615686" y="1696847"/>
                </a:lnTo>
                <a:lnTo>
                  <a:pt x="5722874" y="1809623"/>
                </a:lnTo>
                <a:lnTo>
                  <a:pt x="5722874" y="1809623"/>
                </a:lnTo>
                <a:lnTo>
                  <a:pt x="5830062" y="1922399"/>
                </a:lnTo>
                <a:lnTo>
                  <a:pt x="5622862" y="2119249"/>
                </a:lnTo>
                <a:close/>
                <a:moveTo>
                  <a:pt x="6108827" y="3580384"/>
                </a:moveTo>
                <a:lnTo>
                  <a:pt x="5628450" y="3609467"/>
                </a:lnTo>
                <a:lnTo>
                  <a:pt x="5681980" y="3131185"/>
                </a:lnTo>
                <a:lnTo>
                  <a:pt x="5788216" y="3242945"/>
                </a:lnTo>
                <a:lnTo>
                  <a:pt x="5995416" y="3046095"/>
                </a:lnTo>
                <a:lnTo>
                  <a:pt x="6102985" y="3158681"/>
                </a:lnTo>
                <a:lnTo>
                  <a:pt x="6102985" y="3158681"/>
                </a:lnTo>
                <a:lnTo>
                  <a:pt x="6210110" y="3271393"/>
                </a:lnTo>
                <a:lnTo>
                  <a:pt x="6002909" y="3468243"/>
                </a:lnTo>
                <a:close/>
                <a:moveTo>
                  <a:pt x="5575427" y="3019235"/>
                </a:moveTo>
                <a:lnTo>
                  <a:pt x="5681663" y="3131058"/>
                </a:lnTo>
                <a:lnTo>
                  <a:pt x="5201285" y="3160078"/>
                </a:lnTo>
                <a:lnTo>
                  <a:pt x="5254816" y="2681859"/>
                </a:lnTo>
                <a:lnTo>
                  <a:pt x="5361051" y="2793619"/>
                </a:lnTo>
                <a:lnTo>
                  <a:pt x="5568252" y="2596769"/>
                </a:lnTo>
                <a:lnTo>
                  <a:pt x="5675376" y="2709482"/>
                </a:lnTo>
                <a:lnTo>
                  <a:pt x="5675376" y="2709482"/>
                </a:lnTo>
                <a:lnTo>
                  <a:pt x="5782501" y="2822258"/>
                </a:lnTo>
                <a:close/>
                <a:moveTo>
                  <a:pt x="5254689" y="2681732"/>
                </a:moveTo>
                <a:lnTo>
                  <a:pt x="4774375" y="2710752"/>
                </a:lnTo>
                <a:lnTo>
                  <a:pt x="4827841" y="2232470"/>
                </a:lnTo>
                <a:lnTo>
                  <a:pt x="4934585" y="2344103"/>
                </a:lnTo>
                <a:lnTo>
                  <a:pt x="5141786" y="2147253"/>
                </a:lnTo>
                <a:lnTo>
                  <a:pt x="5248910" y="2260029"/>
                </a:lnTo>
                <a:lnTo>
                  <a:pt x="5248910" y="2260029"/>
                </a:lnTo>
                <a:lnTo>
                  <a:pt x="5356098" y="2372805"/>
                </a:lnTo>
                <a:lnTo>
                  <a:pt x="5148898" y="2569655"/>
                </a:lnTo>
                <a:close/>
                <a:moveTo>
                  <a:pt x="5196078" y="1670050"/>
                </a:moveTo>
                <a:lnTo>
                  <a:pt x="5302314" y="1781810"/>
                </a:lnTo>
                <a:lnTo>
                  <a:pt x="4821936" y="1810830"/>
                </a:lnTo>
                <a:lnTo>
                  <a:pt x="4875466" y="1332611"/>
                </a:lnTo>
                <a:lnTo>
                  <a:pt x="4981639" y="1444371"/>
                </a:lnTo>
                <a:lnTo>
                  <a:pt x="5188839" y="1247521"/>
                </a:lnTo>
                <a:lnTo>
                  <a:pt x="5296027" y="1360234"/>
                </a:lnTo>
                <a:lnTo>
                  <a:pt x="5296027" y="1360234"/>
                </a:lnTo>
                <a:lnTo>
                  <a:pt x="5403279" y="1473200"/>
                </a:lnTo>
                <a:close/>
                <a:moveTo>
                  <a:pt x="4929378" y="1924050"/>
                </a:moveTo>
                <a:lnTo>
                  <a:pt x="4722178" y="2120900"/>
                </a:lnTo>
                <a:lnTo>
                  <a:pt x="4828350" y="2232660"/>
                </a:lnTo>
                <a:lnTo>
                  <a:pt x="4348036" y="2261680"/>
                </a:lnTo>
                <a:lnTo>
                  <a:pt x="4401566" y="1783461"/>
                </a:lnTo>
                <a:lnTo>
                  <a:pt x="4507738" y="1895221"/>
                </a:lnTo>
                <a:lnTo>
                  <a:pt x="4714939" y="1698371"/>
                </a:lnTo>
                <a:lnTo>
                  <a:pt x="4822127" y="1811084"/>
                </a:lnTo>
                <a:lnTo>
                  <a:pt x="4822127" y="1811084"/>
                </a:lnTo>
                <a:close/>
                <a:moveTo>
                  <a:pt x="4295204" y="1671574"/>
                </a:moveTo>
                <a:lnTo>
                  <a:pt x="4401185" y="1782826"/>
                </a:lnTo>
                <a:lnTo>
                  <a:pt x="3920807" y="1811845"/>
                </a:lnTo>
                <a:lnTo>
                  <a:pt x="3974338" y="1333564"/>
                </a:lnTo>
                <a:lnTo>
                  <a:pt x="4080510" y="1445387"/>
                </a:lnTo>
                <a:lnTo>
                  <a:pt x="4287774" y="1248537"/>
                </a:lnTo>
                <a:lnTo>
                  <a:pt x="4394835" y="1361250"/>
                </a:lnTo>
                <a:lnTo>
                  <a:pt x="4394835" y="1361250"/>
                </a:lnTo>
                <a:lnTo>
                  <a:pt x="4501960" y="1474026"/>
                </a:lnTo>
                <a:close/>
                <a:moveTo>
                  <a:pt x="3927284" y="2234121"/>
                </a:moveTo>
                <a:lnTo>
                  <a:pt x="4033520" y="2345881"/>
                </a:lnTo>
                <a:lnTo>
                  <a:pt x="4240720" y="2149031"/>
                </a:lnTo>
                <a:lnTo>
                  <a:pt x="4347845" y="2261743"/>
                </a:lnTo>
                <a:lnTo>
                  <a:pt x="4347845" y="2261743"/>
                </a:lnTo>
                <a:lnTo>
                  <a:pt x="4455033" y="2374456"/>
                </a:lnTo>
                <a:lnTo>
                  <a:pt x="4247832" y="2571306"/>
                </a:lnTo>
                <a:lnTo>
                  <a:pt x="4354004" y="2683066"/>
                </a:lnTo>
                <a:lnTo>
                  <a:pt x="3873691" y="2712085"/>
                </a:lnTo>
                <a:close/>
                <a:moveTo>
                  <a:pt x="4354259" y="2683447"/>
                </a:moveTo>
                <a:lnTo>
                  <a:pt x="4460494" y="2795270"/>
                </a:lnTo>
                <a:lnTo>
                  <a:pt x="4667694" y="2598420"/>
                </a:lnTo>
                <a:lnTo>
                  <a:pt x="4774819" y="2711196"/>
                </a:lnTo>
                <a:lnTo>
                  <a:pt x="4774819" y="2711196"/>
                </a:lnTo>
                <a:lnTo>
                  <a:pt x="4881943" y="2823972"/>
                </a:lnTo>
                <a:lnTo>
                  <a:pt x="4674743" y="3020822"/>
                </a:lnTo>
                <a:lnTo>
                  <a:pt x="4780979" y="3132646"/>
                </a:lnTo>
                <a:lnTo>
                  <a:pt x="4300601" y="3161665"/>
                </a:lnTo>
                <a:close/>
                <a:moveTo>
                  <a:pt x="4781232" y="3132836"/>
                </a:moveTo>
                <a:lnTo>
                  <a:pt x="4887468" y="3244596"/>
                </a:lnTo>
                <a:lnTo>
                  <a:pt x="5094668" y="3047746"/>
                </a:lnTo>
                <a:lnTo>
                  <a:pt x="5201285" y="3159887"/>
                </a:lnTo>
                <a:lnTo>
                  <a:pt x="5201285" y="3159887"/>
                </a:lnTo>
                <a:lnTo>
                  <a:pt x="5308410" y="3272663"/>
                </a:lnTo>
                <a:lnTo>
                  <a:pt x="5101209" y="3469513"/>
                </a:lnTo>
                <a:lnTo>
                  <a:pt x="5207635" y="3581400"/>
                </a:lnTo>
                <a:lnTo>
                  <a:pt x="4727257" y="3610420"/>
                </a:lnTo>
                <a:close/>
                <a:moveTo>
                  <a:pt x="5207635" y="3581400"/>
                </a:moveTo>
                <a:lnTo>
                  <a:pt x="5313870" y="3693160"/>
                </a:lnTo>
                <a:lnTo>
                  <a:pt x="5521071" y="3496310"/>
                </a:lnTo>
                <a:lnTo>
                  <a:pt x="5628195" y="3609086"/>
                </a:lnTo>
                <a:lnTo>
                  <a:pt x="5628195" y="3609086"/>
                </a:lnTo>
                <a:lnTo>
                  <a:pt x="5735320" y="3721799"/>
                </a:lnTo>
                <a:lnTo>
                  <a:pt x="5528119" y="3918649"/>
                </a:lnTo>
                <a:lnTo>
                  <a:pt x="5634355" y="4030409"/>
                </a:lnTo>
                <a:lnTo>
                  <a:pt x="5153978" y="4059491"/>
                </a:lnTo>
                <a:close/>
                <a:moveTo>
                  <a:pt x="5634609" y="4030726"/>
                </a:moveTo>
                <a:lnTo>
                  <a:pt x="5741035" y="4142740"/>
                </a:lnTo>
                <a:lnTo>
                  <a:pt x="5948299" y="3945890"/>
                </a:lnTo>
                <a:lnTo>
                  <a:pt x="6055424" y="4058666"/>
                </a:lnTo>
                <a:lnTo>
                  <a:pt x="6055424" y="4058666"/>
                </a:lnTo>
                <a:lnTo>
                  <a:pt x="6162548" y="4171442"/>
                </a:lnTo>
                <a:lnTo>
                  <a:pt x="5955348" y="4368292"/>
                </a:lnTo>
                <a:lnTo>
                  <a:pt x="6061583" y="4480116"/>
                </a:lnTo>
                <a:lnTo>
                  <a:pt x="5581205" y="4509135"/>
                </a:lnTo>
                <a:close/>
                <a:moveTo>
                  <a:pt x="6049709" y="2568258"/>
                </a:moveTo>
                <a:lnTo>
                  <a:pt x="6155944" y="2680081"/>
                </a:lnTo>
                <a:lnTo>
                  <a:pt x="5675566" y="2709101"/>
                </a:lnTo>
                <a:lnTo>
                  <a:pt x="5729097" y="2230882"/>
                </a:lnTo>
                <a:lnTo>
                  <a:pt x="5835332" y="2342642"/>
                </a:lnTo>
                <a:lnTo>
                  <a:pt x="6042533" y="2145792"/>
                </a:lnTo>
                <a:lnTo>
                  <a:pt x="6149657" y="2258505"/>
                </a:lnTo>
                <a:lnTo>
                  <a:pt x="6149657" y="2258505"/>
                </a:lnTo>
                <a:lnTo>
                  <a:pt x="6256845" y="2371281"/>
                </a:lnTo>
                <a:close/>
                <a:moveTo>
                  <a:pt x="5662866" y="796608"/>
                </a:moveTo>
                <a:lnTo>
                  <a:pt x="5769991" y="909320"/>
                </a:lnTo>
                <a:lnTo>
                  <a:pt x="5769991" y="909320"/>
                </a:lnTo>
                <a:lnTo>
                  <a:pt x="5877497" y="1022350"/>
                </a:lnTo>
                <a:lnTo>
                  <a:pt x="5670296" y="1219200"/>
                </a:lnTo>
                <a:lnTo>
                  <a:pt x="5776531" y="1330960"/>
                </a:lnTo>
                <a:lnTo>
                  <a:pt x="5296154" y="1359980"/>
                </a:lnTo>
                <a:lnTo>
                  <a:pt x="5349685" y="881761"/>
                </a:lnTo>
                <a:lnTo>
                  <a:pt x="5455920" y="993521"/>
                </a:lnTo>
                <a:close/>
                <a:moveTo>
                  <a:pt x="4922456" y="432308"/>
                </a:moveTo>
                <a:lnTo>
                  <a:pt x="5028692" y="544132"/>
                </a:lnTo>
                <a:lnTo>
                  <a:pt x="5235892" y="347282"/>
                </a:lnTo>
                <a:lnTo>
                  <a:pt x="5343017" y="460057"/>
                </a:lnTo>
                <a:lnTo>
                  <a:pt x="5343017" y="460057"/>
                </a:lnTo>
                <a:lnTo>
                  <a:pt x="5450141" y="572834"/>
                </a:lnTo>
                <a:lnTo>
                  <a:pt x="5242941" y="769684"/>
                </a:lnTo>
                <a:lnTo>
                  <a:pt x="5349177" y="881507"/>
                </a:lnTo>
                <a:lnTo>
                  <a:pt x="4868799" y="910527"/>
                </a:lnTo>
                <a:close/>
                <a:moveTo>
                  <a:pt x="4761675" y="797814"/>
                </a:moveTo>
                <a:lnTo>
                  <a:pt x="4868799" y="910590"/>
                </a:lnTo>
                <a:lnTo>
                  <a:pt x="4868799" y="910590"/>
                </a:lnTo>
                <a:lnTo>
                  <a:pt x="4975924" y="1023366"/>
                </a:lnTo>
                <a:lnTo>
                  <a:pt x="4768723" y="1220216"/>
                </a:lnTo>
                <a:lnTo>
                  <a:pt x="4874959" y="1332040"/>
                </a:lnTo>
                <a:lnTo>
                  <a:pt x="4394835" y="1361250"/>
                </a:lnTo>
                <a:lnTo>
                  <a:pt x="4448366" y="882968"/>
                </a:lnTo>
                <a:lnTo>
                  <a:pt x="4554601" y="994791"/>
                </a:lnTo>
                <a:close/>
                <a:moveTo>
                  <a:pt x="4021265" y="433578"/>
                </a:moveTo>
                <a:lnTo>
                  <a:pt x="4127500" y="545338"/>
                </a:lnTo>
                <a:lnTo>
                  <a:pt x="4334701" y="348488"/>
                </a:lnTo>
                <a:lnTo>
                  <a:pt x="4441825" y="461264"/>
                </a:lnTo>
                <a:lnTo>
                  <a:pt x="4441825" y="461264"/>
                </a:lnTo>
                <a:lnTo>
                  <a:pt x="4548950" y="573977"/>
                </a:lnTo>
                <a:lnTo>
                  <a:pt x="4341749" y="770827"/>
                </a:lnTo>
                <a:lnTo>
                  <a:pt x="4447985" y="882587"/>
                </a:lnTo>
                <a:lnTo>
                  <a:pt x="3967607" y="911670"/>
                </a:lnTo>
                <a:close/>
                <a:moveTo>
                  <a:pt x="3860482" y="799084"/>
                </a:moveTo>
                <a:lnTo>
                  <a:pt x="3967607" y="911860"/>
                </a:lnTo>
                <a:lnTo>
                  <a:pt x="3967607" y="911860"/>
                </a:lnTo>
                <a:lnTo>
                  <a:pt x="4074731" y="1024573"/>
                </a:lnTo>
                <a:lnTo>
                  <a:pt x="3867531" y="1221423"/>
                </a:lnTo>
                <a:lnTo>
                  <a:pt x="3973766" y="1333183"/>
                </a:lnTo>
                <a:lnTo>
                  <a:pt x="3493389" y="1362266"/>
                </a:lnTo>
                <a:lnTo>
                  <a:pt x="3546919" y="883984"/>
                </a:lnTo>
                <a:lnTo>
                  <a:pt x="3653155" y="995744"/>
                </a:lnTo>
                <a:close/>
                <a:moveTo>
                  <a:pt x="3120072" y="434848"/>
                </a:moveTo>
                <a:lnTo>
                  <a:pt x="3226435" y="546672"/>
                </a:lnTo>
                <a:lnTo>
                  <a:pt x="3433636" y="349822"/>
                </a:lnTo>
                <a:lnTo>
                  <a:pt x="3540760" y="462534"/>
                </a:lnTo>
                <a:lnTo>
                  <a:pt x="3540760" y="462534"/>
                </a:lnTo>
                <a:lnTo>
                  <a:pt x="3647884" y="575310"/>
                </a:lnTo>
                <a:lnTo>
                  <a:pt x="3440684" y="772160"/>
                </a:lnTo>
                <a:lnTo>
                  <a:pt x="3546919" y="883920"/>
                </a:lnTo>
                <a:lnTo>
                  <a:pt x="3066542" y="912940"/>
                </a:lnTo>
                <a:close/>
                <a:moveTo>
                  <a:pt x="2959735" y="800418"/>
                </a:moveTo>
                <a:lnTo>
                  <a:pt x="3066859" y="913130"/>
                </a:lnTo>
                <a:lnTo>
                  <a:pt x="3066859" y="913130"/>
                </a:lnTo>
                <a:lnTo>
                  <a:pt x="3173984" y="1025906"/>
                </a:lnTo>
                <a:lnTo>
                  <a:pt x="2966783" y="1222756"/>
                </a:lnTo>
                <a:lnTo>
                  <a:pt x="3073019" y="1334516"/>
                </a:lnTo>
                <a:lnTo>
                  <a:pt x="2592641" y="1363536"/>
                </a:lnTo>
                <a:lnTo>
                  <a:pt x="2646172" y="885317"/>
                </a:lnTo>
                <a:lnTo>
                  <a:pt x="2752407" y="997077"/>
                </a:lnTo>
                <a:close/>
                <a:moveTo>
                  <a:pt x="2219325" y="436118"/>
                </a:moveTo>
                <a:lnTo>
                  <a:pt x="2325561" y="547942"/>
                </a:lnTo>
                <a:lnTo>
                  <a:pt x="2532761" y="351092"/>
                </a:lnTo>
                <a:lnTo>
                  <a:pt x="2639695" y="463550"/>
                </a:lnTo>
                <a:lnTo>
                  <a:pt x="2639695" y="463550"/>
                </a:lnTo>
                <a:lnTo>
                  <a:pt x="2746819" y="576326"/>
                </a:lnTo>
                <a:lnTo>
                  <a:pt x="2539619" y="773176"/>
                </a:lnTo>
                <a:lnTo>
                  <a:pt x="2645854" y="885000"/>
                </a:lnTo>
                <a:lnTo>
                  <a:pt x="2165604" y="914400"/>
                </a:lnTo>
                <a:close/>
                <a:moveTo>
                  <a:pt x="1264285" y="915607"/>
                </a:moveTo>
                <a:lnTo>
                  <a:pt x="1317815" y="437388"/>
                </a:lnTo>
                <a:lnTo>
                  <a:pt x="1424051" y="549148"/>
                </a:lnTo>
                <a:lnTo>
                  <a:pt x="1631252" y="352298"/>
                </a:lnTo>
                <a:lnTo>
                  <a:pt x="1738376" y="465074"/>
                </a:lnTo>
                <a:lnTo>
                  <a:pt x="1738376" y="465074"/>
                </a:lnTo>
                <a:lnTo>
                  <a:pt x="1845754" y="577850"/>
                </a:lnTo>
                <a:lnTo>
                  <a:pt x="1638554" y="774700"/>
                </a:lnTo>
                <a:lnTo>
                  <a:pt x="1744790" y="886460"/>
                </a:lnTo>
                <a:close/>
                <a:moveTo>
                  <a:pt x="1691386" y="1365250"/>
                </a:moveTo>
                <a:lnTo>
                  <a:pt x="1744916" y="886968"/>
                </a:lnTo>
                <a:lnTo>
                  <a:pt x="1851152" y="998791"/>
                </a:lnTo>
                <a:lnTo>
                  <a:pt x="2058353" y="801942"/>
                </a:lnTo>
                <a:lnTo>
                  <a:pt x="2165477" y="914400"/>
                </a:lnTo>
                <a:lnTo>
                  <a:pt x="2165477" y="914400"/>
                </a:lnTo>
                <a:lnTo>
                  <a:pt x="2272602" y="1027176"/>
                </a:lnTo>
                <a:lnTo>
                  <a:pt x="2065401" y="1224026"/>
                </a:lnTo>
                <a:lnTo>
                  <a:pt x="2171637" y="1335850"/>
                </a:lnTo>
                <a:close/>
                <a:moveTo>
                  <a:pt x="2118360" y="1814576"/>
                </a:moveTo>
                <a:lnTo>
                  <a:pt x="2171891" y="1336358"/>
                </a:lnTo>
                <a:lnTo>
                  <a:pt x="2278126" y="1448118"/>
                </a:lnTo>
                <a:lnTo>
                  <a:pt x="2485327" y="1251268"/>
                </a:lnTo>
                <a:lnTo>
                  <a:pt x="2592451" y="1363980"/>
                </a:lnTo>
                <a:lnTo>
                  <a:pt x="2592451" y="1363980"/>
                </a:lnTo>
                <a:lnTo>
                  <a:pt x="2699576" y="1476756"/>
                </a:lnTo>
                <a:lnTo>
                  <a:pt x="2492375" y="1673606"/>
                </a:lnTo>
                <a:lnTo>
                  <a:pt x="2598611" y="1785366"/>
                </a:lnTo>
                <a:close/>
                <a:moveTo>
                  <a:pt x="2545334" y="2263966"/>
                </a:moveTo>
                <a:lnTo>
                  <a:pt x="2598865" y="1785684"/>
                </a:lnTo>
                <a:lnTo>
                  <a:pt x="2705037" y="1897507"/>
                </a:lnTo>
                <a:lnTo>
                  <a:pt x="2912301" y="1700657"/>
                </a:lnTo>
                <a:lnTo>
                  <a:pt x="3019425" y="1813433"/>
                </a:lnTo>
                <a:lnTo>
                  <a:pt x="3019425" y="1813433"/>
                </a:lnTo>
                <a:lnTo>
                  <a:pt x="3126550" y="1926145"/>
                </a:lnTo>
                <a:lnTo>
                  <a:pt x="2919349" y="2122996"/>
                </a:lnTo>
                <a:lnTo>
                  <a:pt x="3025584" y="2234756"/>
                </a:lnTo>
                <a:close/>
                <a:moveTo>
                  <a:pt x="2972435" y="2713038"/>
                </a:moveTo>
                <a:lnTo>
                  <a:pt x="3025966" y="2234756"/>
                </a:lnTo>
                <a:lnTo>
                  <a:pt x="3132138" y="2346579"/>
                </a:lnTo>
                <a:lnTo>
                  <a:pt x="3339338" y="2149729"/>
                </a:lnTo>
                <a:lnTo>
                  <a:pt x="3446526" y="2262505"/>
                </a:lnTo>
                <a:lnTo>
                  <a:pt x="3446526" y="2262505"/>
                </a:lnTo>
                <a:lnTo>
                  <a:pt x="3553651" y="2375281"/>
                </a:lnTo>
                <a:lnTo>
                  <a:pt x="3346450" y="2572131"/>
                </a:lnTo>
                <a:lnTo>
                  <a:pt x="3452622" y="2683955"/>
                </a:lnTo>
                <a:close/>
                <a:moveTo>
                  <a:pt x="3399282" y="3162300"/>
                </a:moveTo>
                <a:lnTo>
                  <a:pt x="3452749" y="2684082"/>
                </a:lnTo>
                <a:lnTo>
                  <a:pt x="3558984" y="2795842"/>
                </a:lnTo>
                <a:lnTo>
                  <a:pt x="3766185" y="2598992"/>
                </a:lnTo>
                <a:lnTo>
                  <a:pt x="3873309" y="2711704"/>
                </a:lnTo>
                <a:lnTo>
                  <a:pt x="3873309" y="2711704"/>
                </a:lnTo>
                <a:lnTo>
                  <a:pt x="3980497" y="2824417"/>
                </a:lnTo>
                <a:lnTo>
                  <a:pt x="3773297" y="3021267"/>
                </a:lnTo>
                <a:lnTo>
                  <a:pt x="3879469" y="3133027"/>
                </a:lnTo>
                <a:close/>
                <a:moveTo>
                  <a:pt x="3826192" y="3611690"/>
                </a:moveTo>
                <a:lnTo>
                  <a:pt x="3879723" y="3133408"/>
                </a:lnTo>
                <a:lnTo>
                  <a:pt x="3985958" y="3245231"/>
                </a:lnTo>
                <a:lnTo>
                  <a:pt x="4193159" y="3048381"/>
                </a:lnTo>
                <a:lnTo>
                  <a:pt x="4300284" y="3161157"/>
                </a:lnTo>
                <a:lnTo>
                  <a:pt x="4300284" y="3161157"/>
                </a:lnTo>
                <a:lnTo>
                  <a:pt x="4407535" y="3274060"/>
                </a:lnTo>
                <a:lnTo>
                  <a:pt x="4200335" y="3470910"/>
                </a:lnTo>
                <a:lnTo>
                  <a:pt x="4306570" y="3582734"/>
                </a:lnTo>
                <a:close/>
                <a:moveTo>
                  <a:pt x="4253166" y="4061016"/>
                </a:moveTo>
                <a:lnTo>
                  <a:pt x="4306697" y="3582797"/>
                </a:lnTo>
                <a:lnTo>
                  <a:pt x="4412932" y="3694557"/>
                </a:lnTo>
                <a:lnTo>
                  <a:pt x="4620133" y="3497707"/>
                </a:lnTo>
                <a:lnTo>
                  <a:pt x="4727257" y="3610420"/>
                </a:lnTo>
                <a:lnTo>
                  <a:pt x="4727257" y="3610420"/>
                </a:lnTo>
                <a:lnTo>
                  <a:pt x="4834382" y="3723196"/>
                </a:lnTo>
                <a:lnTo>
                  <a:pt x="4627181" y="3920046"/>
                </a:lnTo>
                <a:lnTo>
                  <a:pt x="4733417" y="4031806"/>
                </a:lnTo>
                <a:close/>
                <a:moveTo>
                  <a:pt x="4680141" y="4510405"/>
                </a:moveTo>
                <a:lnTo>
                  <a:pt x="4733671" y="4032123"/>
                </a:lnTo>
                <a:lnTo>
                  <a:pt x="4839906" y="4143883"/>
                </a:lnTo>
                <a:lnTo>
                  <a:pt x="5047107" y="3947033"/>
                </a:lnTo>
                <a:lnTo>
                  <a:pt x="5154231" y="4059809"/>
                </a:lnTo>
                <a:lnTo>
                  <a:pt x="5154231" y="4059809"/>
                </a:lnTo>
                <a:lnTo>
                  <a:pt x="5261356" y="4172522"/>
                </a:lnTo>
                <a:lnTo>
                  <a:pt x="5054155" y="4369372"/>
                </a:lnTo>
                <a:lnTo>
                  <a:pt x="5160391" y="4481132"/>
                </a:lnTo>
                <a:close/>
                <a:moveTo>
                  <a:pt x="5107115" y="4959731"/>
                </a:moveTo>
                <a:lnTo>
                  <a:pt x="5160645" y="4481449"/>
                </a:lnTo>
                <a:lnTo>
                  <a:pt x="5266817" y="4593273"/>
                </a:lnTo>
                <a:lnTo>
                  <a:pt x="5474017" y="4396423"/>
                </a:lnTo>
                <a:lnTo>
                  <a:pt x="5581205" y="4509199"/>
                </a:lnTo>
                <a:lnTo>
                  <a:pt x="5581205" y="4509199"/>
                </a:lnTo>
                <a:lnTo>
                  <a:pt x="5688330" y="4621975"/>
                </a:lnTo>
                <a:lnTo>
                  <a:pt x="5481129" y="4818825"/>
                </a:lnTo>
                <a:lnTo>
                  <a:pt x="5587365" y="4930648"/>
                </a:lnTo>
                <a:close/>
                <a:moveTo>
                  <a:pt x="5534089" y="5409057"/>
                </a:moveTo>
                <a:lnTo>
                  <a:pt x="5587555" y="4930839"/>
                </a:lnTo>
                <a:lnTo>
                  <a:pt x="5693791" y="5042599"/>
                </a:lnTo>
                <a:lnTo>
                  <a:pt x="5900991" y="4845749"/>
                </a:lnTo>
                <a:lnTo>
                  <a:pt x="6008116" y="4958461"/>
                </a:lnTo>
                <a:lnTo>
                  <a:pt x="6008116" y="4958461"/>
                </a:lnTo>
                <a:lnTo>
                  <a:pt x="6115685" y="5071428"/>
                </a:lnTo>
                <a:lnTo>
                  <a:pt x="5908485" y="5268278"/>
                </a:lnTo>
                <a:lnTo>
                  <a:pt x="6014656" y="5380038"/>
                </a:lnTo>
                <a:close/>
                <a:moveTo>
                  <a:pt x="5960999" y="5858447"/>
                </a:moveTo>
                <a:lnTo>
                  <a:pt x="6014529" y="5380165"/>
                </a:lnTo>
                <a:lnTo>
                  <a:pt x="6120765" y="5491988"/>
                </a:lnTo>
                <a:lnTo>
                  <a:pt x="6327966" y="5295138"/>
                </a:lnTo>
                <a:lnTo>
                  <a:pt x="6435090" y="5407914"/>
                </a:lnTo>
                <a:lnTo>
                  <a:pt x="6435090" y="5407914"/>
                </a:lnTo>
                <a:lnTo>
                  <a:pt x="6542278" y="5520690"/>
                </a:lnTo>
                <a:lnTo>
                  <a:pt x="6335014" y="5717540"/>
                </a:lnTo>
                <a:lnTo>
                  <a:pt x="6441250" y="5829300"/>
                </a:lnTo>
                <a:close/>
                <a:moveTo>
                  <a:pt x="6969316" y="5970080"/>
                </a:moveTo>
                <a:lnTo>
                  <a:pt x="6762115" y="6166930"/>
                </a:lnTo>
                <a:lnTo>
                  <a:pt x="6868351" y="6278753"/>
                </a:lnTo>
                <a:lnTo>
                  <a:pt x="6387973" y="6307773"/>
                </a:lnTo>
                <a:lnTo>
                  <a:pt x="6441504" y="5829554"/>
                </a:lnTo>
                <a:lnTo>
                  <a:pt x="6547739" y="5941314"/>
                </a:lnTo>
                <a:lnTo>
                  <a:pt x="6754940" y="5744464"/>
                </a:lnTo>
                <a:lnTo>
                  <a:pt x="6862064" y="5857177"/>
                </a:lnTo>
                <a:lnTo>
                  <a:pt x="6862064" y="5857177"/>
                </a:lnTo>
                <a:close/>
                <a:moveTo>
                  <a:pt x="7016623" y="5070158"/>
                </a:moveTo>
                <a:lnTo>
                  <a:pt x="6809423" y="5267008"/>
                </a:lnTo>
                <a:lnTo>
                  <a:pt x="6915594" y="5378768"/>
                </a:lnTo>
                <a:lnTo>
                  <a:pt x="6435280" y="5407851"/>
                </a:lnTo>
                <a:lnTo>
                  <a:pt x="6488748" y="4929569"/>
                </a:lnTo>
                <a:lnTo>
                  <a:pt x="6594983" y="5041392"/>
                </a:lnTo>
                <a:lnTo>
                  <a:pt x="6802184" y="4844542"/>
                </a:lnTo>
                <a:lnTo>
                  <a:pt x="6909435" y="4957318"/>
                </a:lnTo>
                <a:lnTo>
                  <a:pt x="6909435" y="4957318"/>
                </a:lnTo>
                <a:close/>
                <a:moveTo>
                  <a:pt x="7063867" y="4170172"/>
                </a:moveTo>
                <a:lnTo>
                  <a:pt x="6856666" y="4367022"/>
                </a:lnTo>
                <a:lnTo>
                  <a:pt x="6962902" y="4478782"/>
                </a:lnTo>
                <a:lnTo>
                  <a:pt x="6482525" y="4507802"/>
                </a:lnTo>
                <a:lnTo>
                  <a:pt x="6536055" y="4029583"/>
                </a:lnTo>
                <a:lnTo>
                  <a:pt x="6642227" y="4141343"/>
                </a:lnTo>
                <a:lnTo>
                  <a:pt x="6849428" y="3944493"/>
                </a:lnTo>
                <a:lnTo>
                  <a:pt x="6956616" y="4057650"/>
                </a:lnTo>
                <a:lnTo>
                  <a:pt x="6956616" y="4057650"/>
                </a:lnTo>
                <a:close/>
                <a:moveTo>
                  <a:pt x="7111111" y="3270250"/>
                </a:moveTo>
                <a:lnTo>
                  <a:pt x="6903911" y="3467100"/>
                </a:lnTo>
                <a:lnTo>
                  <a:pt x="7010146" y="3578924"/>
                </a:lnTo>
                <a:lnTo>
                  <a:pt x="6529768" y="3607943"/>
                </a:lnTo>
                <a:lnTo>
                  <a:pt x="6583299" y="3129661"/>
                </a:lnTo>
                <a:lnTo>
                  <a:pt x="6689535" y="3241485"/>
                </a:lnTo>
                <a:lnTo>
                  <a:pt x="6896735" y="3044635"/>
                </a:lnTo>
                <a:lnTo>
                  <a:pt x="7003860" y="3157411"/>
                </a:lnTo>
                <a:lnTo>
                  <a:pt x="7003860" y="3157411"/>
                </a:lnTo>
                <a:close/>
                <a:moveTo>
                  <a:pt x="6943979" y="2144649"/>
                </a:moveTo>
                <a:lnTo>
                  <a:pt x="7051104" y="2257425"/>
                </a:lnTo>
                <a:lnTo>
                  <a:pt x="7051104" y="2257425"/>
                </a:lnTo>
                <a:lnTo>
                  <a:pt x="7158228" y="2370138"/>
                </a:lnTo>
                <a:lnTo>
                  <a:pt x="6951028" y="2566988"/>
                </a:lnTo>
                <a:lnTo>
                  <a:pt x="7057263" y="2678748"/>
                </a:lnTo>
                <a:lnTo>
                  <a:pt x="6576886" y="2707767"/>
                </a:lnTo>
                <a:lnTo>
                  <a:pt x="6630416" y="2229549"/>
                </a:lnTo>
                <a:lnTo>
                  <a:pt x="6736652" y="2341309"/>
                </a:lnTo>
                <a:close/>
                <a:moveTo>
                  <a:pt x="6731635" y="1921002"/>
                </a:moveTo>
                <a:lnTo>
                  <a:pt x="6524435" y="2117852"/>
                </a:lnTo>
                <a:lnTo>
                  <a:pt x="6630606" y="2229676"/>
                </a:lnTo>
                <a:lnTo>
                  <a:pt x="6150292" y="2258695"/>
                </a:lnTo>
                <a:lnTo>
                  <a:pt x="6203760" y="1780477"/>
                </a:lnTo>
                <a:lnTo>
                  <a:pt x="6309995" y="1892237"/>
                </a:lnTo>
                <a:lnTo>
                  <a:pt x="6517195" y="1695387"/>
                </a:lnTo>
                <a:lnTo>
                  <a:pt x="6624320" y="1808163"/>
                </a:lnTo>
                <a:lnTo>
                  <a:pt x="6624320" y="1808163"/>
                </a:lnTo>
                <a:close/>
                <a:moveTo>
                  <a:pt x="6778879" y="1021080"/>
                </a:moveTo>
                <a:lnTo>
                  <a:pt x="6571679" y="1217930"/>
                </a:lnTo>
                <a:lnTo>
                  <a:pt x="6677914" y="1329690"/>
                </a:lnTo>
                <a:lnTo>
                  <a:pt x="6197346" y="1358900"/>
                </a:lnTo>
                <a:lnTo>
                  <a:pt x="6250877" y="880618"/>
                </a:lnTo>
                <a:lnTo>
                  <a:pt x="6356985" y="992315"/>
                </a:lnTo>
                <a:lnTo>
                  <a:pt x="6564249" y="795465"/>
                </a:lnTo>
                <a:lnTo>
                  <a:pt x="6671437" y="908050"/>
                </a:lnTo>
                <a:lnTo>
                  <a:pt x="6671437" y="908050"/>
                </a:lnTo>
                <a:close/>
                <a:moveTo>
                  <a:pt x="3801872" y="0"/>
                </a:moveTo>
                <a:lnTo>
                  <a:pt x="3609467" y="0"/>
                </a:lnTo>
                <a:lnTo>
                  <a:pt x="3700780" y="96076"/>
                </a:lnTo>
                <a:close/>
                <a:moveTo>
                  <a:pt x="2902014" y="0"/>
                </a:moveTo>
                <a:lnTo>
                  <a:pt x="2707132" y="0"/>
                </a:lnTo>
                <a:lnTo>
                  <a:pt x="2799588" y="97346"/>
                </a:lnTo>
                <a:close/>
                <a:moveTo>
                  <a:pt x="95885" y="101092"/>
                </a:moveTo>
                <a:lnTo>
                  <a:pt x="202374" y="0"/>
                </a:lnTo>
                <a:lnTo>
                  <a:pt x="0" y="0"/>
                </a:lnTo>
                <a:close/>
                <a:moveTo>
                  <a:pt x="1102296" y="0"/>
                </a:moveTo>
                <a:lnTo>
                  <a:pt x="902335" y="0"/>
                </a:lnTo>
                <a:lnTo>
                  <a:pt x="997140" y="99822"/>
                </a:lnTo>
                <a:close/>
                <a:moveTo>
                  <a:pt x="2002155" y="0"/>
                </a:moveTo>
                <a:lnTo>
                  <a:pt x="1804733" y="0"/>
                </a:lnTo>
                <a:lnTo>
                  <a:pt x="1898396" y="98552"/>
                </a:lnTo>
                <a:close/>
              </a:path>
            </a:pathLst>
          </a:custGeom>
          <a:gradFill>
            <a:gsLst>
              <a:gs pos="0">
                <a:srgbClr val="007450">
                  <a:alpha val="18823"/>
                </a:srgbClr>
              </a:gs>
              <a:gs pos="80000">
                <a:srgbClr val="002964">
                  <a:alpha val="0"/>
                </a:srgbClr>
              </a:gs>
              <a:gs pos="100000">
                <a:srgbClr val="002964">
                  <a:alpha val="0"/>
                </a:srgbClr>
              </a:gs>
            </a:gsLst>
            <a:lin ang="809933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0" y="-50"/>
            <a:ext cx="74334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Zilla Slab SemiBold"/>
              <a:buNone/>
            </a:pPr>
            <a:r>
              <a:t/>
            </a:r>
            <a:endParaRPr sz="4800">
              <a:solidFill>
                <a:schemeClr val="lt1"/>
              </a:solidFill>
              <a:latin typeface="Zilla Slab SemiBold"/>
              <a:ea typeface="Zilla Slab SemiBold"/>
              <a:cs typeface="Zilla Slab SemiBold"/>
              <a:sym typeface="Zilla Slab SemiBold"/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0" y="2434161"/>
            <a:ext cx="2701384" cy="2709577"/>
          </a:xfrm>
          <a:custGeom>
            <a:rect b="b" l="l" r="r" t="t"/>
            <a:pathLst>
              <a:path extrusionOk="0" h="3612769" w="3601846">
                <a:moveTo>
                  <a:pt x="2747772" y="2696083"/>
                </a:moveTo>
                <a:lnTo>
                  <a:pt x="2267268" y="2725166"/>
                </a:lnTo>
                <a:lnTo>
                  <a:pt x="2320798" y="2246757"/>
                </a:lnTo>
                <a:lnTo>
                  <a:pt x="1840357" y="2275777"/>
                </a:lnTo>
                <a:lnTo>
                  <a:pt x="1893888" y="1797431"/>
                </a:lnTo>
                <a:lnTo>
                  <a:pt x="1413383" y="1826451"/>
                </a:lnTo>
                <a:lnTo>
                  <a:pt x="1466850" y="1348042"/>
                </a:lnTo>
                <a:lnTo>
                  <a:pt x="986409" y="1377252"/>
                </a:lnTo>
                <a:lnTo>
                  <a:pt x="1039940" y="898842"/>
                </a:lnTo>
                <a:lnTo>
                  <a:pt x="559435" y="927735"/>
                </a:lnTo>
                <a:lnTo>
                  <a:pt x="612966" y="449326"/>
                </a:lnTo>
                <a:lnTo>
                  <a:pt x="132461" y="478409"/>
                </a:lnTo>
                <a:lnTo>
                  <a:pt x="185992" y="0"/>
                </a:lnTo>
                <a:lnTo>
                  <a:pt x="0" y="11240"/>
                </a:lnTo>
                <a:lnTo>
                  <a:pt x="0" y="389573"/>
                </a:lnTo>
                <a:lnTo>
                  <a:pt x="25400" y="365633"/>
                </a:lnTo>
                <a:lnTo>
                  <a:pt x="132525" y="478409"/>
                </a:lnTo>
                <a:lnTo>
                  <a:pt x="132525" y="478409"/>
                </a:lnTo>
                <a:lnTo>
                  <a:pt x="239649" y="591185"/>
                </a:lnTo>
                <a:lnTo>
                  <a:pt x="32449" y="788035"/>
                </a:lnTo>
                <a:lnTo>
                  <a:pt x="138684" y="899859"/>
                </a:lnTo>
                <a:lnTo>
                  <a:pt x="0" y="908367"/>
                </a:lnTo>
                <a:lnTo>
                  <a:pt x="0" y="1288796"/>
                </a:lnTo>
                <a:lnTo>
                  <a:pt x="85090" y="1378331"/>
                </a:lnTo>
                <a:lnTo>
                  <a:pt x="85090" y="1378331"/>
                </a:lnTo>
                <a:lnTo>
                  <a:pt x="192342" y="1491552"/>
                </a:lnTo>
                <a:lnTo>
                  <a:pt x="0" y="1673987"/>
                </a:lnTo>
                <a:lnTo>
                  <a:pt x="0" y="1703769"/>
                </a:lnTo>
                <a:lnTo>
                  <a:pt x="91377" y="1799908"/>
                </a:lnTo>
                <a:lnTo>
                  <a:pt x="0" y="1805432"/>
                </a:lnTo>
                <a:lnTo>
                  <a:pt x="0" y="2238502"/>
                </a:lnTo>
                <a:lnTo>
                  <a:pt x="38100" y="2278317"/>
                </a:lnTo>
                <a:lnTo>
                  <a:pt x="38100" y="2278317"/>
                </a:lnTo>
                <a:lnTo>
                  <a:pt x="145288" y="2391029"/>
                </a:lnTo>
                <a:lnTo>
                  <a:pt x="0" y="2529015"/>
                </a:lnTo>
                <a:lnTo>
                  <a:pt x="0" y="2653602"/>
                </a:lnTo>
                <a:lnTo>
                  <a:pt x="44069" y="2699957"/>
                </a:lnTo>
                <a:lnTo>
                  <a:pt x="0" y="2702497"/>
                </a:lnTo>
                <a:lnTo>
                  <a:pt x="0" y="3095054"/>
                </a:lnTo>
                <a:lnTo>
                  <a:pt x="44450" y="2699957"/>
                </a:lnTo>
                <a:lnTo>
                  <a:pt x="150686" y="2811780"/>
                </a:lnTo>
                <a:lnTo>
                  <a:pt x="357886" y="2614930"/>
                </a:lnTo>
                <a:lnTo>
                  <a:pt x="465011" y="2727706"/>
                </a:lnTo>
                <a:lnTo>
                  <a:pt x="465011" y="2727706"/>
                </a:lnTo>
                <a:lnTo>
                  <a:pt x="572135" y="2840482"/>
                </a:lnTo>
                <a:lnTo>
                  <a:pt x="364935" y="3037332"/>
                </a:lnTo>
                <a:lnTo>
                  <a:pt x="471170" y="3149156"/>
                </a:lnTo>
                <a:lnTo>
                  <a:pt x="0" y="3177667"/>
                </a:lnTo>
                <a:lnTo>
                  <a:pt x="0" y="3188208"/>
                </a:lnTo>
                <a:lnTo>
                  <a:pt x="97790" y="3291142"/>
                </a:lnTo>
                <a:lnTo>
                  <a:pt x="0" y="3383852"/>
                </a:lnTo>
                <a:lnTo>
                  <a:pt x="0" y="3602927"/>
                </a:lnTo>
                <a:lnTo>
                  <a:pt x="8827" y="3612452"/>
                </a:lnTo>
                <a:lnTo>
                  <a:pt x="207645" y="3612452"/>
                </a:lnTo>
                <a:lnTo>
                  <a:pt x="310388" y="3514852"/>
                </a:lnTo>
                <a:lnTo>
                  <a:pt x="403098" y="3612452"/>
                </a:lnTo>
                <a:lnTo>
                  <a:pt x="419100" y="3612452"/>
                </a:lnTo>
                <a:lnTo>
                  <a:pt x="470916" y="3149346"/>
                </a:lnTo>
                <a:lnTo>
                  <a:pt x="577152" y="3261106"/>
                </a:lnTo>
                <a:lnTo>
                  <a:pt x="784352" y="3064256"/>
                </a:lnTo>
                <a:lnTo>
                  <a:pt x="891477" y="3177032"/>
                </a:lnTo>
                <a:lnTo>
                  <a:pt x="891477" y="3177032"/>
                </a:lnTo>
                <a:lnTo>
                  <a:pt x="998601" y="3289745"/>
                </a:lnTo>
                <a:lnTo>
                  <a:pt x="791401" y="3486595"/>
                </a:lnTo>
                <a:lnTo>
                  <a:pt x="897636" y="3598355"/>
                </a:lnTo>
                <a:lnTo>
                  <a:pt x="667766" y="3612261"/>
                </a:lnTo>
                <a:lnTo>
                  <a:pt x="896366" y="3612261"/>
                </a:lnTo>
                <a:lnTo>
                  <a:pt x="897890" y="3598482"/>
                </a:lnTo>
                <a:lnTo>
                  <a:pt x="910971" y="3612261"/>
                </a:lnTo>
                <a:lnTo>
                  <a:pt x="1107250" y="3612261"/>
                </a:lnTo>
                <a:lnTo>
                  <a:pt x="1211326" y="3513392"/>
                </a:lnTo>
                <a:lnTo>
                  <a:pt x="1305497" y="3612452"/>
                </a:lnTo>
                <a:lnTo>
                  <a:pt x="1320419" y="3612452"/>
                </a:lnTo>
                <a:lnTo>
                  <a:pt x="1372362" y="3148076"/>
                </a:lnTo>
                <a:lnTo>
                  <a:pt x="1478598" y="3259900"/>
                </a:lnTo>
                <a:lnTo>
                  <a:pt x="1685798" y="3063050"/>
                </a:lnTo>
                <a:lnTo>
                  <a:pt x="1792923" y="3175826"/>
                </a:lnTo>
                <a:lnTo>
                  <a:pt x="1792923" y="3175826"/>
                </a:lnTo>
                <a:lnTo>
                  <a:pt x="1900174" y="3288602"/>
                </a:lnTo>
                <a:lnTo>
                  <a:pt x="1692973" y="3485452"/>
                </a:lnTo>
                <a:lnTo>
                  <a:pt x="1799209" y="3597275"/>
                </a:lnTo>
                <a:lnTo>
                  <a:pt x="1548702" y="3612452"/>
                </a:lnTo>
                <a:lnTo>
                  <a:pt x="1797622" y="3612452"/>
                </a:lnTo>
                <a:lnTo>
                  <a:pt x="1799336" y="3597466"/>
                </a:lnTo>
                <a:lnTo>
                  <a:pt x="1813560" y="3612452"/>
                </a:lnTo>
                <a:lnTo>
                  <a:pt x="2007426" y="3612452"/>
                </a:lnTo>
                <a:lnTo>
                  <a:pt x="2112772" y="3512376"/>
                </a:lnTo>
                <a:lnTo>
                  <a:pt x="2208022" y="3612452"/>
                </a:lnTo>
                <a:lnTo>
                  <a:pt x="2221611" y="3612452"/>
                </a:lnTo>
                <a:lnTo>
                  <a:pt x="2273745" y="3146870"/>
                </a:lnTo>
                <a:lnTo>
                  <a:pt x="2379980" y="3258630"/>
                </a:lnTo>
                <a:lnTo>
                  <a:pt x="2587181" y="3061780"/>
                </a:lnTo>
                <a:lnTo>
                  <a:pt x="2694115" y="3174302"/>
                </a:lnTo>
                <a:lnTo>
                  <a:pt x="2694115" y="3174302"/>
                </a:lnTo>
                <a:lnTo>
                  <a:pt x="2801239" y="3287078"/>
                </a:lnTo>
                <a:lnTo>
                  <a:pt x="2594039" y="3483928"/>
                </a:lnTo>
                <a:lnTo>
                  <a:pt x="2700274" y="3595688"/>
                </a:lnTo>
                <a:lnTo>
                  <a:pt x="2429129" y="3612070"/>
                </a:lnTo>
                <a:lnTo>
                  <a:pt x="2698750" y="3612070"/>
                </a:lnTo>
                <a:lnTo>
                  <a:pt x="2700592" y="3595815"/>
                </a:lnTo>
                <a:lnTo>
                  <a:pt x="2716022" y="3612070"/>
                </a:lnTo>
                <a:lnTo>
                  <a:pt x="2907348" y="3612070"/>
                </a:lnTo>
                <a:lnTo>
                  <a:pt x="3014028" y="3510470"/>
                </a:lnTo>
                <a:lnTo>
                  <a:pt x="3110294" y="3612070"/>
                </a:lnTo>
                <a:lnTo>
                  <a:pt x="3122549" y="3612070"/>
                </a:lnTo>
                <a:lnTo>
                  <a:pt x="3174810" y="3145092"/>
                </a:lnTo>
                <a:lnTo>
                  <a:pt x="2694242" y="3174302"/>
                </a:lnTo>
                <a:close/>
                <a:moveTo>
                  <a:pt x="1306068" y="1713802"/>
                </a:moveTo>
                <a:lnTo>
                  <a:pt x="1413193" y="1826578"/>
                </a:lnTo>
                <a:lnTo>
                  <a:pt x="1413193" y="1826578"/>
                </a:lnTo>
                <a:lnTo>
                  <a:pt x="1520381" y="1939354"/>
                </a:lnTo>
                <a:lnTo>
                  <a:pt x="1313180" y="2136204"/>
                </a:lnTo>
                <a:lnTo>
                  <a:pt x="1419352" y="2248027"/>
                </a:lnTo>
                <a:lnTo>
                  <a:pt x="939165" y="2277047"/>
                </a:lnTo>
                <a:lnTo>
                  <a:pt x="992632" y="1798765"/>
                </a:lnTo>
                <a:lnTo>
                  <a:pt x="1098868" y="1910652"/>
                </a:lnTo>
                <a:close/>
                <a:moveTo>
                  <a:pt x="879094" y="1264476"/>
                </a:moveTo>
                <a:lnTo>
                  <a:pt x="986282" y="1377252"/>
                </a:lnTo>
                <a:lnTo>
                  <a:pt x="986282" y="1377252"/>
                </a:lnTo>
                <a:lnTo>
                  <a:pt x="1093407" y="1489964"/>
                </a:lnTo>
                <a:lnTo>
                  <a:pt x="886206" y="1686814"/>
                </a:lnTo>
                <a:lnTo>
                  <a:pt x="992378" y="1798574"/>
                </a:lnTo>
                <a:lnTo>
                  <a:pt x="512064" y="1827657"/>
                </a:lnTo>
                <a:lnTo>
                  <a:pt x="565595" y="1349375"/>
                </a:lnTo>
                <a:lnTo>
                  <a:pt x="671767" y="1461135"/>
                </a:lnTo>
                <a:close/>
                <a:moveTo>
                  <a:pt x="85344" y="1378458"/>
                </a:moveTo>
                <a:lnTo>
                  <a:pt x="138875" y="900240"/>
                </a:lnTo>
                <a:lnTo>
                  <a:pt x="245110" y="1012000"/>
                </a:lnTo>
                <a:lnTo>
                  <a:pt x="452311" y="815150"/>
                </a:lnTo>
                <a:lnTo>
                  <a:pt x="559435" y="927862"/>
                </a:lnTo>
                <a:lnTo>
                  <a:pt x="559435" y="927862"/>
                </a:lnTo>
                <a:lnTo>
                  <a:pt x="666750" y="1040702"/>
                </a:lnTo>
                <a:lnTo>
                  <a:pt x="459359" y="1237552"/>
                </a:lnTo>
                <a:lnTo>
                  <a:pt x="565595" y="1349312"/>
                </a:lnTo>
                <a:close/>
                <a:moveTo>
                  <a:pt x="38100" y="2278317"/>
                </a:moveTo>
                <a:lnTo>
                  <a:pt x="91631" y="1800035"/>
                </a:lnTo>
                <a:lnTo>
                  <a:pt x="197803" y="1911858"/>
                </a:lnTo>
                <a:lnTo>
                  <a:pt x="405003" y="1715008"/>
                </a:lnTo>
                <a:lnTo>
                  <a:pt x="512191" y="1827784"/>
                </a:lnTo>
                <a:lnTo>
                  <a:pt x="512191" y="1827784"/>
                </a:lnTo>
                <a:lnTo>
                  <a:pt x="619316" y="1940497"/>
                </a:lnTo>
                <a:lnTo>
                  <a:pt x="412115" y="2137347"/>
                </a:lnTo>
                <a:lnTo>
                  <a:pt x="518287" y="2249107"/>
                </a:lnTo>
                <a:close/>
                <a:moveTo>
                  <a:pt x="465011" y="2727643"/>
                </a:moveTo>
                <a:lnTo>
                  <a:pt x="518541" y="2249361"/>
                </a:lnTo>
                <a:lnTo>
                  <a:pt x="624650" y="2361502"/>
                </a:lnTo>
                <a:lnTo>
                  <a:pt x="831850" y="2164652"/>
                </a:lnTo>
                <a:lnTo>
                  <a:pt x="938975" y="2277428"/>
                </a:lnTo>
                <a:lnTo>
                  <a:pt x="938975" y="2277428"/>
                </a:lnTo>
                <a:lnTo>
                  <a:pt x="1046163" y="2390204"/>
                </a:lnTo>
                <a:lnTo>
                  <a:pt x="838899" y="2587054"/>
                </a:lnTo>
                <a:lnTo>
                  <a:pt x="945134" y="2698877"/>
                </a:lnTo>
                <a:close/>
                <a:moveTo>
                  <a:pt x="1266127" y="3036189"/>
                </a:moveTo>
                <a:lnTo>
                  <a:pt x="1372362" y="3147949"/>
                </a:lnTo>
                <a:lnTo>
                  <a:pt x="891985" y="3176969"/>
                </a:lnTo>
                <a:lnTo>
                  <a:pt x="945515" y="2698750"/>
                </a:lnTo>
                <a:lnTo>
                  <a:pt x="1051751" y="2810510"/>
                </a:lnTo>
                <a:lnTo>
                  <a:pt x="1258951" y="2613660"/>
                </a:lnTo>
                <a:lnTo>
                  <a:pt x="1366076" y="2726373"/>
                </a:lnTo>
                <a:lnTo>
                  <a:pt x="1366076" y="2726373"/>
                </a:lnTo>
                <a:lnTo>
                  <a:pt x="1473200" y="2839276"/>
                </a:lnTo>
                <a:close/>
                <a:moveTo>
                  <a:pt x="1366203" y="2726373"/>
                </a:moveTo>
                <a:lnTo>
                  <a:pt x="1419733" y="2248154"/>
                </a:lnTo>
                <a:lnTo>
                  <a:pt x="1525969" y="2359914"/>
                </a:lnTo>
                <a:lnTo>
                  <a:pt x="1733169" y="2163064"/>
                </a:lnTo>
                <a:lnTo>
                  <a:pt x="1840294" y="2275777"/>
                </a:lnTo>
                <a:lnTo>
                  <a:pt x="1840294" y="2275777"/>
                </a:lnTo>
                <a:lnTo>
                  <a:pt x="1947418" y="2388489"/>
                </a:lnTo>
                <a:lnTo>
                  <a:pt x="1740217" y="2585339"/>
                </a:lnTo>
                <a:lnTo>
                  <a:pt x="1846453" y="2697099"/>
                </a:lnTo>
                <a:close/>
                <a:moveTo>
                  <a:pt x="2167319" y="3034919"/>
                </a:moveTo>
                <a:lnTo>
                  <a:pt x="2273300" y="3146743"/>
                </a:lnTo>
                <a:lnTo>
                  <a:pt x="1792923" y="3175762"/>
                </a:lnTo>
                <a:lnTo>
                  <a:pt x="1846453" y="2697480"/>
                </a:lnTo>
                <a:lnTo>
                  <a:pt x="1952689" y="2809304"/>
                </a:lnTo>
                <a:lnTo>
                  <a:pt x="2159889" y="2612454"/>
                </a:lnTo>
                <a:lnTo>
                  <a:pt x="2266950" y="2725166"/>
                </a:lnTo>
                <a:lnTo>
                  <a:pt x="2266950" y="2725166"/>
                </a:lnTo>
                <a:lnTo>
                  <a:pt x="2374075" y="2837942"/>
                </a:lnTo>
                <a:close/>
                <a:moveTo>
                  <a:pt x="3309938" y="3612770"/>
                </a:moveTo>
                <a:lnTo>
                  <a:pt x="3599878" y="3612770"/>
                </a:lnTo>
                <a:lnTo>
                  <a:pt x="3601847" y="3595116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28000">
                <a:schemeClr val="lt1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7"/>
          <p:cNvSpPr txBox="1"/>
          <p:nvPr>
            <p:ph type="title"/>
          </p:nvPr>
        </p:nvSpPr>
        <p:spPr>
          <a:xfrm>
            <a:off x="651600" y="628650"/>
            <a:ext cx="6130200" cy="4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651600" y="1409700"/>
            <a:ext cx="1909800" cy="33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0" name="Google Shape;110;p17"/>
          <p:cNvSpPr txBox="1"/>
          <p:nvPr>
            <p:ph idx="2" type="body"/>
          </p:nvPr>
        </p:nvSpPr>
        <p:spPr>
          <a:xfrm>
            <a:off x="2761814" y="1409700"/>
            <a:ext cx="1909800" cy="33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1" name="Google Shape;111;p17"/>
          <p:cNvSpPr txBox="1"/>
          <p:nvPr>
            <p:ph idx="3" type="body"/>
          </p:nvPr>
        </p:nvSpPr>
        <p:spPr>
          <a:xfrm>
            <a:off x="4872029" y="1409700"/>
            <a:ext cx="1909800" cy="33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2" name="Google Shape;112;p17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hite">
  <p:cSld name="BLANK_1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487675" y="0"/>
            <a:ext cx="8656320" cy="5143642"/>
          </a:xfrm>
          <a:custGeom>
            <a:rect b="b" l="l" r="r" t="t"/>
            <a:pathLst>
              <a:path extrusionOk="0" h="6858190" w="12192000">
                <a:moveTo>
                  <a:pt x="6873113" y="0"/>
                </a:moveTo>
                <a:lnTo>
                  <a:pt x="6454013" y="0"/>
                </a:lnTo>
                <a:lnTo>
                  <a:pt x="6652959" y="209550"/>
                </a:lnTo>
                <a:close/>
                <a:moveTo>
                  <a:pt x="8826818" y="0"/>
                </a:moveTo>
                <a:lnTo>
                  <a:pt x="8412861" y="0"/>
                </a:lnTo>
                <a:lnTo>
                  <a:pt x="8609330" y="206693"/>
                </a:lnTo>
                <a:close/>
                <a:moveTo>
                  <a:pt x="4919345" y="0"/>
                </a:moveTo>
                <a:lnTo>
                  <a:pt x="4494594" y="0"/>
                </a:lnTo>
                <a:lnTo>
                  <a:pt x="4696143" y="212090"/>
                </a:lnTo>
                <a:close/>
                <a:moveTo>
                  <a:pt x="10780395" y="0"/>
                </a:moveTo>
                <a:lnTo>
                  <a:pt x="10371836" y="0"/>
                </a:lnTo>
                <a:lnTo>
                  <a:pt x="10565702" y="204026"/>
                </a:lnTo>
                <a:close/>
                <a:moveTo>
                  <a:pt x="2965450" y="0"/>
                </a:moveTo>
                <a:lnTo>
                  <a:pt x="2535428" y="0"/>
                </a:lnTo>
                <a:lnTo>
                  <a:pt x="2739517" y="214821"/>
                </a:lnTo>
                <a:close/>
                <a:moveTo>
                  <a:pt x="1011873" y="0"/>
                </a:moveTo>
                <a:lnTo>
                  <a:pt x="576263" y="0"/>
                </a:lnTo>
                <a:lnTo>
                  <a:pt x="782955" y="217551"/>
                </a:lnTo>
                <a:close/>
                <a:moveTo>
                  <a:pt x="12192000" y="0"/>
                </a:moveTo>
                <a:lnTo>
                  <a:pt x="11601450" y="0"/>
                </a:lnTo>
                <a:lnTo>
                  <a:pt x="11248390" y="21336"/>
                </a:lnTo>
                <a:lnTo>
                  <a:pt x="11250803" y="0"/>
                </a:lnTo>
                <a:lnTo>
                  <a:pt x="11227816" y="0"/>
                </a:lnTo>
                <a:lnTo>
                  <a:pt x="11248136" y="21336"/>
                </a:lnTo>
                <a:lnTo>
                  <a:pt x="11248136" y="21654"/>
                </a:lnTo>
                <a:lnTo>
                  <a:pt x="11481244" y="266700"/>
                </a:lnTo>
                <a:lnTo>
                  <a:pt x="11031410" y="694182"/>
                </a:lnTo>
                <a:lnTo>
                  <a:pt x="11261979" y="936879"/>
                </a:lnTo>
                <a:lnTo>
                  <a:pt x="10219055" y="999871"/>
                </a:lnTo>
                <a:lnTo>
                  <a:pt x="10330942" y="0"/>
                </a:lnTo>
                <a:lnTo>
                  <a:pt x="9690100" y="0"/>
                </a:lnTo>
                <a:lnTo>
                  <a:pt x="9292272" y="24067"/>
                </a:lnTo>
                <a:lnTo>
                  <a:pt x="9294940" y="0"/>
                </a:lnTo>
                <a:lnTo>
                  <a:pt x="9269095" y="0"/>
                </a:lnTo>
                <a:lnTo>
                  <a:pt x="9291955" y="24067"/>
                </a:lnTo>
                <a:lnTo>
                  <a:pt x="9291955" y="24067"/>
                </a:lnTo>
                <a:lnTo>
                  <a:pt x="9525000" y="269177"/>
                </a:lnTo>
                <a:lnTo>
                  <a:pt x="9074785" y="696595"/>
                </a:lnTo>
                <a:lnTo>
                  <a:pt x="9305417" y="939292"/>
                </a:lnTo>
                <a:lnTo>
                  <a:pt x="8262494" y="1002348"/>
                </a:lnTo>
                <a:lnTo>
                  <a:pt x="8374634" y="0"/>
                </a:lnTo>
                <a:lnTo>
                  <a:pt x="7778052" y="0"/>
                </a:lnTo>
                <a:lnTo>
                  <a:pt x="7335520" y="26734"/>
                </a:lnTo>
                <a:lnTo>
                  <a:pt x="7338505" y="0"/>
                </a:lnTo>
                <a:lnTo>
                  <a:pt x="7309739" y="0"/>
                </a:lnTo>
                <a:lnTo>
                  <a:pt x="7335139" y="26797"/>
                </a:lnTo>
                <a:lnTo>
                  <a:pt x="7335139" y="26797"/>
                </a:lnTo>
                <a:lnTo>
                  <a:pt x="7567740" y="271590"/>
                </a:lnTo>
                <a:lnTo>
                  <a:pt x="7118350" y="699326"/>
                </a:lnTo>
                <a:lnTo>
                  <a:pt x="7348919" y="942023"/>
                </a:lnTo>
                <a:lnTo>
                  <a:pt x="6305995" y="1005078"/>
                </a:lnTo>
                <a:lnTo>
                  <a:pt x="6418390" y="0"/>
                </a:lnTo>
                <a:lnTo>
                  <a:pt x="5866257" y="0"/>
                </a:lnTo>
                <a:lnTo>
                  <a:pt x="5378895" y="29464"/>
                </a:lnTo>
                <a:lnTo>
                  <a:pt x="5382197" y="0"/>
                </a:lnTo>
                <a:lnTo>
                  <a:pt x="5350447" y="0"/>
                </a:lnTo>
                <a:lnTo>
                  <a:pt x="5378450" y="29464"/>
                </a:lnTo>
                <a:lnTo>
                  <a:pt x="5378768" y="29782"/>
                </a:lnTo>
                <a:lnTo>
                  <a:pt x="5611495" y="274574"/>
                </a:lnTo>
                <a:lnTo>
                  <a:pt x="5161598" y="701993"/>
                </a:lnTo>
                <a:lnTo>
                  <a:pt x="5392230" y="944753"/>
                </a:lnTo>
                <a:lnTo>
                  <a:pt x="4349306" y="1007745"/>
                </a:lnTo>
                <a:lnTo>
                  <a:pt x="4462082" y="0"/>
                </a:lnTo>
                <a:lnTo>
                  <a:pt x="3954463" y="0"/>
                </a:lnTo>
                <a:lnTo>
                  <a:pt x="3422650" y="32131"/>
                </a:lnTo>
                <a:lnTo>
                  <a:pt x="3425889" y="0"/>
                </a:lnTo>
                <a:lnTo>
                  <a:pt x="3391408" y="0"/>
                </a:lnTo>
                <a:lnTo>
                  <a:pt x="3422015" y="32195"/>
                </a:lnTo>
                <a:lnTo>
                  <a:pt x="3422015" y="32195"/>
                </a:lnTo>
                <a:lnTo>
                  <a:pt x="3654616" y="277051"/>
                </a:lnTo>
                <a:lnTo>
                  <a:pt x="3205036" y="704850"/>
                </a:lnTo>
                <a:lnTo>
                  <a:pt x="3435350" y="947420"/>
                </a:lnTo>
                <a:lnTo>
                  <a:pt x="2392680" y="1010476"/>
                </a:lnTo>
                <a:lnTo>
                  <a:pt x="2505774" y="0"/>
                </a:lnTo>
                <a:lnTo>
                  <a:pt x="2042605" y="0"/>
                </a:lnTo>
                <a:lnTo>
                  <a:pt x="1465707" y="34862"/>
                </a:lnTo>
                <a:lnTo>
                  <a:pt x="1469644" y="0"/>
                </a:lnTo>
                <a:lnTo>
                  <a:pt x="1432243" y="0"/>
                </a:lnTo>
                <a:lnTo>
                  <a:pt x="1465390" y="34862"/>
                </a:lnTo>
                <a:lnTo>
                  <a:pt x="1465390" y="34862"/>
                </a:lnTo>
                <a:lnTo>
                  <a:pt x="1697990" y="279654"/>
                </a:lnTo>
                <a:lnTo>
                  <a:pt x="1248410" y="707454"/>
                </a:lnTo>
                <a:lnTo>
                  <a:pt x="1479042" y="950151"/>
                </a:lnTo>
                <a:lnTo>
                  <a:pt x="436118" y="1013143"/>
                </a:lnTo>
                <a:lnTo>
                  <a:pt x="549529" y="0"/>
                </a:lnTo>
                <a:lnTo>
                  <a:pt x="130810" y="0"/>
                </a:lnTo>
                <a:lnTo>
                  <a:pt x="0" y="7938"/>
                </a:lnTo>
                <a:lnTo>
                  <a:pt x="0" y="961454"/>
                </a:lnTo>
                <a:lnTo>
                  <a:pt x="203200" y="768350"/>
                </a:lnTo>
                <a:lnTo>
                  <a:pt x="435800" y="1013143"/>
                </a:lnTo>
                <a:lnTo>
                  <a:pt x="435800" y="1013143"/>
                </a:lnTo>
                <a:lnTo>
                  <a:pt x="668465" y="1257935"/>
                </a:lnTo>
                <a:lnTo>
                  <a:pt x="218821" y="1685735"/>
                </a:lnTo>
                <a:lnTo>
                  <a:pt x="680339" y="2171700"/>
                </a:lnTo>
                <a:lnTo>
                  <a:pt x="1130300" y="1743964"/>
                </a:lnTo>
                <a:lnTo>
                  <a:pt x="1362901" y="1988757"/>
                </a:lnTo>
                <a:lnTo>
                  <a:pt x="1362901" y="1989074"/>
                </a:lnTo>
                <a:lnTo>
                  <a:pt x="1595501" y="2233867"/>
                </a:lnTo>
                <a:lnTo>
                  <a:pt x="1145604" y="2661349"/>
                </a:lnTo>
                <a:lnTo>
                  <a:pt x="1607122" y="3147060"/>
                </a:lnTo>
                <a:lnTo>
                  <a:pt x="2057400" y="2719578"/>
                </a:lnTo>
                <a:lnTo>
                  <a:pt x="2290001" y="2964371"/>
                </a:lnTo>
                <a:lnTo>
                  <a:pt x="2290001" y="2964688"/>
                </a:lnTo>
                <a:lnTo>
                  <a:pt x="2522601" y="3209481"/>
                </a:lnTo>
                <a:lnTo>
                  <a:pt x="2072767" y="3636899"/>
                </a:lnTo>
                <a:lnTo>
                  <a:pt x="2534222" y="4122611"/>
                </a:lnTo>
                <a:lnTo>
                  <a:pt x="2984500" y="3695192"/>
                </a:lnTo>
                <a:lnTo>
                  <a:pt x="3217101" y="3939984"/>
                </a:lnTo>
                <a:lnTo>
                  <a:pt x="3217101" y="3939984"/>
                </a:lnTo>
                <a:lnTo>
                  <a:pt x="3449701" y="4184841"/>
                </a:lnTo>
                <a:lnTo>
                  <a:pt x="2999867" y="4612259"/>
                </a:lnTo>
                <a:lnTo>
                  <a:pt x="3461385" y="5097971"/>
                </a:lnTo>
                <a:lnTo>
                  <a:pt x="3911219" y="4670489"/>
                </a:lnTo>
                <a:lnTo>
                  <a:pt x="4143820" y="4915345"/>
                </a:lnTo>
                <a:lnTo>
                  <a:pt x="4144137" y="4915345"/>
                </a:lnTo>
                <a:lnTo>
                  <a:pt x="4376738" y="5160137"/>
                </a:lnTo>
                <a:lnTo>
                  <a:pt x="3926777" y="5588000"/>
                </a:lnTo>
                <a:lnTo>
                  <a:pt x="4388295" y="6073712"/>
                </a:lnTo>
                <a:lnTo>
                  <a:pt x="4838129" y="5646230"/>
                </a:lnTo>
                <a:lnTo>
                  <a:pt x="5070793" y="5891022"/>
                </a:lnTo>
                <a:lnTo>
                  <a:pt x="5070793" y="5891022"/>
                </a:lnTo>
                <a:lnTo>
                  <a:pt x="5303393" y="6135815"/>
                </a:lnTo>
                <a:lnTo>
                  <a:pt x="4853496" y="6563297"/>
                </a:lnTo>
                <a:lnTo>
                  <a:pt x="5132896" y="6857556"/>
                </a:lnTo>
                <a:lnTo>
                  <a:pt x="5516245" y="6857556"/>
                </a:lnTo>
                <a:lnTo>
                  <a:pt x="5764657" y="6621526"/>
                </a:lnTo>
                <a:lnTo>
                  <a:pt x="5989447" y="6858000"/>
                </a:lnTo>
                <a:lnTo>
                  <a:pt x="5999036" y="6858000"/>
                </a:lnTo>
                <a:lnTo>
                  <a:pt x="6114288" y="5828411"/>
                </a:lnTo>
                <a:lnTo>
                  <a:pt x="6344857" y="6071108"/>
                </a:lnTo>
                <a:lnTo>
                  <a:pt x="6794500" y="5643690"/>
                </a:lnTo>
                <a:lnTo>
                  <a:pt x="7027101" y="5888482"/>
                </a:lnTo>
                <a:lnTo>
                  <a:pt x="7027101" y="5888482"/>
                </a:lnTo>
                <a:lnTo>
                  <a:pt x="7259701" y="6133338"/>
                </a:lnTo>
                <a:lnTo>
                  <a:pt x="6809868" y="6560756"/>
                </a:lnTo>
                <a:lnTo>
                  <a:pt x="7040499" y="6803454"/>
                </a:lnTo>
                <a:lnTo>
                  <a:pt x="6142927" y="6858000"/>
                </a:lnTo>
                <a:lnTo>
                  <a:pt x="7035229" y="6858000"/>
                </a:lnTo>
                <a:lnTo>
                  <a:pt x="7041261" y="6804025"/>
                </a:lnTo>
                <a:lnTo>
                  <a:pt x="7092569" y="6858000"/>
                </a:lnTo>
                <a:lnTo>
                  <a:pt x="7470457" y="6858000"/>
                </a:lnTo>
                <a:lnTo>
                  <a:pt x="7721727" y="6619240"/>
                </a:lnTo>
                <a:lnTo>
                  <a:pt x="7948549" y="6858000"/>
                </a:lnTo>
                <a:lnTo>
                  <a:pt x="7955344" y="6858000"/>
                </a:lnTo>
                <a:lnTo>
                  <a:pt x="8070850" y="5825681"/>
                </a:lnTo>
                <a:lnTo>
                  <a:pt x="8301482" y="6068378"/>
                </a:lnTo>
                <a:lnTo>
                  <a:pt x="8751316" y="5640959"/>
                </a:lnTo>
                <a:lnTo>
                  <a:pt x="8983917" y="5885752"/>
                </a:lnTo>
                <a:lnTo>
                  <a:pt x="8983917" y="5886069"/>
                </a:lnTo>
                <a:lnTo>
                  <a:pt x="9216517" y="6130862"/>
                </a:lnTo>
                <a:lnTo>
                  <a:pt x="8766619" y="6558281"/>
                </a:lnTo>
                <a:lnTo>
                  <a:pt x="8997252" y="6801041"/>
                </a:lnTo>
                <a:lnTo>
                  <a:pt x="8054404" y="6858191"/>
                </a:lnTo>
                <a:lnTo>
                  <a:pt x="8991600" y="6858191"/>
                </a:lnTo>
                <a:lnTo>
                  <a:pt x="8997950" y="6801485"/>
                </a:lnTo>
                <a:lnTo>
                  <a:pt x="9051861" y="6858191"/>
                </a:lnTo>
                <a:lnTo>
                  <a:pt x="9424353" y="6858191"/>
                </a:lnTo>
                <a:lnTo>
                  <a:pt x="9678353" y="6616891"/>
                </a:lnTo>
                <a:lnTo>
                  <a:pt x="9907715" y="6858191"/>
                </a:lnTo>
                <a:lnTo>
                  <a:pt x="9911588" y="6858191"/>
                </a:lnTo>
                <a:lnTo>
                  <a:pt x="10027476" y="5823141"/>
                </a:lnTo>
                <a:lnTo>
                  <a:pt x="10258044" y="6065838"/>
                </a:lnTo>
                <a:lnTo>
                  <a:pt x="10707942" y="5638356"/>
                </a:lnTo>
                <a:lnTo>
                  <a:pt x="10940542" y="5883212"/>
                </a:lnTo>
                <a:lnTo>
                  <a:pt x="10940542" y="5883212"/>
                </a:lnTo>
                <a:lnTo>
                  <a:pt x="11173143" y="6128004"/>
                </a:lnTo>
                <a:lnTo>
                  <a:pt x="10723308" y="6555486"/>
                </a:lnTo>
                <a:lnTo>
                  <a:pt x="10953877" y="6798183"/>
                </a:lnTo>
                <a:lnTo>
                  <a:pt x="9966261" y="6857873"/>
                </a:lnTo>
                <a:lnTo>
                  <a:pt x="10947527" y="6857873"/>
                </a:lnTo>
                <a:lnTo>
                  <a:pt x="10953877" y="6798437"/>
                </a:lnTo>
                <a:lnTo>
                  <a:pt x="11010900" y="6858000"/>
                </a:lnTo>
                <a:lnTo>
                  <a:pt x="11377930" y="6858000"/>
                </a:lnTo>
                <a:lnTo>
                  <a:pt x="11634915" y="6613843"/>
                </a:lnTo>
                <a:lnTo>
                  <a:pt x="11866880" y="6858000"/>
                </a:lnTo>
                <a:lnTo>
                  <a:pt x="11867896" y="6858000"/>
                </a:lnTo>
                <a:lnTo>
                  <a:pt x="11984038" y="5820283"/>
                </a:lnTo>
                <a:lnTo>
                  <a:pt x="12192000" y="6039168"/>
                </a:lnTo>
                <a:lnTo>
                  <a:pt x="12192000" y="5160328"/>
                </a:lnTo>
                <a:lnTo>
                  <a:pt x="11753152" y="5577269"/>
                </a:lnTo>
                <a:lnTo>
                  <a:pt x="11983783" y="5820029"/>
                </a:lnTo>
                <a:lnTo>
                  <a:pt x="10941050" y="5883021"/>
                </a:lnTo>
                <a:lnTo>
                  <a:pt x="11057255" y="4844669"/>
                </a:lnTo>
                <a:lnTo>
                  <a:pt x="11287823" y="5087430"/>
                </a:lnTo>
                <a:lnTo>
                  <a:pt x="11737721" y="4659948"/>
                </a:lnTo>
                <a:lnTo>
                  <a:pt x="11970321" y="4904740"/>
                </a:lnTo>
                <a:lnTo>
                  <a:pt x="11970321" y="4905058"/>
                </a:lnTo>
                <a:lnTo>
                  <a:pt x="12191936" y="5138230"/>
                </a:lnTo>
                <a:lnTo>
                  <a:pt x="12191936" y="4891342"/>
                </a:lnTo>
                <a:lnTo>
                  <a:pt x="11970385" y="4904740"/>
                </a:lnTo>
                <a:lnTo>
                  <a:pt x="12086590" y="3866388"/>
                </a:lnTo>
                <a:lnTo>
                  <a:pt x="12192000" y="3977259"/>
                </a:lnTo>
                <a:lnTo>
                  <a:pt x="12192000" y="3304159"/>
                </a:lnTo>
                <a:lnTo>
                  <a:pt x="11855450" y="3623628"/>
                </a:lnTo>
                <a:lnTo>
                  <a:pt x="12086082" y="3866388"/>
                </a:lnTo>
                <a:lnTo>
                  <a:pt x="11043158" y="3929380"/>
                </a:lnTo>
                <a:lnTo>
                  <a:pt x="11159363" y="2891028"/>
                </a:lnTo>
                <a:lnTo>
                  <a:pt x="11389931" y="3133725"/>
                </a:lnTo>
                <a:lnTo>
                  <a:pt x="11839829" y="2706307"/>
                </a:lnTo>
                <a:lnTo>
                  <a:pt x="12072430" y="2951099"/>
                </a:lnTo>
                <a:lnTo>
                  <a:pt x="12072430" y="2951417"/>
                </a:lnTo>
                <a:lnTo>
                  <a:pt x="12192000" y="3076385"/>
                </a:lnTo>
                <a:lnTo>
                  <a:pt x="12192000" y="2943670"/>
                </a:lnTo>
                <a:lnTo>
                  <a:pt x="12073065" y="2950845"/>
                </a:lnTo>
                <a:lnTo>
                  <a:pt x="12189269" y="1912493"/>
                </a:lnTo>
                <a:lnTo>
                  <a:pt x="12192000" y="1915351"/>
                </a:lnTo>
                <a:lnTo>
                  <a:pt x="12192000" y="1447800"/>
                </a:lnTo>
                <a:lnTo>
                  <a:pt x="11958383" y="1670050"/>
                </a:lnTo>
                <a:lnTo>
                  <a:pt x="12189016" y="1912747"/>
                </a:lnTo>
                <a:lnTo>
                  <a:pt x="11146092" y="1975803"/>
                </a:lnTo>
                <a:lnTo>
                  <a:pt x="11262296" y="937451"/>
                </a:lnTo>
                <a:lnTo>
                  <a:pt x="11492865" y="1180148"/>
                </a:lnTo>
                <a:lnTo>
                  <a:pt x="11942762" y="752729"/>
                </a:lnTo>
                <a:lnTo>
                  <a:pt x="12175363" y="996950"/>
                </a:lnTo>
                <a:lnTo>
                  <a:pt x="12175363" y="997268"/>
                </a:lnTo>
                <a:lnTo>
                  <a:pt x="12191746" y="1014476"/>
                </a:lnTo>
                <a:lnTo>
                  <a:pt x="12191746" y="995934"/>
                </a:lnTo>
                <a:lnTo>
                  <a:pt x="12175427" y="996950"/>
                </a:lnTo>
                <a:lnTo>
                  <a:pt x="12191746" y="850900"/>
                </a:lnTo>
                <a:close/>
                <a:moveTo>
                  <a:pt x="9305671" y="939800"/>
                </a:moveTo>
                <a:lnTo>
                  <a:pt x="9536303" y="1182497"/>
                </a:lnTo>
                <a:lnTo>
                  <a:pt x="9986137" y="755015"/>
                </a:lnTo>
                <a:lnTo>
                  <a:pt x="10218738" y="999871"/>
                </a:lnTo>
                <a:lnTo>
                  <a:pt x="10218738" y="999871"/>
                </a:lnTo>
                <a:lnTo>
                  <a:pt x="10451656" y="1244600"/>
                </a:lnTo>
                <a:lnTo>
                  <a:pt x="10001758" y="1672082"/>
                </a:lnTo>
                <a:lnTo>
                  <a:pt x="10232390" y="1914779"/>
                </a:lnTo>
                <a:lnTo>
                  <a:pt x="9189466" y="1977835"/>
                </a:lnTo>
                <a:close/>
                <a:moveTo>
                  <a:pt x="10129774" y="3868991"/>
                </a:moveTo>
                <a:lnTo>
                  <a:pt x="9086850" y="3931857"/>
                </a:lnTo>
                <a:lnTo>
                  <a:pt x="9203055" y="2893505"/>
                </a:lnTo>
                <a:lnTo>
                  <a:pt x="9433687" y="3136202"/>
                </a:lnTo>
                <a:lnTo>
                  <a:pt x="9883521" y="2708783"/>
                </a:lnTo>
                <a:lnTo>
                  <a:pt x="10116185" y="2953576"/>
                </a:lnTo>
                <a:lnTo>
                  <a:pt x="10116185" y="2953576"/>
                </a:lnTo>
                <a:lnTo>
                  <a:pt x="10348785" y="3198368"/>
                </a:lnTo>
                <a:lnTo>
                  <a:pt x="9899142" y="3625850"/>
                </a:lnTo>
                <a:close/>
                <a:moveTo>
                  <a:pt x="8956548" y="1733169"/>
                </a:moveTo>
                <a:lnTo>
                  <a:pt x="9189148" y="1977962"/>
                </a:lnTo>
                <a:lnTo>
                  <a:pt x="9189466" y="1978279"/>
                </a:lnTo>
                <a:lnTo>
                  <a:pt x="9422067" y="2223072"/>
                </a:lnTo>
                <a:lnTo>
                  <a:pt x="8972169" y="2650490"/>
                </a:lnTo>
                <a:lnTo>
                  <a:pt x="9202801" y="2893187"/>
                </a:lnTo>
                <a:lnTo>
                  <a:pt x="8159750" y="2956243"/>
                </a:lnTo>
                <a:lnTo>
                  <a:pt x="8276082" y="1917700"/>
                </a:lnTo>
                <a:lnTo>
                  <a:pt x="8506714" y="2160397"/>
                </a:lnTo>
                <a:close/>
                <a:moveTo>
                  <a:pt x="8173212" y="3871532"/>
                </a:moveTo>
                <a:lnTo>
                  <a:pt x="7130288" y="3934524"/>
                </a:lnTo>
                <a:lnTo>
                  <a:pt x="7246494" y="2896235"/>
                </a:lnTo>
                <a:lnTo>
                  <a:pt x="7477062" y="3138932"/>
                </a:lnTo>
                <a:lnTo>
                  <a:pt x="7926959" y="2711450"/>
                </a:lnTo>
                <a:lnTo>
                  <a:pt x="8159750" y="2956243"/>
                </a:lnTo>
                <a:lnTo>
                  <a:pt x="8159750" y="2956560"/>
                </a:lnTo>
                <a:lnTo>
                  <a:pt x="8392414" y="3201353"/>
                </a:lnTo>
                <a:lnTo>
                  <a:pt x="7942517" y="3628834"/>
                </a:lnTo>
                <a:close/>
                <a:moveTo>
                  <a:pt x="7349109" y="942277"/>
                </a:moveTo>
                <a:lnTo>
                  <a:pt x="7579678" y="1185037"/>
                </a:lnTo>
                <a:lnTo>
                  <a:pt x="8029575" y="757555"/>
                </a:lnTo>
                <a:lnTo>
                  <a:pt x="8262176" y="1002348"/>
                </a:lnTo>
                <a:lnTo>
                  <a:pt x="8262176" y="1002665"/>
                </a:lnTo>
                <a:lnTo>
                  <a:pt x="8494776" y="1247458"/>
                </a:lnTo>
                <a:lnTo>
                  <a:pt x="8045450" y="1674939"/>
                </a:lnTo>
                <a:lnTo>
                  <a:pt x="8275828" y="1917700"/>
                </a:lnTo>
                <a:lnTo>
                  <a:pt x="7232650" y="1980629"/>
                </a:lnTo>
                <a:close/>
                <a:moveTo>
                  <a:pt x="6999859" y="1736027"/>
                </a:moveTo>
                <a:lnTo>
                  <a:pt x="7232650" y="1980692"/>
                </a:lnTo>
                <a:lnTo>
                  <a:pt x="7232650" y="1980692"/>
                </a:lnTo>
                <a:lnTo>
                  <a:pt x="7465251" y="2225485"/>
                </a:lnTo>
                <a:lnTo>
                  <a:pt x="7015417" y="2652967"/>
                </a:lnTo>
                <a:lnTo>
                  <a:pt x="7245985" y="2895664"/>
                </a:lnTo>
                <a:lnTo>
                  <a:pt x="6203252" y="2959100"/>
                </a:lnTo>
                <a:lnTo>
                  <a:pt x="6319457" y="1920748"/>
                </a:lnTo>
                <a:lnTo>
                  <a:pt x="6550089" y="2163445"/>
                </a:lnTo>
                <a:close/>
                <a:moveTo>
                  <a:pt x="6216650" y="3874199"/>
                </a:moveTo>
                <a:lnTo>
                  <a:pt x="5173663" y="3937000"/>
                </a:lnTo>
                <a:lnTo>
                  <a:pt x="5289868" y="2898648"/>
                </a:lnTo>
                <a:lnTo>
                  <a:pt x="5520500" y="3141345"/>
                </a:lnTo>
                <a:lnTo>
                  <a:pt x="5970334" y="2713927"/>
                </a:lnTo>
                <a:lnTo>
                  <a:pt x="6202998" y="2959100"/>
                </a:lnTo>
                <a:lnTo>
                  <a:pt x="6202998" y="2959100"/>
                </a:lnTo>
                <a:lnTo>
                  <a:pt x="6435598" y="3203956"/>
                </a:lnTo>
                <a:lnTo>
                  <a:pt x="5985764" y="3631375"/>
                </a:lnTo>
                <a:close/>
                <a:moveTo>
                  <a:pt x="5392484" y="945007"/>
                </a:moveTo>
                <a:lnTo>
                  <a:pt x="5623116" y="1187450"/>
                </a:lnTo>
                <a:lnTo>
                  <a:pt x="6072950" y="760032"/>
                </a:lnTo>
                <a:lnTo>
                  <a:pt x="6305550" y="1005078"/>
                </a:lnTo>
                <a:lnTo>
                  <a:pt x="6305550" y="1005078"/>
                </a:lnTo>
                <a:lnTo>
                  <a:pt x="6538151" y="1249934"/>
                </a:lnTo>
                <a:lnTo>
                  <a:pt x="6088253" y="1677353"/>
                </a:lnTo>
                <a:lnTo>
                  <a:pt x="6318885" y="1920050"/>
                </a:lnTo>
                <a:lnTo>
                  <a:pt x="5275961" y="1983105"/>
                </a:lnTo>
                <a:close/>
                <a:moveTo>
                  <a:pt x="5043234" y="1738757"/>
                </a:moveTo>
                <a:lnTo>
                  <a:pt x="5275834" y="1983550"/>
                </a:lnTo>
                <a:lnTo>
                  <a:pt x="5275834" y="1983867"/>
                </a:lnTo>
                <a:lnTo>
                  <a:pt x="5508435" y="2228660"/>
                </a:lnTo>
                <a:lnTo>
                  <a:pt x="5058537" y="2656142"/>
                </a:lnTo>
                <a:lnTo>
                  <a:pt x="5289550" y="2898648"/>
                </a:lnTo>
                <a:lnTo>
                  <a:pt x="4246690" y="2961640"/>
                </a:lnTo>
                <a:lnTo>
                  <a:pt x="4362895" y="1923288"/>
                </a:lnTo>
                <a:lnTo>
                  <a:pt x="4593527" y="2166049"/>
                </a:lnTo>
                <a:close/>
                <a:moveTo>
                  <a:pt x="3435922" y="947738"/>
                </a:moveTo>
                <a:lnTo>
                  <a:pt x="3666490" y="1190435"/>
                </a:lnTo>
                <a:lnTo>
                  <a:pt x="4116388" y="762953"/>
                </a:lnTo>
                <a:lnTo>
                  <a:pt x="4348988" y="1007809"/>
                </a:lnTo>
                <a:lnTo>
                  <a:pt x="4348988" y="1007809"/>
                </a:lnTo>
                <a:lnTo>
                  <a:pt x="4581652" y="1252601"/>
                </a:lnTo>
                <a:lnTo>
                  <a:pt x="4131755" y="1680083"/>
                </a:lnTo>
                <a:lnTo>
                  <a:pt x="4362450" y="1923034"/>
                </a:lnTo>
                <a:lnTo>
                  <a:pt x="3319526" y="1986089"/>
                </a:lnTo>
                <a:close/>
                <a:moveTo>
                  <a:pt x="1363091" y="1988757"/>
                </a:moveTo>
                <a:lnTo>
                  <a:pt x="1479550" y="950405"/>
                </a:lnTo>
                <a:lnTo>
                  <a:pt x="1710182" y="1193102"/>
                </a:lnTo>
                <a:lnTo>
                  <a:pt x="2160016" y="765683"/>
                </a:lnTo>
                <a:lnTo>
                  <a:pt x="2392680" y="1010476"/>
                </a:lnTo>
                <a:lnTo>
                  <a:pt x="2392680" y="1010793"/>
                </a:lnTo>
                <a:lnTo>
                  <a:pt x="2625281" y="1255586"/>
                </a:lnTo>
                <a:lnTo>
                  <a:pt x="2175447" y="1682750"/>
                </a:lnTo>
                <a:lnTo>
                  <a:pt x="2406015" y="1925511"/>
                </a:lnTo>
                <a:close/>
                <a:moveTo>
                  <a:pt x="2290191" y="2964371"/>
                </a:moveTo>
                <a:lnTo>
                  <a:pt x="2406650" y="1926019"/>
                </a:lnTo>
                <a:lnTo>
                  <a:pt x="2637219" y="2168716"/>
                </a:lnTo>
                <a:lnTo>
                  <a:pt x="3087116" y="1741297"/>
                </a:lnTo>
                <a:lnTo>
                  <a:pt x="3319716" y="1986089"/>
                </a:lnTo>
                <a:lnTo>
                  <a:pt x="3319716" y="1986089"/>
                </a:lnTo>
                <a:lnTo>
                  <a:pt x="3552317" y="2230946"/>
                </a:lnTo>
                <a:lnTo>
                  <a:pt x="3102483" y="2658364"/>
                </a:lnTo>
                <a:lnTo>
                  <a:pt x="3333115" y="2901061"/>
                </a:lnTo>
                <a:close/>
                <a:moveTo>
                  <a:pt x="3217291" y="3939984"/>
                </a:moveTo>
                <a:lnTo>
                  <a:pt x="3333306" y="2901950"/>
                </a:lnTo>
                <a:lnTo>
                  <a:pt x="3563874" y="3144647"/>
                </a:lnTo>
                <a:lnTo>
                  <a:pt x="4013772" y="2717165"/>
                </a:lnTo>
                <a:lnTo>
                  <a:pt x="4246372" y="2962021"/>
                </a:lnTo>
                <a:lnTo>
                  <a:pt x="4246372" y="2962021"/>
                </a:lnTo>
                <a:lnTo>
                  <a:pt x="4479290" y="3206750"/>
                </a:lnTo>
                <a:lnTo>
                  <a:pt x="4029393" y="3634232"/>
                </a:lnTo>
                <a:lnTo>
                  <a:pt x="4260025" y="3876929"/>
                </a:lnTo>
                <a:close/>
                <a:moveTo>
                  <a:pt x="4144391" y="4915535"/>
                </a:moveTo>
                <a:lnTo>
                  <a:pt x="4260596" y="3877247"/>
                </a:lnTo>
                <a:lnTo>
                  <a:pt x="4491228" y="4119944"/>
                </a:lnTo>
                <a:lnTo>
                  <a:pt x="4941062" y="3692462"/>
                </a:lnTo>
                <a:lnTo>
                  <a:pt x="5173345" y="3937000"/>
                </a:lnTo>
                <a:lnTo>
                  <a:pt x="5173345" y="3937318"/>
                </a:lnTo>
                <a:lnTo>
                  <a:pt x="5405946" y="4182110"/>
                </a:lnTo>
                <a:lnTo>
                  <a:pt x="4956366" y="4610100"/>
                </a:lnTo>
                <a:lnTo>
                  <a:pt x="5186998" y="4852797"/>
                </a:lnTo>
                <a:close/>
                <a:moveTo>
                  <a:pt x="5883402" y="5585397"/>
                </a:moveTo>
                <a:lnTo>
                  <a:pt x="6113971" y="5828094"/>
                </a:lnTo>
                <a:lnTo>
                  <a:pt x="5071047" y="5891149"/>
                </a:lnTo>
                <a:lnTo>
                  <a:pt x="5187252" y="4852797"/>
                </a:lnTo>
                <a:lnTo>
                  <a:pt x="5417884" y="5095494"/>
                </a:lnTo>
                <a:lnTo>
                  <a:pt x="5867781" y="4668076"/>
                </a:lnTo>
                <a:lnTo>
                  <a:pt x="6100382" y="4912868"/>
                </a:lnTo>
                <a:lnTo>
                  <a:pt x="6100382" y="4913186"/>
                </a:lnTo>
                <a:lnTo>
                  <a:pt x="6332982" y="5157978"/>
                </a:lnTo>
                <a:close/>
                <a:moveTo>
                  <a:pt x="6100699" y="4912868"/>
                </a:moveTo>
                <a:lnTo>
                  <a:pt x="6216650" y="3874516"/>
                </a:lnTo>
                <a:lnTo>
                  <a:pt x="6447219" y="4117213"/>
                </a:lnTo>
                <a:lnTo>
                  <a:pt x="6897116" y="3689731"/>
                </a:lnTo>
                <a:lnTo>
                  <a:pt x="7129717" y="3934587"/>
                </a:lnTo>
                <a:lnTo>
                  <a:pt x="7129717" y="3934587"/>
                </a:lnTo>
                <a:lnTo>
                  <a:pt x="7362318" y="4179380"/>
                </a:lnTo>
                <a:lnTo>
                  <a:pt x="6912483" y="4606862"/>
                </a:lnTo>
                <a:lnTo>
                  <a:pt x="7143750" y="4849813"/>
                </a:lnTo>
                <a:close/>
                <a:moveTo>
                  <a:pt x="7839964" y="5582730"/>
                </a:moveTo>
                <a:lnTo>
                  <a:pt x="8070850" y="5825427"/>
                </a:lnTo>
                <a:lnTo>
                  <a:pt x="7027926" y="5888482"/>
                </a:lnTo>
                <a:lnTo>
                  <a:pt x="7143750" y="4850130"/>
                </a:lnTo>
                <a:lnTo>
                  <a:pt x="7374445" y="5092700"/>
                </a:lnTo>
                <a:lnTo>
                  <a:pt x="7824344" y="4665218"/>
                </a:lnTo>
                <a:lnTo>
                  <a:pt x="8056944" y="4910011"/>
                </a:lnTo>
                <a:lnTo>
                  <a:pt x="8056944" y="4910011"/>
                </a:lnTo>
                <a:lnTo>
                  <a:pt x="8289607" y="5154803"/>
                </a:lnTo>
                <a:close/>
                <a:moveTo>
                  <a:pt x="8057261" y="4910138"/>
                </a:moveTo>
                <a:lnTo>
                  <a:pt x="8173466" y="3871786"/>
                </a:lnTo>
                <a:lnTo>
                  <a:pt x="8404098" y="4114800"/>
                </a:lnTo>
                <a:lnTo>
                  <a:pt x="8853932" y="3687382"/>
                </a:lnTo>
                <a:lnTo>
                  <a:pt x="9086850" y="3931857"/>
                </a:lnTo>
                <a:lnTo>
                  <a:pt x="9086850" y="3931857"/>
                </a:lnTo>
                <a:lnTo>
                  <a:pt x="9319451" y="4176649"/>
                </a:lnTo>
                <a:lnTo>
                  <a:pt x="8869553" y="4604068"/>
                </a:lnTo>
                <a:lnTo>
                  <a:pt x="9100185" y="4846765"/>
                </a:lnTo>
                <a:close/>
                <a:moveTo>
                  <a:pt x="9796590" y="5579999"/>
                </a:moveTo>
                <a:lnTo>
                  <a:pt x="10027158" y="5822950"/>
                </a:lnTo>
                <a:lnTo>
                  <a:pt x="8984234" y="5886006"/>
                </a:lnTo>
                <a:lnTo>
                  <a:pt x="9100439" y="4847654"/>
                </a:lnTo>
                <a:lnTo>
                  <a:pt x="9331071" y="5090351"/>
                </a:lnTo>
                <a:lnTo>
                  <a:pt x="9780905" y="4662932"/>
                </a:lnTo>
                <a:lnTo>
                  <a:pt x="10013569" y="4907725"/>
                </a:lnTo>
                <a:lnTo>
                  <a:pt x="10013569" y="4907725"/>
                </a:lnTo>
                <a:lnTo>
                  <a:pt x="10246169" y="5152581"/>
                </a:lnTo>
                <a:close/>
                <a:moveTo>
                  <a:pt x="11276140" y="4174236"/>
                </a:moveTo>
                <a:lnTo>
                  <a:pt x="10826306" y="4601718"/>
                </a:lnTo>
                <a:lnTo>
                  <a:pt x="11056874" y="4844415"/>
                </a:lnTo>
                <a:lnTo>
                  <a:pt x="10013950" y="4907471"/>
                </a:lnTo>
                <a:lnTo>
                  <a:pt x="10130155" y="3869119"/>
                </a:lnTo>
                <a:lnTo>
                  <a:pt x="10360787" y="4111816"/>
                </a:lnTo>
                <a:lnTo>
                  <a:pt x="10810684" y="3684334"/>
                </a:lnTo>
                <a:lnTo>
                  <a:pt x="11043285" y="3929126"/>
                </a:lnTo>
                <a:lnTo>
                  <a:pt x="11043285" y="3929126"/>
                </a:lnTo>
                <a:close/>
                <a:moveTo>
                  <a:pt x="11378756" y="2220341"/>
                </a:moveTo>
                <a:lnTo>
                  <a:pt x="10928794" y="2647950"/>
                </a:lnTo>
                <a:lnTo>
                  <a:pt x="11159363" y="2890647"/>
                </a:lnTo>
                <a:lnTo>
                  <a:pt x="10116439" y="2953639"/>
                </a:lnTo>
                <a:lnTo>
                  <a:pt x="10232644" y="1915351"/>
                </a:lnTo>
                <a:lnTo>
                  <a:pt x="10463276" y="2158048"/>
                </a:lnTo>
                <a:lnTo>
                  <a:pt x="10913173" y="1730566"/>
                </a:lnTo>
                <a:lnTo>
                  <a:pt x="11145774" y="1975358"/>
                </a:lnTo>
                <a:lnTo>
                  <a:pt x="11145774" y="1975676"/>
                </a:lnTo>
                <a:close/>
                <a:moveTo>
                  <a:pt x="12192000" y="6858000"/>
                </a:moveTo>
                <a:lnTo>
                  <a:pt x="12192000" y="6838950"/>
                </a:lnTo>
                <a:lnTo>
                  <a:pt x="11878310" y="685800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8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810001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cxnSp>
        <p:nvCxnSpPr>
          <p:cNvPr id="122" name="Google Shape;122;p20"/>
          <p:cNvCxnSpPr>
            <a:stCxn id="123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20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6" name="Google Shape;126;p21"/>
          <p:cNvSpPr txBox="1"/>
          <p:nvPr>
            <p:ph idx="1" type="subTitle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8" name="Google Shape;128;p21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21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22"/>
          <p:cNvCxnSpPr/>
          <p:nvPr/>
        </p:nvCxnSpPr>
        <p:spPr>
          <a:xfrm>
            <a:off x="945630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22"/>
          <p:cNvSpPr/>
          <p:nvPr/>
        </p:nvSpPr>
        <p:spPr>
          <a:xfrm>
            <a:off x="638325" y="2267417"/>
            <a:ext cx="614400" cy="6144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1633225" y="2161800"/>
            <a:ext cx="67005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06400" lvl="0" marL="457200" rtl="0">
              <a:spcBef>
                <a:spcPts val="600"/>
              </a:spcBef>
              <a:spcAft>
                <a:spcPts val="0"/>
              </a:spcAft>
              <a:buSzPts val="2800"/>
              <a:buChar char="◦"/>
              <a:defRPr i="1" sz="2800">
                <a:solidFill>
                  <a:schemeClr val="accent1"/>
                </a:solidFill>
              </a:defRPr>
            </a:lvl1pPr>
            <a:lvl2pPr indent="-406400" lvl="1" marL="914400" rtl="0">
              <a:spcBef>
                <a:spcPts val="0"/>
              </a:spcBef>
              <a:spcAft>
                <a:spcPts val="0"/>
              </a:spcAft>
              <a:buSzPts val="2800"/>
              <a:buChar char="▫"/>
              <a:defRPr i="1" sz="2800">
                <a:solidFill>
                  <a:schemeClr val="accent1"/>
                </a:solidFill>
              </a:defRPr>
            </a:lvl2pPr>
            <a:lvl3pPr indent="-406400" lvl="2" marL="1371600" rtl="0">
              <a:spcBef>
                <a:spcPts val="0"/>
              </a:spcBef>
              <a:spcAft>
                <a:spcPts val="0"/>
              </a:spcAft>
              <a:buSzPts val="2800"/>
              <a:buChar char="■"/>
              <a:defRPr i="1" sz="2800">
                <a:solidFill>
                  <a:schemeClr val="accent1"/>
                </a:solidFill>
              </a:defRPr>
            </a:lvl3pPr>
            <a:lvl4pPr indent="-406400" lvl="3" marL="1828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i="1" sz="2800">
                <a:solidFill>
                  <a:schemeClr val="accent1"/>
                </a:solidFill>
              </a:defRPr>
            </a:lvl4pPr>
            <a:lvl5pPr indent="-406400" lvl="4" marL="2286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i="1" sz="2800">
                <a:solidFill>
                  <a:schemeClr val="accent1"/>
                </a:solidFill>
              </a:defRPr>
            </a:lvl5pPr>
            <a:lvl6pPr indent="-406400" lvl="5" marL="2743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i="1" sz="2800">
                <a:solidFill>
                  <a:schemeClr val="accent1"/>
                </a:solidFill>
              </a:defRPr>
            </a:lvl6pPr>
            <a:lvl7pPr indent="-406400" lvl="6" marL="3200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i="1" sz="2800">
                <a:solidFill>
                  <a:schemeClr val="accent1"/>
                </a:solidFill>
              </a:defRPr>
            </a:lvl7pPr>
            <a:lvl8pPr indent="-406400" lvl="7" marL="3657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i="1" sz="2800">
                <a:solidFill>
                  <a:schemeClr val="accent1"/>
                </a:solidFill>
              </a:defRPr>
            </a:lvl8pPr>
            <a:lvl9pPr indent="-406400" lvl="8" marL="4114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i="1"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4" name="Google Shape;134;p22"/>
          <p:cNvSpPr txBox="1"/>
          <p:nvPr/>
        </p:nvSpPr>
        <p:spPr>
          <a:xfrm>
            <a:off x="286541" y="2244031"/>
            <a:ext cx="1306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endParaRPr b="1" sz="480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5" name="Google Shape;135;p22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39C0BA"/>
                </a:solidFill>
              </a:defRPr>
            </a:lvl1pPr>
            <a:lvl2pPr lvl="1" rtl="0">
              <a:buNone/>
              <a:defRPr>
                <a:solidFill>
                  <a:srgbClr val="39C0BA"/>
                </a:solidFill>
              </a:defRPr>
            </a:lvl2pPr>
            <a:lvl3pPr lvl="2" rtl="0">
              <a:buNone/>
              <a:defRPr>
                <a:solidFill>
                  <a:srgbClr val="39C0BA"/>
                </a:solidFill>
              </a:defRPr>
            </a:lvl3pPr>
            <a:lvl4pPr lvl="3" rtl="0">
              <a:buNone/>
              <a:defRPr>
                <a:solidFill>
                  <a:srgbClr val="39C0BA"/>
                </a:solidFill>
              </a:defRPr>
            </a:lvl4pPr>
            <a:lvl5pPr lvl="4" rtl="0">
              <a:buNone/>
              <a:defRPr>
                <a:solidFill>
                  <a:srgbClr val="39C0BA"/>
                </a:solidFill>
              </a:defRPr>
            </a:lvl5pPr>
            <a:lvl6pPr lvl="5" rtl="0">
              <a:buNone/>
              <a:defRPr>
                <a:solidFill>
                  <a:srgbClr val="39C0BA"/>
                </a:solidFill>
              </a:defRPr>
            </a:lvl6pPr>
            <a:lvl7pPr lvl="6" rtl="0">
              <a:buNone/>
              <a:defRPr>
                <a:solidFill>
                  <a:srgbClr val="39C0BA"/>
                </a:solidFill>
              </a:defRPr>
            </a:lvl7pPr>
            <a:lvl8pPr lvl="7" rtl="0">
              <a:buNone/>
              <a:defRPr>
                <a:solidFill>
                  <a:srgbClr val="39C0BA"/>
                </a:solidFill>
              </a:defRPr>
            </a:lvl8pPr>
            <a:lvl9pPr lvl="8" rtl="0">
              <a:buNone/>
              <a:defRPr>
                <a:solidFill>
                  <a:srgbClr val="39C0BA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139" name="Google Shape;139;p23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0" name="Google Shape;140;p23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Google Shape;141;p23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3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46" name="Google Shape;146;p24"/>
          <p:cNvSpPr txBox="1"/>
          <p:nvPr>
            <p:ph idx="2" type="body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47" name="Google Shape;147;p24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8" name="Google Shape;148;p24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" name="Google Shape;149;p24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4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1165475" y="1192298"/>
            <a:ext cx="24036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54" name="Google Shape;154;p25"/>
          <p:cNvSpPr txBox="1"/>
          <p:nvPr>
            <p:ph idx="2" type="body"/>
          </p:nvPr>
        </p:nvSpPr>
        <p:spPr>
          <a:xfrm>
            <a:off x="3692249" y="1192298"/>
            <a:ext cx="24036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55" name="Google Shape;155;p25"/>
          <p:cNvSpPr txBox="1"/>
          <p:nvPr>
            <p:ph idx="3" type="body"/>
          </p:nvPr>
        </p:nvSpPr>
        <p:spPr>
          <a:xfrm>
            <a:off x="6219023" y="1192298"/>
            <a:ext cx="24036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56" name="Google Shape;156;p25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57" name="Google Shape;157;p2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25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5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62" name="Google Shape;162;p26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3" name="Google Shape;163;p26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26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67" name="Google Shape;167;p27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8" name="Google Shape;168;p27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" name="Google Shape;169;p27"/>
          <p:cNvSpPr/>
          <p:nvPr/>
        </p:nvSpPr>
        <p:spPr>
          <a:xfrm>
            <a:off x="844675" y="45051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2" name="Google Shape;172;p28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Google Shape;173;p28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key color">
  <p:cSld name="BLANK_1">
    <p:bg>
      <p:bgPr>
        <a:solidFill>
          <a:schemeClr val="accen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6" name="Google Shape;176;p29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Google Shape;177;p29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dk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Relationship Id="rId4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Communities</a:t>
            </a:r>
            <a:endParaRPr/>
          </a:p>
        </p:txBody>
      </p:sp>
      <p:pic>
        <p:nvPicPr>
          <p:cNvPr id="183" name="Google Shape;1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5574" y="1843227"/>
            <a:ext cx="2472100" cy="1457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Level 1 Diagram</a:t>
            </a:r>
            <a:endParaRPr sz="2100"/>
          </a:p>
        </p:txBody>
      </p:sp>
      <p:sp>
        <p:nvSpPr>
          <p:cNvPr id="250" name="Google Shape;250;p39"/>
          <p:cNvSpPr/>
          <p:nvPr/>
        </p:nvSpPr>
        <p:spPr>
          <a:xfrm>
            <a:off x="3436209" y="1631925"/>
            <a:ext cx="2290800" cy="22734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1" name="Google Shape;251;p39"/>
          <p:cNvSpPr/>
          <p:nvPr/>
        </p:nvSpPr>
        <p:spPr>
          <a:xfrm>
            <a:off x="1369925" y="1631925"/>
            <a:ext cx="2290800" cy="22734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2" name="Google Shape;252;p39"/>
          <p:cNvSpPr/>
          <p:nvPr/>
        </p:nvSpPr>
        <p:spPr>
          <a:xfrm>
            <a:off x="5534528" y="1631925"/>
            <a:ext cx="2290800" cy="2273400"/>
          </a:xfrm>
          <a:prstGeom prst="ellipse">
            <a:avLst/>
          </a:prstGeom>
          <a:noFill/>
          <a:ln cap="flat" cmpd="sng" w="9525">
            <a:solidFill>
              <a:srgbClr val="6D9EE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3" name="Google Shape;253;p39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4" name="Google Shape;25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6963" y="1487513"/>
            <a:ext cx="5153025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/>
          <p:nvPr>
            <p:ph type="title"/>
          </p:nvPr>
        </p:nvSpPr>
        <p:spPr>
          <a:xfrm>
            <a:off x="1165475" y="4734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Level 2 Diagram</a:t>
            </a:r>
            <a:endParaRPr sz="2100"/>
          </a:p>
        </p:txBody>
      </p:sp>
      <p:sp>
        <p:nvSpPr>
          <p:cNvPr id="260" name="Google Shape;260;p40"/>
          <p:cNvSpPr/>
          <p:nvPr/>
        </p:nvSpPr>
        <p:spPr>
          <a:xfrm>
            <a:off x="3436209" y="1631925"/>
            <a:ext cx="2290800" cy="22734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1" name="Google Shape;261;p40"/>
          <p:cNvSpPr/>
          <p:nvPr/>
        </p:nvSpPr>
        <p:spPr>
          <a:xfrm>
            <a:off x="1369925" y="1631925"/>
            <a:ext cx="2290800" cy="22734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2" name="Google Shape;262;p40"/>
          <p:cNvSpPr/>
          <p:nvPr/>
        </p:nvSpPr>
        <p:spPr>
          <a:xfrm>
            <a:off x="5534528" y="1631925"/>
            <a:ext cx="2290800" cy="2273400"/>
          </a:xfrm>
          <a:prstGeom prst="ellipse">
            <a:avLst/>
          </a:prstGeom>
          <a:noFill/>
          <a:ln cap="flat" cmpd="sng" w="9525">
            <a:solidFill>
              <a:srgbClr val="6D9EE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3" name="Google Shape;263;p40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4" name="Google Shape;26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3400" y="937300"/>
            <a:ext cx="4082149" cy="366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 txBox="1"/>
          <p:nvPr>
            <p:ph type="title"/>
          </p:nvPr>
        </p:nvSpPr>
        <p:spPr>
          <a:xfrm>
            <a:off x="1165475" y="3210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Level 3 Diagram</a:t>
            </a:r>
            <a:endParaRPr sz="2100"/>
          </a:p>
        </p:txBody>
      </p:sp>
      <p:sp>
        <p:nvSpPr>
          <p:cNvPr id="270" name="Google Shape;270;p41"/>
          <p:cNvSpPr/>
          <p:nvPr/>
        </p:nvSpPr>
        <p:spPr>
          <a:xfrm>
            <a:off x="3436209" y="1631925"/>
            <a:ext cx="2290800" cy="22734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71" name="Google Shape;271;p41"/>
          <p:cNvSpPr/>
          <p:nvPr/>
        </p:nvSpPr>
        <p:spPr>
          <a:xfrm>
            <a:off x="1369925" y="1631925"/>
            <a:ext cx="2290800" cy="22734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72" name="Google Shape;272;p41"/>
          <p:cNvSpPr/>
          <p:nvPr/>
        </p:nvSpPr>
        <p:spPr>
          <a:xfrm>
            <a:off x="5534528" y="1631925"/>
            <a:ext cx="2290800" cy="2273400"/>
          </a:xfrm>
          <a:prstGeom prst="ellipse">
            <a:avLst/>
          </a:prstGeom>
          <a:noFill/>
          <a:ln cap="flat" cmpd="sng" w="9525">
            <a:solidFill>
              <a:srgbClr val="6D9EE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73" name="Google Shape;273;p41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4" name="Google Shape;27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075" y="818450"/>
            <a:ext cx="4969850" cy="399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2"/>
          <p:cNvSpPr txBox="1"/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Communities Code</a:t>
            </a:r>
            <a:endParaRPr/>
          </a:p>
        </p:txBody>
      </p:sp>
      <p:sp>
        <p:nvSpPr>
          <p:cNvPr id="280" name="Google Shape;280;p42"/>
          <p:cNvSpPr txBox="1"/>
          <p:nvPr>
            <p:ph idx="1" type="subTitle"/>
          </p:nvPr>
        </p:nvSpPr>
        <p:spPr>
          <a:xfrm>
            <a:off x="1567326" y="3011513"/>
            <a:ext cx="69279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Handling and Snippets</a:t>
            </a:r>
            <a:endParaRPr/>
          </a:p>
        </p:txBody>
      </p:sp>
      <p:sp>
        <p:nvSpPr>
          <p:cNvPr id="281" name="Google Shape;281;p42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82" name="Google Shape;282;p42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3"/>
          <p:cNvSpPr txBox="1"/>
          <p:nvPr>
            <p:ph type="title"/>
          </p:nvPr>
        </p:nvSpPr>
        <p:spPr>
          <a:xfrm>
            <a:off x="1165475" y="3972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Error Handling Flowcharts</a:t>
            </a:r>
            <a:endParaRPr sz="2100"/>
          </a:p>
        </p:txBody>
      </p:sp>
      <p:sp>
        <p:nvSpPr>
          <p:cNvPr id="288" name="Google Shape;288;p43"/>
          <p:cNvSpPr/>
          <p:nvPr/>
        </p:nvSpPr>
        <p:spPr>
          <a:xfrm>
            <a:off x="3436209" y="1631925"/>
            <a:ext cx="2290800" cy="22734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89" name="Google Shape;289;p43"/>
          <p:cNvSpPr/>
          <p:nvPr/>
        </p:nvSpPr>
        <p:spPr>
          <a:xfrm>
            <a:off x="1369925" y="1631925"/>
            <a:ext cx="2290800" cy="22734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90" name="Google Shape;290;p43"/>
          <p:cNvSpPr/>
          <p:nvPr/>
        </p:nvSpPr>
        <p:spPr>
          <a:xfrm>
            <a:off x="5534528" y="1631925"/>
            <a:ext cx="2290800" cy="2273400"/>
          </a:xfrm>
          <a:prstGeom prst="ellipse">
            <a:avLst/>
          </a:prstGeom>
          <a:noFill/>
          <a:ln cap="flat" cmpd="sng" w="9525">
            <a:solidFill>
              <a:srgbClr val="6D9EE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91" name="Google Shape;291;p43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2" name="Google Shape;29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923" y="891535"/>
            <a:ext cx="2823574" cy="3949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0852" y="984600"/>
            <a:ext cx="3536002" cy="376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4"/>
          <p:cNvSpPr txBox="1"/>
          <p:nvPr>
            <p:ph type="title"/>
          </p:nvPr>
        </p:nvSpPr>
        <p:spPr>
          <a:xfrm>
            <a:off x="1165475" y="3972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Error Handling Flowcharts</a:t>
            </a:r>
            <a:endParaRPr sz="2100"/>
          </a:p>
        </p:txBody>
      </p:sp>
      <p:sp>
        <p:nvSpPr>
          <p:cNvPr id="299" name="Google Shape;299;p44"/>
          <p:cNvSpPr/>
          <p:nvPr/>
        </p:nvSpPr>
        <p:spPr>
          <a:xfrm>
            <a:off x="3436209" y="1631925"/>
            <a:ext cx="2290800" cy="22734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00" name="Google Shape;300;p44"/>
          <p:cNvSpPr/>
          <p:nvPr/>
        </p:nvSpPr>
        <p:spPr>
          <a:xfrm>
            <a:off x="1369925" y="1631925"/>
            <a:ext cx="2290800" cy="22734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01" name="Google Shape;301;p44"/>
          <p:cNvSpPr/>
          <p:nvPr/>
        </p:nvSpPr>
        <p:spPr>
          <a:xfrm>
            <a:off x="5534528" y="1631925"/>
            <a:ext cx="2290800" cy="2273400"/>
          </a:xfrm>
          <a:prstGeom prst="ellipse">
            <a:avLst/>
          </a:prstGeom>
          <a:noFill/>
          <a:ln cap="flat" cmpd="sng" w="9525">
            <a:solidFill>
              <a:srgbClr val="6D9EE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02" name="Google Shape;302;p44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3" name="Google Shape;30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625" y="800950"/>
            <a:ext cx="3128425" cy="393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5"/>
          <p:cNvSpPr/>
          <p:nvPr/>
        </p:nvSpPr>
        <p:spPr>
          <a:xfrm>
            <a:off x="5534528" y="1631925"/>
            <a:ext cx="2290800" cy="2273400"/>
          </a:xfrm>
          <a:prstGeom prst="ellipse">
            <a:avLst/>
          </a:prstGeom>
          <a:noFill/>
          <a:ln cap="flat" cmpd="sng" w="9525">
            <a:solidFill>
              <a:srgbClr val="6D9EE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09" name="Google Shape;309;p45"/>
          <p:cNvSpPr/>
          <p:nvPr/>
        </p:nvSpPr>
        <p:spPr>
          <a:xfrm>
            <a:off x="1369925" y="1631925"/>
            <a:ext cx="2290800" cy="22734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10" name="Google Shape;310;p45"/>
          <p:cNvSpPr/>
          <p:nvPr/>
        </p:nvSpPr>
        <p:spPr>
          <a:xfrm>
            <a:off x="2035575" y="1345750"/>
            <a:ext cx="4773300" cy="2843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11" name="Google Shape;311;p45"/>
          <p:cNvSpPr txBox="1"/>
          <p:nvPr>
            <p:ph type="title"/>
          </p:nvPr>
        </p:nvSpPr>
        <p:spPr>
          <a:xfrm>
            <a:off x="1165475" y="3972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Code Blocks - Backend</a:t>
            </a:r>
            <a:endParaRPr sz="2100"/>
          </a:p>
        </p:txBody>
      </p:sp>
      <p:sp>
        <p:nvSpPr>
          <p:cNvPr id="312" name="Google Shape;312;p45"/>
          <p:cNvSpPr/>
          <p:nvPr/>
        </p:nvSpPr>
        <p:spPr>
          <a:xfrm>
            <a:off x="3436209" y="1631925"/>
            <a:ext cx="2290800" cy="22734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13" name="Google Shape;313;p45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4" name="Google Shape;31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1200" y="1398712"/>
            <a:ext cx="4667224" cy="273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6"/>
          <p:cNvSpPr/>
          <p:nvPr/>
        </p:nvSpPr>
        <p:spPr>
          <a:xfrm>
            <a:off x="5534528" y="1631925"/>
            <a:ext cx="2290800" cy="2273400"/>
          </a:xfrm>
          <a:prstGeom prst="ellipse">
            <a:avLst/>
          </a:prstGeom>
          <a:noFill/>
          <a:ln cap="flat" cmpd="sng" w="9525">
            <a:solidFill>
              <a:srgbClr val="6D9EE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20" name="Google Shape;320;p46"/>
          <p:cNvSpPr/>
          <p:nvPr/>
        </p:nvSpPr>
        <p:spPr>
          <a:xfrm>
            <a:off x="1369925" y="1631925"/>
            <a:ext cx="2290800" cy="22734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21" name="Google Shape;321;p46"/>
          <p:cNvSpPr/>
          <p:nvPr/>
        </p:nvSpPr>
        <p:spPr>
          <a:xfrm>
            <a:off x="2798400" y="1042750"/>
            <a:ext cx="3547200" cy="3591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22" name="Google Shape;322;p46"/>
          <p:cNvSpPr txBox="1"/>
          <p:nvPr>
            <p:ph type="title"/>
          </p:nvPr>
        </p:nvSpPr>
        <p:spPr>
          <a:xfrm>
            <a:off x="1165475" y="3972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Code Blocks - Backend</a:t>
            </a:r>
            <a:endParaRPr sz="2100"/>
          </a:p>
        </p:txBody>
      </p:sp>
      <p:sp>
        <p:nvSpPr>
          <p:cNvPr id="323" name="Google Shape;323;p46"/>
          <p:cNvSpPr/>
          <p:nvPr/>
        </p:nvSpPr>
        <p:spPr>
          <a:xfrm>
            <a:off x="3436209" y="1631925"/>
            <a:ext cx="2290800" cy="22734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24" name="Google Shape;324;p46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5" name="Google Shape;32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3778" y="1081300"/>
            <a:ext cx="3457150" cy="35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7"/>
          <p:cNvSpPr/>
          <p:nvPr/>
        </p:nvSpPr>
        <p:spPr>
          <a:xfrm>
            <a:off x="5534528" y="1631925"/>
            <a:ext cx="2290800" cy="2273400"/>
          </a:xfrm>
          <a:prstGeom prst="ellipse">
            <a:avLst/>
          </a:prstGeom>
          <a:noFill/>
          <a:ln cap="flat" cmpd="sng" w="9525">
            <a:solidFill>
              <a:srgbClr val="6D9EE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31" name="Google Shape;331;p47"/>
          <p:cNvSpPr/>
          <p:nvPr/>
        </p:nvSpPr>
        <p:spPr>
          <a:xfrm>
            <a:off x="3436209" y="1631925"/>
            <a:ext cx="2290800" cy="22734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32" name="Google Shape;332;p47"/>
          <p:cNvSpPr/>
          <p:nvPr/>
        </p:nvSpPr>
        <p:spPr>
          <a:xfrm>
            <a:off x="1369925" y="1631925"/>
            <a:ext cx="2290800" cy="22734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33" name="Google Shape;333;p47"/>
          <p:cNvSpPr/>
          <p:nvPr/>
        </p:nvSpPr>
        <p:spPr>
          <a:xfrm>
            <a:off x="1591300" y="1867575"/>
            <a:ext cx="6010800" cy="181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47"/>
          <p:cNvSpPr txBox="1"/>
          <p:nvPr>
            <p:ph type="title"/>
          </p:nvPr>
        </p:nvSpPr>
        <p:spPr>
          <a:xfrm>
            <a:off x="1165475" y="3972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Code Blocks - Backend</a:t>
            </a:r>
            <a:endParaRPr sz="2100"/>
          </a:p>
        </p:txBody>
      </p:sp>
      <p:sp>
        <p:nvSpPr>
          <p:cNvPr id="335" name="Google Shape;335;p47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6" name="Google Shape;33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1619" y="1900750"/>
            <a:ext cx="5905705" cy="173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8"/>
          <p:cNvSpPr txBox="1"/>
          <p:nvPr>
            <p:ph type="title"/>
          </p:nvPr>
        </p:nvSpPr>
        <p:spPr>
          <a:xfrm>
            <a:off x="1165475" y="3972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Code Blocks - Map</a:t>
            </a:r>
            <a:endParaRPr sz="2100"/>
          </a:p>
        </p:txBody>
      </p:sp>
      <p:sp>
        <p:nvSpPr>
          <p:cNvPr id="342" name="Google Shape;342;p48"/>
          <p:cNvSpPr/>
          <p:nvPr/>
        </p:nvSpPr>
        <p:spPr>
          <a:xfrm>
            <a:off x="3436209" y="1631925"/>
            <a:ext cx="2290800" cy="22734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43" name="Google Shape;343;p48"/>
          <p:cNvSpPr/>
          <p:nvPr/>
        </p:nvSpPr>
        <p:spPr>
          <a:xfrm>
            <a:off x="1369925" y="1631925"/>
            <a:ext cx="2290800" cy="22734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44" name="Google Shape;344;p48"/>
          <p:cNvSpPr/>
          <p:nvPr/>
        </p:nvSpPr>
        <p:spPr>
          <a:xfrm>
            <a:off x="5534528" y="1631925"/>
            <a:ext cx="2290800" cy="2273400"/>
          </a:xfrm>
          <a:prstGeom prst="ellipse">
            <a:avLst/>
          </a:prstGeom>
          <a:noFill/>
          <a:ln cap="flat" cmpd="sng" w="9525">
            <a:solidFill>
              <a:srgbClr val="6D9EE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45" name="Google Shape;345;p48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6" name="Google Shape;346;p48"/>
          <p:cNvSpPr/>
          <p:nvPr/>
        </p:nvSpPr>
        <p:spPr>
          <a:xfrm>
            <a:off x="1684425" y="742250"/>
            <a:ext cx="5810700" cy="4070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7" name="Google Shape;347;p48"/>
          <p:cNvPicPr preferRelativeResize="0"/>
          <p:nvPr/>
        </p:nvPicPr>
        <p:blipFill rotWithShape="1">
          <a:blip r:embed="rId3">
            <a:alphaModFix/>
          </a:blip>
          <a:srcRect b="0" l="0" r="8475" t="0"/>
          <a:stretch/>
        </p:blipFill>
        <p:spPr>
          <a:xfrm>
            <a:off x="1733113" y="763475"/>
            <a:ext cx="5722725" cy="40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Fahrenheit</a:t>
            </a:r>
            <a:r>
              <a:rPr lang="en" sz="2200"/>
              <a:t> Co.</a:t>
            </a:r>
            <a:endParaRPr sz="2200"/>
          </a:p>
        </p:txBody>
      </p:sp>
      <p:sp>
        <p:nvSpPr>
          <p:cNvPr id="189" name="Google Shape;189;p31"/>
          <p:cNvSpPr txBox="1"/>
          <p:nvPr>
            <p:ph idx="1" type="body"/>
          </p:nvPr>
        </p:nvSpPr>
        <p:spPr>
          <a:xfrm>
            <a:off x="1165475" y="1179281"/>
            <a:ext cx="2403600" cy="12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James W. Garrett</a:t>
            </a:r>
            <a:endParaRPr b="1"/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◦"/>
            </a:pPr>
            <a:r>
              <a:rPr lang="en" sz="1200"/>
              <a:t>Database Establishment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◦"/>
            </a:pPr>
            <a:r>
              <a:rPr lang="en" sz="1200"/>
              <a:t>Database Requests</a:t>
            </a:r>
            <a:endParaRPr sz="1200"/>
          </a:p>
        </p:txBody>
      </p:sp>
      <p:sp>
        <p:nvSpPr>
          <p:cNvPr id="190" name="Google Shape;190;p31"/>
          <p:cNvSpPr txBox="1"/>
          <p:nvPr>
            <p:ph idx="2" type="body"/>
          </p:nvPr>
        </p:nvSpPr>
        <p:spPr>
          <a:xfrm>
            <a:off x="3692250" y="1179281"/>
            <a:ext cx="2403600" cy="12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/>
              <a:t>Christopher Bednarz</a:t>
            </a:r>
            <a:endParaRPr b="1"/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◦"/>
            </a:pPr>
            <a:r>
              <a:rPr lang="en" sz="1200"/>
              <a:t>Backend App Connectivity</a:t>
            </a:r>
            <a:endParaRPr sz="1200"/>
          </a:p>
        </p:txBody>
      </p:sp>
      <p:sp>
        <p:nvSpPr>
          <p:cNvPr id="191" name="Google Shape;191;p31"/>
          <p:cNvSpPr txBox="1"/>
          <p:nvPr>
            <p:ph idx="3" type="body"/>
          </p:nvPr>
        </p:nvSpPr>
        <p:spPr>
          <a:xfrm>
            <a:off x="6219025" y="1179281"/>
            <a:ext cx="2403600" cy="12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/>
              <a:t>Eric Anderson</a:t>
            </a:r>
            <a:endParaRPr b="1"/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◦"/>
            </a:pPr>
            <a:r>
              <a:rPr lang="en" sz="1200"/>
              <a:t>Front End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◦"/>
            </a:pPr>
            <a:r>
              <a:rPr lang="en" sz="1200"/>
              <a:t>Back End</a:t>
            </a:r>
            <a:endParaRPr sz="1200"/>
          </a:p>
        </p:txBody>
      </p:sp>
      <p:sp>
        <p:nvSpPr>
          <p:cNvPr id="192" name="Google Shape;192;p31"/>
          <p:cNvSpPr txBox="1"/>
          <p:nvPr>
            <p:ph idx="1" type="body"/>
          </p:nvPr>
        </p:nvSpPr>
        <p:spPr>
          <a:xfrm>
            <a:off x="1165475" y="2893781"/>
            <a:ext cx="2403600" cy="12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/>
              <a:t>Mason Holley</a:t>
            </a:r>
            <a:endParaRPr b="1"/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◦"/>
            </a:pPr>
            <a:r>
              <a:rPr lang="en" sz="1200"/>
              <a:t>Map Display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◦"/>
            </a:pPr>
            <a:r>
              <a:rPr lang="en" sz="1200"/>
              <a:t>Geolocation API</a:t>
            </a:r>
            <a:endParaRPr sz="1200"/>
          </a:p>
        </p:txBody>
      </p:sp>
      <p:sp>
        <p:nvSpPr>
          <p:cNvPr id="193" name="Google Shape;193;p31"/>
          <p:cNvSpPr txBox="1"/>
          <p:nvPr>
            <p:ph idx="2" type="body"/>
          </p:nvPr>
        </p:nvSpPr>
        <p:spPr>
          <a:xfrm>
            <a:off x="3692250" y="2893781"/>
            <a:ext cx="2403600" cy="12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/>
              <a:t>Zoe Chamlee</a:t>
            </a:r>
            <a:endParaRPr b="1"/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◦"/>
            </a:pPr>
            <a:r>
              <a:rPr lang="en" sz="1200"/>
              <a:t>Server Creation/Maintenance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◦"/>
            </a:pPr>
            <a:r>
              <a:rPr lang="en" sz="1200"/>
              <a:t>DevOps</a:t>
            </a:r>
            <a:endParaRPr sz="1200"/>
          </a:p>
        </p:txBody>
      </p:sp>
      <p:sp>
        <p:nvSpPr>
          <p:cNvPr id="194" name="Google Shape;194;p31"/>
          <p:cNvSpPr txBox="1"/>
          <p:nvPr>
            <p:ph idx="3" type="body"/>
          </p:nvPr>
        </p:nvSpPr>
        <p:spPr>
          <a:xfrm>
            <a:off x="6219025" y="2893781"/>
            <a:ext cx="2403600" cy="12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/>
              <a:t>Rishabh Tewari</a:t>
            </a:r>
            <a:endParaRPr b="1"/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◦"/>
            </a:pPr>
            <a:r>
              <a:rPr lang="en" sz="1200"/>
              <a:t>Front End Fixes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◦"/>
            </a:pPr>
            <a:r>
              <a:rPr lang="en" sz="1200"/>
              <a:t>Back End Fixes</a:t>
            </a:r>
            <a:endParaRPr sz="1200"/>
          </a:p>
        </p:txBody>
      </p:sp>
      <p:sp>
        <p:nvSpPr>
          <p:cNvPr id="195" name="Google Shape;195;p31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9"/>
          <p:cNvSpPr txBox="1"/>
          <p:nvPr>
            <p:ph type="title"/>
          </p:nvPr>
        </p:nvSpPr>
        <p:spPr>
          <a:xfrm>
            <a:off x="1165475" y="3972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Code Blocks - Frontend</a:t>
            </a:r>
            <a:endParaRPr sz="2100"/>
          </a:p>
        </p:txBody>
      </p:sp>
      <p:sp>
        <p:nvSpPr>
          <p:cNvPr id="353" name="Google Shape;353;p49"/>
          <p:cNvSpPr/>
          <p:nvPr/>
        </p:nvSpPr>
        <p:spPr>
          <a:xfrm>
            <a:off x="3436209" y="1631925"/>
            <a:ext cx="2290800" cy="22734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54" name="Google Shape;354;p49"/>
          <p:cNvSpPr/>
          <p:nvPr/>
        </p:nvSpPr>
        <p:spPr>
          <a:xfrm>
            <a:off x="1369925" y="1631925"/>
            <a:ext cx="2290800" cy="22734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55" name="Google Shape;355;p49"/>
          <p:cNvSpPr/>
          <p:nvPr/>
        </p:nvSpPr>
        <p:spPr>
          <a:xfrm>
            <a:off x="5534528" y="1631925"/>
            <a:ext cx="2290800" cy="2273400"/>
          </a:xfrm>
          <a:prstGeom prst="ellipse">
            <a:avLst/>
          </a:prstGeom>
          <a:noFill/>
          <a:ln cap="flat" cmpd="sng" w="9525">
            <a:solidFill>
              <a:srgbClr val="6D9EE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56" name="Google Shape;356;p49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7" name="Google Shape;357;p49"/>
          <p:cNvSpPr/>
          <p:nvPr/>
        </p:nvSpPr>
        <p:spPr>
          <a:xfrm>
            <a:off x="3417425" y="704075"/>
            <a:ext cx="2290800" cy="4126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8" name="Google Shape;35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1780" y="762512"/>
            <a:ext cx="2180444" cy="401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0"/>
          <p:cNvSpPr txBox="1"/>
          <p:nvPr>
            <p:ph type="title"/>
          </p:nvPr>
        </p:nvSpPr>
        <p:spPr>
          <a:xfrm>
            <a:off x="1165475" y="3972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Code Blocks - Frontend</a:t>
            </a:r>
            <a:endParaRPr sz="2100"/>
          </a:p>
        </p:txBody>
      </p:sp>
      <p:sp>
        <p:nvSpPr>
          <p:cNvPr id="364" name="Google Shape;364;p50"/>
          <p:cNvSpPr/>
          <p:nvPr/>
        </p:nvSpPr>
        <p:spPr>
          <a:xfrm>
            <a:off x="3436209" y="1631925"/>
            <a:ext cx="2290800" cy="22734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65" name="Google Shape;365;p50"/>
          <p:cNvSpPr/>
          <p:nvPr/>
        </p:nvSpPr>
        <p:spPr>
          <a:xfrm>
            <a:off x="1369925" y="1631925"/>
            <a:ext cx="2290800" cy="22734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66" name="Google Shape;366;p50"/>
          <p:cNvSpPr/>
          <p:nvPr/>
        </p:nvSpPr>
        <p:spPr>
          <a:xfrm>
            <a:off x="5534528" y="1631925"/>
            <a:ext cx="2290800" cy="2273400"/>
          </a:xfrm>
          <a:prstGeom prst="ellipse">
            <a:avLst/>
          </a:prstGeom>
          <a:noFill/>
          <a:ln cap="flat" cmpd="sng" w="9525">
            <a:solidFill>
              <a:srgbClr val="6D9EE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67" name="Google Shape;367;p50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8" name="Google Shape;368;p50"/>
          <p:cNvSpPr/>
          <p:nvPr/>
        </p:nvSpPr>
        <p:spPr>
          <a:xfrm>
            <a:off x="2219150" y="784275"/>
            <a:ext cx="4696800" cy="3967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9" name="Google Shape;36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7072" y="827488"/>
            <a:ext cx="4609850" cy="388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1"/>
          <p:cNvSpPr/>
          <p:nvPr/>
        </p:nvSpPr>
        <p:spPr>
          <a:xfrm>
            <a:off x="1510175" y="1083775"/>
            <a:ext cx="3216000" cy="3198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51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Version Control</a:t>
            </a:r>
            <a:endParaRPr sz="2100"/>
          </a:p>
        </p:txBody>
      </p:sp>
      <p:sp>
        <p:nvSpPr>
          <p:cNvPr id="376" name="Google Shape;376;p51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ile:Octicons-mark-github.svg - Wikipedia" id="377" name="Google Shape;37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3625" y="1048225"/>
            <a:ext cx="3269101" cy="3269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1375" y="1048225"/>
            <a:ext cx="3340150" cy="334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2"/>
          <p:cNvSpPr/>
          <p:nvPr/>
        </p:nvSpPr>
        <p:spPr>
          <a:xfrm>
            <a:off x="4397300" y="1572375"/>
            <a:ext cx="3624300" cy="230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52"/>
          <p:cNvSpPr txBox="1"/>
          <p:nvPr>
            <p:ph idx="4294967295" type="body"/>
          </p:nvPr>
        </p:nvSpPr>
        <p:spPr>
          <a:xfrm>
            <a:off x="1154850" y="2278700"/>
            <a:ext cx="2745000" cy="16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Project Demonstration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The software in motion</a:t>
            </a:r>
            <a:endParaRPr sz="1800"/>
          </a:p>
        </p:txBody>
      </p:sp>
      <p:sp>
        <p:nvSpPr>
          <p:cNvPr id="385" name="Google Shape;385;p52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86" name="Google Shape;386;p52"/>
          <p:cNvGrpSpPr/>
          <p:nvPr/>
        </p:nvGrpSpPr>
        <p:grpSpPr>
          <a:xfrm>
            <a:off x="3938374" y="1462324"/>
            <a:ext cx="4537267" cy="2661148"/>
            <a:chOff x="3938374" y="1462324"/>
            <a:chExt cx="4537267" cy="2661148"/>
          </a:xfrm>
        </p:grpSpPr>
        <p:sp>
          <p:nvSpPr>
            <p:cNvPr id="387" name="Google Shape;387;p52"/>
            <p:cNvSpPr/>
            <p:nvPr/>
          </p:nvSpPr>
          <p:spPr>
            <a:xfrm>
              <a:off x="4309824" y="1462324"/>
              <a:ext cx="3793780" cy="2539405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52"/>
            <p:cNvSpPr/>
            <p:nvPr/>
          </p:nvSpPr>
          <p:spPr>
            <a:xfrm>
              <a:off x="3938374" y="4053515"/>
              <a:ext cx="4537267" cy="69956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52"/>
            <p:cNvSpPr/>
            <p:nvPr/>
          </p:nvSpPr>
          <p:spPr>
            <a:xfrm>
              <a:off x="3938374" y="3997489"/>
              <a:ext cx="4536567" cy="55964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52"/>
            <p:cNvSpPr/>
            <p:nvPr/>
          </p:nvSpPr>
          <p:spPr>
            <a:xfrm>
              <a:off x="5872718" y="3997489"/>
              <a:ext cx="664383" cy="34978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91" name="Google Shape;39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0962" y="1998702"/>
            <a:ext cx="2472100" cy="1457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3"/>
          <p:cNvSpPr txBox="1"/>
          <p:nvPr>
            <p:ph type="title"/>
          </p:nvPr>
        </p:nvSpPr>
        <p:spPr>
          <a:xfrm>
            <a:off x="1165475" y="3972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Performance Metrics</a:t>
            </a:r>
            <a:endParaRPr sz="2100"/>
          </a:p>
        </p:txBody>
      </p:sp>
      <p:sp>
        <p:nvSpPr>
          <p:cNvPr id="397" name="Google Shape;397;p53"/>
          <p:cNvSpPr/>
          <p:nvPr/>
        </p:nvSpPr>
        <p:spPr>
          <a:xfrm>
            <a:off x="3436209" y="1631925"/>
            <a:ext cx="2290800" cy="22734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98" name="Google Shape;398;p53"/>
          <p:cNvSpPr/>
          <p:nvPr/>
        </p:nvSpPr>
        <p:spPr>
          <a:xfrm>
            <a:off x="1369925" y="1631925"/>
            <a:ext cx="2290800" cy="22734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99" name="Google Shape;399;p53"/>
          <p:cNvSpPr/>
          <p:nvPr/>
        </p:nvSpPr>
        <p:spPr>
          <a:xfrm>
            <a:off x="5534528" y="1631925"/>
            <a:ext cx="2290800" cy="2273400"/>
          </a:xfrm>
          <a:prstGeom prst="ellipse">
            <a:avLst/>
          </a:prstGeom>
          <a:noFill/>
          <a:ln cap="flat" cmpd="sng" w="9525">
            <a:solidFill>
              <a:srgbClr val="6D9EE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00" name="Google Shape;400;p53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1" name="Google Shape;401;p53"/>
          <p:cNvSpPr/>
          <p:nvPr/>
        </p:nvSpPr>
        <p:spPr>
          <a:xfrm>
            <a:off x="2156775" y="1288675"/>
            <a:ext cx="4866000" cy="1251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2" name="Google Shape;40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325" y="1349800"/>
            <a:ext cx="4770300" cy="1139275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53"/>
          <p:cNvSpPr/>
          <p:nvPr/>
        </p:nvSpPr>
        <p:spPr>
          <a:xfrm>
            <a:off x="1479450" y="3056900"/>
            <a:ext cx="6229800" cy="392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4" name="Google Shape;404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9375" y="3096625"/>
            <a:ext cx="6130199" cy="30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4"/>
          <p:cNvSpPr txBox="1"/>
          <p:nvPr>
            <p:ph type="title"/>
          </p:nvPr>
        </p:nvSpPr>
        <p:spPr>
          <a:xfrm>
            <a:off x="1165475" y="3972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Performance Metrics</a:t>
            </a:r>
            <a:endParaRPr sz="2100"/>
          </a:p>
        </p:txBody>
      </p:sp>
      <p:sp>
        <p:nvSpPr>
          <p:cNvPr id="410" name="Google Shape;410;p54"/>
          <p:cNvSpPr/>
          <p:nvPr/>
        </p:nvSpPr>
        <p:spPr>
          <a:xfrm>
            <a:off x="3433059" y="1730550"/>
            <a:ext cx="2290800" cy="22734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11" name="Google Shape;411;p54"/>
          <p:cNvSpPr/>
          <p:nvPr/>
        </p:nvSpPr>
        <p:spPr>
          <a:xfrm>
            <a:off x="1366775" y="1730550"/>
            <a:ext cx="2290800" cy="22734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12" name="Google Shape;412;p54"/>
          <p:cNvSpPr/>
          <p:nvPr/>
        </p:nvSpPr>
        <p:spPr>
          <a:xfrm>
            <a:off x="5531378" y="1730550"/>
            <a:ext cx="2290800" cy="2273400"/>
          </a:xfrm>
          <a:prstGeom prst="ellipse">
            <a:avLst/>
          </a:prstGeom>
          <a:noFill/>
          <a:ln cap="flat" cmpd="sng" w="9525">
            <a:solidFill>
              <a:srgbClr val="6D9EE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13" name="Google Shape;413;p54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4" name="Google Shape;414;p54"/>
          <p:cNvSpPr/>
          <p:nvPr/>
        </p:nvSpPr>
        <p:spPr>
          <a:xfrm>
            <a:off x="1074125" y="2254300"/>
            <a:ext cx="6562200" cy="2772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5" name="Google Shape;415;p54"/>
          <p:cNvPicPr preferRelativeResize="0"/>
          <p:nvPr/>
        </p:nvPicPr>
        <p:blipFill rotWithShape="1">
          <a:blip r:embed="rId3">
            <a:alphaModFix/>
          </a:blip>
          <a:srcRect b="0" l="0" r="7927" t="0"/>
          <a:stretch/>
        </p:blipFill>
        <p:spPr>
          <a:xfrm>
            <a:off x="1159268" y="2317653"/>
            <a:ext cx="6392039" cy="2645319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54"/>
          <p:cNvSpPr txBox="1"/>
          <p:nvPr/>
        </p:nvSpPr>
        <p:spPr>
          <a:xfrm>
            <a:off x="1261000" y="162025"/>
            <a:ext cx="747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graphicFrame>
        <p:nvGraphicFramePr>
          <p:cNvPr id="417" name="Google Shape;417;p54"/>
          <p:cNvGraphicFramePr/>
          <p:nvPr/>
        </p:nvGraphicFramePr>
        <p:xfrm>
          <a:off x="4288075" y="9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{A4B62C85-8FC3-4BF3-AAC6-8200E4ADF5B4}</a:tableStyleId>
              </a:tblPr>
              <a:tblGrid>
                <a:gridCol w="1538125"/>
                <a:gridCol w="819725"/>
                <a:gridCol w="1507925"/>
                <a:gridCol w="761300"/>
              </a:tblGrid>
              <a:tr h="38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9C0BA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LoadAllPosts()</a:t>
                      </a:r>
                      <a:endParaRPr>
                        <a:solidFill>
                          <a:srgbClr val="39C0BA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9C0BA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6ms</a:t>
                      </a:r>
                      <a:endParaRPr>
                        <a:solidFill>
                          <a:srgbClr val="39C0BA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9C0BA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LoadAll</a:t>
                      </a:r>
                      <a:br>
                        <a:rPr lang="en">
                          <a:solidFill>
                            <a:srgbClr val="39C0BA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</a:br>
                      <a:r>
                        <a:rPr lang="en">
                          <a:solidFill>
                            <a:srgbClr val="39C0BA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Communities()</a:t>
                      </a:r>
                      <a:endParaRPr>
                        <a:solidFill>
                          <a:srgbClr val="39C0BA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9C0BA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0.8ms</a:t>
                      </a:r>
                      <a:endParaRPr>
                        <a:solidFill>
                          <a:srgbClr val="39C0BA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  <a:tr h="53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9C0BA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LogValidate()</a:t>
                      </a:r>
                      <a:endParaRPr>
                        <a:solidFill>
                          <a:srgbClr val="39C0BA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9C0BA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575ms</a:t>
                      </a:r>
                      <a:endParaRPr>
                        <a:solidFill>
                          <a:srgbClr val="39C0BA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9C0BA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constructPost()</a:t>
                      </a:r>
                      <a:endParaRPr>
                        <a:solidFill>
                          <a:srgbClr val="39C0BA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9C0BA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13ms</a:t>
                      </a:r>
                      <a:endParaRPr>
                        <a:solidFill>
                          <a:srgbClr val="39C0BA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  <a:tr h="38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9C0BA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Home()</a:t>
                      </a:r>
                      <a:endParaRPr>
                        <a:solidFill>
                          <a:srgbClr val="39C0BA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9C0BA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396ms</a:t>
                      </a:r>
                      <a:endParaRPr>
                        <a:solidFill>
                          <a:srgbClr val="39C0BA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9C0BA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createMap()</a:t>
                      </a:r>
                      <a:endParaRPr>
                        <a:solidFill>
                          <a:srgbClr val="39C0BA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9C0BA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383ms</a:t>
                      </a:r>
                      <a:endParaRPr>
                        <a:solidFill>
                          <a:srgbClr val="39C0BA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5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Conclusions</a:t>
            </a:r>
            <a:endParaRPr sz="2100"/>
          </a:p>
        </p:txBody>
      </p:sp>
      <p:sp>
        <p:nvSpPr>
          <p:cNvPr id="423" name="Google Shape;423;p55"/>
          <p:cNvSpPr txBox="1"/>
          <p:nvPr>
            <p:ph idx="1" type="body"/>
          </p:nvPr>
        </p:nvSpPr>
        <p:spPr>
          <a:xfrm>
            <a:off x="1165498" y="1054315"/>
            <a:ext cx="6858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300"/>
              <a:buChar char="◦"/>
            </a:pPr>
            <a:r>
              <a:rPr lang="en" sz="1300"/>
              <a:t>Provide ease connecting with others with similar interests by providing them a platform.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◦"/>
            </a:pPr>
            <a:r>
              <a:rPr lang="en" sz="1300"/>
              <a:t>Encourage participation in local communities through events and our map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◦"/>
            </a:pPr>
            <a:r>
              <a:rPr lang="en" sz="1300"/>
              <a:t>Our project should revolutionize the social media field</a:t>
            </a:r>
            <a:endParaRPr sz="2400"/>
          </a:p>
        </p:txBody>
      </p:sp>
      <p:sp>
        <p:nvSpPr>
          <p:cNvPr id="424" name="Google Shape;424;p55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5" name="Google Shape;425;p55"/>
          <p:cNvSpPr txBox="1"/>
          <p:nvPr>
            <p:ph type="title"/>
          </p:nvPr>
        </p:nvSpPr>
        <p:spPr>
          <a:xfrm>
            <a:off x="1156575" y="25308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Future Plans</a:t>
            </a:r>
            <a:endParaRPr sz="2100"/>
          </a:p>
        </p:txBody>
      </p:sp>
      <p:sp>
        <p:nvSpPr>
          <p:cNvPr id="426" name="Google Shape;426;p55"/>
          <p:cNvSpPr txBox="1"/>
          <p:nvPr>
            <p:ph idx="1" type="body"/>
          </p:nvPr>
        </p:nvSpPr>
        <p:spPr>
          <a:xfrm>
            <a:off x="1165498" y="3084965"/>
            <a:ext cx="6858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300"/>
              <a:buChar char="◦"/>
            </a:pPr>
            <a:r>
              <a:rPr lang="en" sz="1300"/>
              <a:t>If we continued, further features and quality of life would be added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◦"/>
            </a:pPr>
            <a:r>
              <a:rPr lang="en" sz="1300"/>
              <a:t>Effective teamwork and planning deadlines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◦"/>
            </a:pPr>
            <a:r>
              <a:rPr lang="en" sz="1300"/>
              <a:t>Understanding on task assignment and completion</a:t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Communities?</a:t>
            </a:r>
            <a:endParaRPr/>
          </a:p>
        </p:txBody>
      </p:sp>
      <p:sp>
        <p:nvSpPr>
          <p:cNvPr id="201" name="Google Shape;201;p32"/>
          <p:cNvSpPr txBox="1"/>
          <p:nvPr>
            <p:ph idx="1" type="subTitle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/>
              <a:t>Brief</a:t>
            </a:r>
            <a:r>
              <a:rPr lang="en"/>
              <a:t> Review</a:t>
            </a:r>
            <a:endParaRPr/>
          </a:p>
        </p:txBody>
      </p:sp>
      <p:sp>
        <p:nvSpPr>
          <p:cNvPr id="202" name="Google Shape;202;p32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3" name="Google Shape;203;p32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39C0BA"/>
                </a:solidFill>
              </a:rPr>
              <a:t>Reminder of our Project</a:t>
            </a:r>
            <a:endParaRPr sz="2100">
              <a:solidFill>
                <a:srgbClr val="39C0BA"/>
              </a:solidFill>
            </a:endParaRPr>
          </a:p>
        </p:txBody>
      </p:sp>
      <p:sp>
        <p:nvSpPr>
          <p:cNvPr id="209" name="Google Shape;209;p33"/>
          <p:cNvSpPr txBox="1"/>
          <p:nvPr>
            <p:ph idx="1" type="body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/>
              <a:t>Massive Connectivity Online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/>
              <a:t>Distant relationships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/>
              <a:t>Local Area Community App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/>
              <a:t>Use our app for News, Posts and Events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/>
              <a:t>Limited Scope</a:t>
            </a:r>
            <a:endParaRPr sz="2400"/>
          </a:p>
        </p:txBody>
      </p:sp>
      <p:sp>
        <p:nvSpPr>
          <p:cNvPr id="210" name="Google Shape;210;p33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9C0BA"/>
                </a:solidFill>
              </a:rPr>
              <a:t>Objectives</a:t>
            </a:r>
            <a:endParaRPr sz="2200">
              <a:solidFill>
                <a:srgbClr val="39C0BA"/>
              </a:solidFill>
            </a:endParaRPr>
          </a:p>
        </p:txBody>
      </p:sp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1165498" y="1005672"/>
            <a:ext cx="6858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◦"/>
            </a:pPr>
            <a:r>
              <a:rPr lang="en" sz="1800"/>
              <a:t>Create an application to connect with people within the local scene.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◦"/>
            </a:pPr>
            <a:r>
              <a:rPr lang="en" sz="1800"/>
              <a:t>Diversify from similar platforms by filtering visibility to a user’s location.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◦"/>
            </a:pPr>
            <a:r>
              <a:rPr lang="en" sz="1800"/>
              <a:t>Encourage participation in local communities via local events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◦"/>
            </a:pPr>
            <a:r>
              <a:rPr lang="en" sz="1800"/>
              <a:t>Allow any user to start a group and recruit others within the local scene.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◦"/>
            </a:pPr>
            <a:r>
              <a:rPr lang="en" sz="1800"/>
              <a:t>Create tools to maintain and moderate that community.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◦"/>
            </a:pPr>
            <a:r>
              <a:rPr lang="en" sz="1800"/>
              <a:t>Cultivate healthy user-base through continuous app growth.</a:t>
            </a:r>
            <a:endParaRPr sz="1800"/>
          </a:p>
        </p:txBody>
      </p:sp>
      <p:sp>
        <p:nvSpPr>
          <p:cNvPr id="217" name="Google Shape;217;p34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39C0BA"/>
                </a:solidFill>
              </a:rPr>
              <a:t>Specifications</a:t>
            </a:r>
            <a:endParaRPr sz="2100">
              <a:solidFill>
                <a:srgbClr val="39C0BA"/>
              </a:solidFill>
            </a:endParaRPr>
          </a:p>
        </p:txBody>
      </p:sp>
      <p:sp>
        <p:nvSpPr>
          <p:cNvPr id="223" name="Google Shape;223;p35"/>
          <p:cNvSpPr txBox="1"/>
          <p:nvPr>
            <p:ph idx="1" type="body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/>
              <a:t>Database: MariaDB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/>
              <a:t>Server Storage: 25 GB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/>
              <a:t>Hosting Service: Linode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/>
              <a:t>Hosting Service Expense: $5/month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/>
              <a:t>Web Framework: Revel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/>
              <a:t>Frontend Development: HTML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/>
              <a:t>API:    	Nominatim and Leaflet</a:t>
            </a:r>
            <a:endParaRPr sz="2400"/>
          </a:p>
        </p:txBody>
      </p:sp>
      <p:sp>
        <p:nvSpPr>
          <p:cNvPr id="224" name="Google Shape;224;p35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39C0BA"/>
                </a:solidFill>
              </a:rPr>
              <a:t>Functionality</a:t>
            </a:r>
            <a:endParaRPr sz="2100">
              <a:solidFill>
                <a:srgbClr val="39C0BA"/>
              </a:solidFill>
            </a:endParaRPr>
          </a:p>
        </p:txBody>
      </p:sp>
      <p:sp>
        <p:nvSpPr>
          <p:cNvPr id="230" name="Google Shape;230;p36"/>
          <p:cNvSpPr txBox="1"/>
          <p:nvPr>
            <p:ph idx="1" type="body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675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50"/>
              <a:buChar char="◦"/>
            </a:pPr>
            <a:r>
              <a:rPr lang="en" sz="1450"/>
              <a:t>Provide account creation and tools, including a membership system</a:t>
            </a:r>
            <a:endParaRPr sz="1450"/>
          </a:p>
          <a:p>
            <a:pPr indent="-3206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50"/>
              <a:buChar char="◦"/>
            </a:pPr>
            <a:r>
              <a:rPr lang="en" sz="1450"/>
              <a:t>Provide community creation and management tools</a:t>
            </a:r>
            <a:endParaRPr sz="1450"/>
          </a:p>
          <a:p>
            <a:pPr indent="-3206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50"/>
              <a:buChar char="◦"/>
            </a:pPr>
            <a:r>
              <a:rPr lang="en" sz="1450"/>
              <a:t>Individual community message boards </a:t>
            </a:r>
            <a:endParaRPr sz="1450"/>
          </a:p>
          <a:p>
            <a:pPr indent="-3206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50"/>
              <a:buChar char="◦"/>
            </a:pPr>
            <a:r>
              <a:rPr lang="en" sz="1450"/>
              <a:t>Ad and premium memberships for monetization purposes</a:t>
            </a:r>
            <a:endParaRPr sz="1450"/>
          </a:p>
          <a:p>
            <a:pPr indent="-3206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50"/>
              <a:buChar char="◦"/>
            </a:pPr>
            <a:r>
              <a:rPr lang="en" sz="1450"/>
              <a:t>Filters for relevant communities based on search parameters and location</a:t>
            </a:r>
            <a:endParaRPr sz="1450"/>
          </a:p>
          <a:p>
            <a:pPr indent="-3206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50"/>
              <a:buChar char="◦"/>
            </a:pPr>
            <a:r>
              <a:rPr lang="en" sz="1450"/>
              <a:t>Community event scheduler to communicate to all users in a community</a:t>
            </a:r>
            <a:endParaRPr sz="2300"/>
          </a:p>
        </p:txBody>
      </p:sp>
      <p:sp>
        <p:nvSpPr>
          <p:cNvPr id="231" name="Google Shape;231;p36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39C0BA"/>
                </a:solidFill>
              </a:rPr>
              <a:t>Standards and Safety</a:t>
            </a:r>
            <a:endParaRPr sz="2100">
              <a:solidFill>
                <a:srgbClr val="39C0BA"/>
              </a:solidFill>
            </a:endParaRPr>
          </a:p>
        </p:txBody>
      </p:sp>
      <p:sp>
        <p:nvSpPr>
          <p:cNvPr id="237" name="Google Shape;237;p37"/>
          <p:cNvSpPr txBox="1"/>
          <p:nvPr>
            <p:ph idx="1" type="body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ISO-Standard Password Encryption </a:t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◦"/>
            </a:pPr>
            <a:r>
              <a:rPr lang="en" sz="1600"/>
              <a:t>All sensitive data such as passwords and geolocation data are encrypted 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GDPR-Get permission to keep info and will not sell it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◦"/>
            </a:pPr>
            <a:r>
              <a:rPr lang="en" sz="1600">
                <a:solidFill>
                  <a:schemeClr val="lt2"/>
                </a:solidFill>
              </a:rPr>
              <a:t>The app needs to use sensitive data so we maintain user anonymity while using the app’s location features</a:t>
            </a:r>
            <a:endParaRPr sz="16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</a:rPr>
              <a:t>ANSI - Working to generally improve public health through the app</a:t>
            </a:r>
            <a:endParaRPr sz="1600">
              <a:solidFill>
                <a:schemeClr val="lt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◦"/>
            </a:pPr>
            <a:r>
              <a:rPr lang="en" sz="1600">
                <a:solidFill>
                  <a:schemeClr val="lt2"/>
                </a:solidFill>
              </a:rPr>
              <a:t>Fostering in person interaction between communities</a:t>
            </a:r>
            <a:endParaRPr sz="16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</a:endParaRPr>
          </a:p>
        </p:txBody>
      </p:sp>
      <p:sp>
        <p:nvSpPr>
          <p:cNvPr id="238" name="Google Shape;238;p37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Gantt Chart</a:t>
            </a:r>
            <a:endParaRPr sz="2100"/>
          </a:p>
        </p:txBody>
      </p:sp>
      <p:pic>
        <p:nvPicPr>
          <p:cNvPr id="244" name="Google Shape;24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475" y="1100850"/>
            <a:ext cx="7229475" cy="315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