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289" r:id="rId5"/>
    <p:sldId id="290" r:id="rId6"/>
    <p:sldId id="291" r:id="rId7"/>
    <p:sldId id="297" r:id="rId8"/>
    <p:sldId id="298" r:id="rId9"/>
    <p:sldId id="301" r:id="rId10"/>
    <p:sldId id="300" r:id="rId11"/>
    <p:sldId id="27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7697" y="1806627"/>
            <a:ext cx="9583948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epoch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training_epochs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epoch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만큼 수행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avg_cost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한번에 학습할 데이터 량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batch_xs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batch_ys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mnist.train.next_batch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{X: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batch_xs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batch_ys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c, _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sess.run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([cost, optimizer],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avg_cost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+= c / 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CN" altLang="en-US" dirty="0"/>
          </a:p>
        </p:txBody>
      </p:sp>
      <p:sp>
        <p:nvSpPr>
          <p:cNvPr id="5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목표 </a:t>
            </a:r>
            <a:r>
              <a:rPr lang="en-US" altLang="ko-KR" sz="4000" dirty="0" smtClean="0">
                <a:solidFill>
                  <a:schemeClr val="bg1"/>
                </a:solidFill>
              </a:rPr>
              <a:t>– MNIST </a:t>
            </a:r>
            <a:r>
              <a:rPr lang="ko-KR" altLang="en-US" sz="4000" dirty="0" smtClean="0">
                <a:solidFill>
                  <a:schemeClr val="bg1"/>
                </a:solidFill>
              </a:rPr>
              <a:t>의 트레이닝 결과 향상 시키는 방법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58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90%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한계층에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94%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계층을 늘리고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97% Xavier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를 이용해서 초기화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595257"/>
            <a:ext cx="3365062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98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계층을 늘리고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Xavier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는 초기의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initializer 0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에 가깝게 나온다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Var</a:t>
            </a:r>
            <a:r>
              <a:rPr lang="en-US" altLang="ko-KR" sz="1600" dirty="0"/>
              <a:t>(W)=</a:t>
            </a:r>
            <a:r>
              <a:rPr lang="en-US" altLang="ko-KR" sz="1600" dirty="0" smtClean="0"/>
              <a:t>2/</a:t>
            </a:r>
            <a:r>
              <a:rPr lang="en-US" altLang="ko-KR" sz="1600" dirty="0" err="1" smtClean="0"/>
              <a:t>n</a:t>
            </a:r>
            <a:r>
              <a:rPr lang="en-US" altLang="ko-KR" sz="900" dirty="0" err="1" smtClean="0"/>
              <a:t>in</a:t>
            </a:r>
            <a:r>
              <a:rPr lang="en-US" altLang="ko-KR" sz="1600" dirty="0" err="1" smtClean="0"/>
              <a:t>+n</a:t>
            </a:r>
            <a:r>
              <a:rPr lang="en-US" altLang="ko-KR" sz="900" dirty="0" err="1" smtClean="0"/>
              <a:t>out</a:t>
            </a:r>
            <a:r>
              <a:rPr lang="en-US" altLang="ko-KR" sz="900" dirty="0" smtClean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초기 데이터 </a:t>
            </a:r>
            <a:r>
              <a:rPr lang="en-US" altLang="ko-KR" dirty="0" smtClean="0"/>
              <a:t>import &amp;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8906" y="1582340"/>
            <a:ext cx="1028268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input_data.read_data_sets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MNIST_data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one_hot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0.001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training_epochs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mnist.train.num_examples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tf.placeholder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(tf.float32, [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784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초기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tf.placeholder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(tf.float32, [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판단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해야할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결과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개수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 layer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) </a:t>
            </a:r>
            <a:endParaRPr lang="zh-CN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2423" y="1490833"/>
            <a:ext cx="102223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W1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784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tf.contrib.layers.xavier_initializer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784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 인풋이 들어가고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512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개의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아웃풋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초기화를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xavier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으로 하면 초기의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initializer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가 아주 잘 되어 나온다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tf.random_normal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(X, W1) + b1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tf.nn.dropout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(L1,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dropout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layer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층이 많아지면서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overffiting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이 일어나는걸 방지한다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전체중의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몇프로의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네트워크를 끊어줄 것인지 결정한다 통상적으로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0.5~0.7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정도 끊어준다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테스팅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할때는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네트워크를 총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동원해야하기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때문에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으로 설정한다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4015" y="1863306"/>
            <a:ext cx="9989389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W5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tf.contrib.layers.xavier_initializer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512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 인풋이 들어가고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개의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아웃풋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마지막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레이어는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개가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나와야하는건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고정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b5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tf.random_normal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smtClean="0"/>
              <a:t>( layer 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285875"/>
            <a:ext cx="8324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273</Words>
  <Application>Microsoft Office PowerPoint</Application>
  <PresentationFormat>와이드스크린</PresentationFormat>
  <Paragraphs>101</Paragraphs>
  <Slides>12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微软雅黑</vt:lpstr>
      <vt:lpstr>黑体</vt:lpstr>
      <vt:lpstr>宋体</vt:lpstr>
      <vt:lpstr>Arial</vt:lpstr>
      <vt:lpstr>Arial Black</vt:lpstr>
      <vt:lpstr>Calibri</vt:lpstr>
      <vt:lpstr>Consolas</vt:lpstr>
      <vt:lpstr>Impact</vt:lpstr>
      <vt:lpstr>Wingdings</vt:lpstr>
      <vt:lpstr>Office 主题</vt:lpstr>
      <vt:lpstr>PowerPoint 프레젠테이션</vt:lpstr>
      <vt:lpstr>PowerPoint 프레젠테이션</vt:lpstr>
      <vt:lpstr>목표 </vt:lpstr>
      <vt:lpstr>트레이닝 결과</vt:lpstr>
      <vt:lpstr>Overfitting</vt:lpstr>
      <vt:lpstr>Code 설명 ( 초기 데이터 import &amp; 노드 설정 )</vt:lpstr>
      <vt:lpstr>Code 설명( layer 설정 ) </vt:lpstr>
      <vt:lpstr>Code 설명 ( 마지막 layer 값 )</vt:lpstr>
      <vt:lpstr>Code 설명 ( layer  )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40</cp:revision>
  <dcterms:created xsi:type="dcterms:W3CDTF">2015-05-05T08:02:00Z</dcterms:created>
  <dcterms:modified xsi:type="dcterms:W3CDTF">2018-12-18T01:09:04Z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