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3" r:id="rId3"/>
    <p:sldId id="342" r:id="rId4"/>
    <p:sldId id="354" r:id="rId5"/>
    <p:sldId id="350" r:id="rId6"/>
    <p:sldId id="341" r:id="rId7"/>
    <p:sldId id="345" r:id="rId8"/>
    <p:sldId id="351" r:id="rId9"/>
    <p:sldId id="352" r:id="rId10"/>
    <p:sldId id="353" r:id="rId11"/>
    <p:sldId id="346" r:id="rId12"/>
    <p:sldId id="348" r:id="rId13"/>
    <p:sldId id="347" r:id="rId14"/>
    <p:sldId id="344" r:id="rId15"/>
  </p:sldIdLst>
  <p:sldSz cx="9906000" cy="6858000" type="A4"/>
  <p:notesSz cx="6858000" cy="9144000"/>
  <p:defaultTextStyle>
    <a:defPPr>
      <a:defRPr lang="ko-KR"/>
    </a:defPPr>
    <a:lvl1pPr marL="0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건우" initials="정건" lastIdx="2" clrIdx="0">
    <p:extLst>
      <p:ext uri="{19B8F6BF-5375-455C-9EA6-DF929625EA0E}">
        <p15:presenceInfo xmlns:p15="http://schemas.microsoft.com/office/powerpoint/2012/main" userId="aab6d75b2f731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8268C"/>
    <a:srgbClr val="268BAA"/>
    <a:srgbClr val="1F8989"/>
    <a:srgbClr val="E2146C"/>
    <a:srgbClr val="F62291"/>
    <a:srgbClr val="23CFB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95648" autoAdjust="0"/>
  </p:normalViewPr>
  <p:slideViewPr>
    <p:cSldViewPr>
      <p:cViewPr varScale="1">
        <p:scale>
          <a:sx n="111" d="100"/>
          <a:sy n="111" d="100"/>
        </p:scale>
        <p:origin x="1452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122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2459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368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4917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614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7376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860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9834" algn="l" defTabSz="9424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1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8" y="207318"/>
            <a:ext cx="106070" cy="1060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325" tIns="40163" rIns="80325" bIns="4016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7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12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36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6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7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86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229" indent="0">
              <a:buNone/>
              <a:defRPr sz="2000" b="1"/>
            </a:lvl2pPr>
            <a:lvl3pPr marL="942459" indent="0">
              <a:buNone/>
              <a:defRPr sz="1900" b="1"/>
            </a:lvl3pPr>
            <a:lvl4pPr marL="1413687" indent="0">
              <a:buNone/>
              <a:defRPr sz="1600" b="1"/>
            </a:lvl4pPr>
            <a:lvl5pPr marL="1884917" indent="0">
              <a:buNone/>
              <a:defRPr sz="1600" b="1"/>
            </a:lvl5pPr>
            <a:lvl6pPr marL="2356146" indent="0">
              <a:buNone/>
              <a:defRPr sz="1600" b="1"/>
            </a:lvl6pPr>
            <a:lvl7pPr marL="2827376" indent="0">
              <a:buNone/>
              <a:defRPr sz="1600" b="1"/>
            </a:lvl7pPr>
            <a:lvl8pPr marL="3298604" indent="0">
              <a:buNone/>
              <a:defRPr sz="1600" b="1"/>
            </a:lvl8pPr>
            <a:lvl9pPr marL="376983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1229" indent="0">
              <a:buNone/>
              <a:defRPr sz="2900"/>
            </a:lvl2pPr>
            <a:lvl3pPr marL="942459" indent="0">
              <a:buNone/>
              <a:defRPr sz="2500"/>
            </a:lvl3pPr>
            <a:lvl4pPr marL="1413687" indent="0">
              <a:buNone/>
              <a:defRPr sz="2000"/>
            </a:lvl4pPr>
            <a:lvl5pPr marL="1884917" indent="0">
              <a:buNone/>
              <a:defRPr sz="2000"/>
            </a:lvl5pPr>
            <a:lvl6pPr marL="2356146" indent="0">
              <a:buNone/>
              <a:defRPr sz="2000"/>
            </a:lvl6pPr>
            <a:lvl7pPr marL="2827376" indent="0">
              <a:buNone/>
              <a:defRPr sz="2000"/>
            </a:lvl7pPr>
            <a:lvl8pPr marL="3298604" indent="0">
              <a:buNone/>
              <a:defRPr sz="2000"/>
            </a:lvl8pPr>
            <a:lvl9pPr marL="376983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71229" indent="0">
              <a:buNone/>
              <a:defRPr sz="1200"/>
            </a:lvl2pPr>
            <a:lvl3pPr marL="942459" indent="0">
              <a:buNone/>
              <a:defRPr sz="1100"/>
            </a:lvl3pPr>
            <a:lvl4pPr marL="1413687" indent="0">
              <a:buNone/>
              <a:defRPr sz="900"/>
            </a:lvl4pPr>
            <a:lvl5pPr marL="1884917" indent="0">
              <a:buNone/>
              <a:defRPr sz="900"/>
            </a:lvl5pPr>
            <a:lvl6pPr marL="2356146" indent="0">
              <a:buNone/>
              <a:defRPr sz="900"/>
            </a:lvl6pPr>
            <a:lvl7pPr marL="2827376" indent="0">
              <a:buNone/>
              <a:defRPr sz="900"/>
            </a:lvl7pPr>
            <a:lvl8pPr marL="3298604" indent="0">
              <a:buNone/>
              <a:defRPr sz="900"/>
            </a:lvl8pPr>
            <a:lvl9pPr marL="376983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1" y="6237313"/>
            <a:ext cx="147741" cy="484163"/>
          </a:xfrm>
          <a:prstGeom prst="rect">
            <a:avLst/>
          </a:prstGeom>
        </p:spPr>
        <p:txBody>
          <a:bodyPr lIns="94246" tIns="47123" rIns="94246" bIns="4712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40"/>
            <a:ext cx="8915400" cy="1143000"/>
          </a:xfrm>
          <a:prstGeom prst="rect">
            <a:avLst/>
          </a:prstGeom>
        </p:spPr>
        <p:txBody>
          <a:bodyPr vert="horz" lIns="94246" tIns="47123" rIns="94246" bIns="471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4246" tIns="47123" rIns="94246" bIns="471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4246" tIns="47123" rIns="94246" bIns="47123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456233" y="6453336"/>
            <a:ext cx="2993534" cy="216024"/>
          </a:xfrm>
          <a:prstGeom prst="rect">
            <a:avLst/>
          </a:prstGeom>
        </p:spPr>
        <p:txBody>
          <a:bodyPr vert="horz" lIns="94246" tIns="47123" rIns="94246" bIns="47123" rtlCol="0" anchor="ctr">
            <a:noAutofit/>
          </a:bodyPr>
          <a:lstStyle>
            <a:lvl1pPr algn="ctr" defTabSz="942459" rtl="0" eaLnBrk="1" latinLnBrk="1" hangingPunct="1">
              <a:spcBef>
                <a:spcPct val="0"/>
              </a:spcBef>
              <a:buNone/>
              <a:defRPr sz="4600" kern="1200" spc="-155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dist"/>
            <a:r>
              <a:rPr lang="en-US" altLang="ko-KR" sz="800" spc="0" dirty="0" smtClean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  <a:cs typeface="+mn-cs"/>
              </a:rPr>
              <a:t>2017.05.27 / ANGRYMOMO.KR.GG</a:t>
            </a:r>
            <a:endParaRPr lang="ko-KR" altLang="en-US" sz="1050" spc="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42459" rtl="0" eaLnBrk="1" latinLnBrk="1" hangingPunct="1">
        <a:spcBef>
          <a:spcPct val="0"/>
        </a:spcBef>
        <a:buNone/>
        <a:defRPr sz="4600" kern="1200" spc="-155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53423" indent="-353423" algn="l" defTabSz="942459" rtl="0" eaLnBrk="1" latinLnBrk="1" hangingPunct="1">
        <a:spcBef>
          <a:spcPct val="20000"/>
        </a:spcBef>
        <a:buFont typeface="Arial" pitchFamily="34" charset="0"/>
        <a:buChar char="•"/>
        <a:defRPr sz="33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65747" indent="-294518" algn="l" defTabSz="942459" rtl="0" eaLnBrk="1" latinLnBrk="1" hangingPunct="1">
        <a:spcBef>
          <a:spcPct val="20000"/>
        </a:spcBef>
        <a:buFont typeface="Arial" pitchFamily="34" charset="0"/>
        <a:buChar char="–"/>
        <a:defRPr sz="29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78073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5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49302" indent="-235614" algn="l" defTabSz="942459" rtl="0" eaLnBrk="1" latinLnBrk="1" hangingPunct="1">
        <a:spcBef>
          <a:spcPct val="20000"/>
        </a:spcBef>
        <a:buFont typeface="Arial" pitchFamily="34" charset="0"/>
        <a:buChar char="–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120531" indent="-235614" algn="l" defTabSz="942459" rtl="0" eaLnBrk="1" latinLnBrk="1" hangingPunct="1">
        <a:spcBef>
          <a:spcPct val="20000"/>
        </a:spcBef>
        <a:buFont typeface="Arial" pitchFamily="34" charset="0"/>
        <a:buChar char="»"/>
        <a:defRPr sz="2000" kern="1200" spc="-103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91761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2990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4219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448" indent="-235614" algn="l" defTabSz="9424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2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459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368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917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614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376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860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9834" algn="l" defTabSz="94245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gw.github.io/image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91109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7113240" y="4775670"/>
            <a:ext cx="3889649" cy="5706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14110088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정건우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14110089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정도영</a:t>
            </a:r>
            <a:endParaRPr lang="en-US" altLang="ko-KR" sz="1600" b="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시험항목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Image Size: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이미지의 크기를 설정하여 다운로드 가능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Performance: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한번 다운받은 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URL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은 두 번 다운 안받음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22952"/>
            <a:ext cx="65" cy="211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50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24944"/>
            <a:ext cx="557460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4436" y="864145"/>
            <a:ext cx="17313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Asynchronous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1772816"/>
            <a:ext cx="8055060" cy="3815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그룹 7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9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시험결과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10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프로젝트 기대효과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5745088" y="2464441"/>
            <a:ext cx="3312368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추가적으로 회원관리 기능을 도입해 각 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회원들의 저장소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(Repository) 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를 제공해 원하는 이미지를 저장 할 수 있게 합니다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. 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후에 이용자가 늘어난다면 </a:t>
            </a:r>
            <a:r>
              <a:rPr lang="ko-KR" altLang="en-US" sz="1400" b="0" spc="0" dirty="0" err="1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구글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 </a:t>
            </a:r>
            <a:r>
              <a:rPr lang="ko-KR" altLang="en-US" sz="1400" b="0" spc="0" dirty="0" err="1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애드센스를</a:t>
            </a:r>
            <a:r>
              <a:rPr lang="ko-KR" altLang="en-US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 이용해 수익창출까지 기대 할 수 있습니다</a:t>
            </a:r>
            <a:r>
              <a: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.</a:t>
            </a:r>
            <a:endParaRPr lang="en-US" altLang="ko-KR" sz="1400" b="0" spc="0" dirty="0" smtClean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06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3080792" y="1386479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정건우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기능 구현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 최적화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서비스 배포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50964" y="3501008"/>
            <a:ext cx="42200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3080792" y="3933058"/>
            <a:ext cx="3744416" cy="168248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정도영</a:t>
            </a:r>
            <a:endParaRPr lang="en-US" altLang="ko-KR" sz="20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아이디어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구상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UI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디자인 담당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PPT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제작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다리꼴 22"/>
          <p:cNvSpPr/>
          <p:nvPr/>
        </p:nvSpPr>
        <p:spPr>
          <a:xfrm flipV="1">
            <a:off x="536483" y="5013176"/>
            <a:ext cx="8841616" cy="864096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/>
          <p:cNvSpPr/>
          <p:nvPr/>
        </p:nvSpPr>
        <p:spPr>
          <a:xfrm>
            <a:off x="536483" y="692696"/>
            <a:ext cx="8841616" cy="827374"/>
          </a:xfrm>
          <a:prstGeom prst="trapezoid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adeit-top1\Documents\PPT\[47] Angrymomo_china\midinco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97" b="7734"/>
          <a:stretch/>
        </p:blipFill>
        <p:spPr bwMode="auto">
          <a:xfrm>
            <a:off x="527901" y="1232038"/>
            <a:ext cx="8850198" cy="42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368824" y="1916832"/>
            <a:ext cx="3024336" cy="260718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443819" y="3320989"/>
            <a:ext cx="3293157" cy="50405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spc="434" dirty="0" smtClean="0">
                <a:solidFill>
                  <a:schemeClr val="bg1"/>
                </a:solidFill>
                <a:cs typeface="+mn-cs"/>
              </a:rPr>
              <a:t>감사합니다</a:t>
            </a:r>
            <a:r>
              <a:rPr lang="en-US" altLang="ko-KR" sz="2400" spc="434" dirty="0" smtClean="0">
                <a:solidFill>
                  <a:schemeClr val="bg1"/>
                </a:solidFill>
                <a:cs typeface="+mn-cs"/>
              </a:rPr>
              <a:t>.</a:t>
            </a:r>
            <a:endParaRPr lang="ko-KR" altLang="en-US" sz="2400" spc="-199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6483" y="1234722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6483" y="5445224"/>
            <a:ext cx="88330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87416" y="2550705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40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911472" y="1772816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en-US" altLang="ko-KR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INDEX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2744" y="2432700"/>
            <a:ext cx="2216640" cy="2011539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수행 동기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</a:t>
              </a:r>
              <a:r>
                <a:rPr lang="ko-KR" altLang="en-US" sz="1400" b="0" spc="0" dirty="0" err="1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컨셉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내용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기대효과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역할 분담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06</a:t>
              </a:r>
            </a:p>
          </p:txBody>
        </p:sp>
      </p:grp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683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수행 동기</a:t>
              </a:r>
              <a:endParaRPr lang="en-US" altLang="ko-KR" sz="1400" b="0" spc="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01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96752"/>
            <a:ext cx="9906000" cy="2160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486005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이미지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30" name="제목 2"/>
          <p:cNvSpPr txBox="1">
            <a:spLocks/>
          </p:cNvSpPr>
          <p:nvPr/>
        </p:nvSpPr>
        <p:spPr>
          <a:xfrm>
            <a:off x="3691611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원하는 토픽 검색</a:t>
            </a:r>
            <a:endParaRPr lang="en-US" altLang="ko-KR" sz="1200" b="0" spc="0" dirty="0" smtClean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020277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6216105" y="1988561"/>
            <a:ext cx="346599" cy="936662"/>
          </a:xfrm>
          <a:prstGeom prst="chevron">
            <a:avLst>
              <a:gd name="adj" fmla="val 9449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>
          <a:xfrm>
            <a:off x="6897216" y="2373660"/>
            <a:ext cx="2224609" cy="90039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다시검색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 || </a:t>
            </a:r>
            <a:r>
              <a:rPr lang="ko-KR" altLang="en-US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새로고침</a:t>
            </a:r>
            <a:r>
              <a:rPr lang="en-US" altLang="ko-KR" sz="1200" b="0" spc="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rPr>
              <a:t>??</a:t>
            </a:r>
          </a:p>
        </p:txBody>
      </p:sp>
      <p:pic>
        <p:nvPicPr>
          <p:cNvPr id="3074" name="Picture 2" descr="C:\Users\madeit-top1\Documents\PPT\1~40\[000] icon\심플 도톰한\ea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89" y="1484784"/>
            <a:ext cx="1171956" cy="11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deit-top1\Documents\PPT\1~40\[000] icon\심플 도톰한\doc 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49" y="154235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deit-top1\Documents\PPT\1~40\[000] icon\심플 도톰한\search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46" y="1953149"/>
            <a:ext cx="602276" cy="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deit-top1\Documents\PPT\1~40\[000] icon\심플 도톰한\settings.png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98" y="1702193"/>
            <a:ext cx="671467" cy="6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1" y="1564878"/>
            <a:ext cx="1035077" cy="1035077"/>
          </a:xfrm>
          <a:prstGeom prst="rect">
            <a:avLst/>
          </a:prstGeom>
        </p:spPr>
      </p:pic>
      <p:sp>
        <p:nvSpPr>
          <p:cNvPr id="27" name="제목 2"/>
          <p:cNvSpPr txBox="1">
            <a:spLocks/>
          </p:cNvSpPr>
          <p:nvPr/>
        </p:nvSpPr>
        <p:spPr>
          <a:xfrm>
            <a:off x="2074462" y="4067673"/>
            <a:ext cx="6334922" cy="116152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학교에서 리포트나 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PPT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를 작성 할 때 필요한 이미지를 찾는 과정이 생각보다 번거로워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</a:t>
            </a:r>
            <a:r>
              <a:rPr lang="ko-KR" altLang="en-US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 과정을 개선 시키고자 현재의 프로젝트를 진행하게 되었습니다</a:t>
            </a:r>
            <a:r>
              <a:rPr lang="en-US" altLang="ko-KR" sz="1600" b="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프로젝트 </a:t>
            </a:r>
            <a:r>
              <a:rPr lang="ko-KR" altLang="en-US" sz="1600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컨셉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>
          <a:xfrm>
            <a:off x="5745088" y="2464441"/>
            <a:ext cx="2952328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프로젝트의 </a:t>
            </a:r>
            <a:r>
              <a:rPr lang="ko-KR" altLang="en-US" sz="1400" b="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컨셉은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 리포트나 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PPT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를 작성할 때 불편했던 점을 기능적으로 제공하고자 하여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상용 가능한 이미지</a:t>
            </a:r>
            <a:r>
              <a:rPr lang="en-US" altLang="ko-KR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, </a:t>
            </a:r>
            <a:r>
              <a:rPr lang="ko-KR" altLang="en-US" sz="1400" b="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이미지 크기를 설정해 검색하여 사용자에게 제공</a:t>
            </a:r>
            <a:endParaRPr lang="en-US" altLang="ko-KR" sz="1400" b="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14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프로젝트 </a:t>
              </a:r>
              <a:r>
                <a:rPr lang="ko-KR" altLang="en-US" sz="1400" b="0" spc="0" dirty="0" err="1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컨셉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16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02</a:t>
              </a: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2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고려 사항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직사각형 18"/>
          <p:cNvSpPr/>
          <p:nvPr/>
        </p:nvSpPr>
        <p:spPr>
          <a:xfrm>
            <a:off x="5268277" y="1745151"/>
            <a:ext cx="3672408" cy="354555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ko-KR" altLang="en-US" sz="1600" spc="6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설계시</a:t>
            </a:r>
            <a:r>
              <a:rPr lang="ko-KR" altLang="en-US" sz="1600" spc="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rPr>
              <a:t> 고려사항</a:t>
            </a:r>
            <a:endParaRPr lang="en-US" altLang="ko-KR" sz="1600" spc="6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5745088" y="2464441"/>
            <a:ext cx="2718786" cy="199861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4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저화질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이미지 노출을 줄이려고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하였고</a:t>
            </a:r>
            <a:r>
              <a:rPr lang="en-US" altLang="ko-KR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고화질 </a:t>
            </a:r>
            <a:endParaRPr lang="en-US" altLang="ko-KR" sz="1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이미지를 불러오다 보니 </a:t>
            </a:r>
            <a:r>
              <a:rPr lang="ko-KR" altLang="en-US" sz="14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퍼포먼스가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떨어져</a:t>
            </a:r>
            <a:endParaRPr lang="en-US" altLang="ko-KR" sz="14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퍼포먼스를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향상 </a:t>
            </a:r>
            <a:r>
              <a:rPr lang="ko-KR" altLang="en-US" sz="14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시켰음</a:t>
            </a:r>
            <a:endParaRPr lang="en-US" altLang="ko-KR" sz="1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1208584" y="2688904"/>
            <a:ext cx="1753986" cy="151205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6" name="직선 연결선 25"/>
          <p:cNvCxnSpPr/>
          <p:nvPr/>
        </p:nvCxnSpPr>
        <p:spPr>
          <a:xfrm>
            <a:off x="1208584" y="220486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08584" y="4725144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28664" y="2779346"/>
            <a:ext cx="3204356" cy="1216329"/>
          </a:xfrm>
          <a:prstGeom prst="rect">
            <a:avLst/>
          </a:prstGeom>
          <a:effectLst>
            <a:outerShdw blurRad="63500" sx="129000" sy="129000" algn="ctr" rotWithShape="0">
              <a:prstClr val="black">
                <a:alpha val="51000"/>
              </a:prstClr>
            </a:outerShdw>
          </a:effectLst>
        </p:spPr>
        <p:txBody>
          <a:bodyPr wrap="square" lIns="107287" tIns="53643" rIns="107287" bIns="53643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Real Time</a:t>
            </a:r>
          </a:p>
          <a:p>
            <a:pPr algn="dist"/>
            <a:r>
              <a:rPr lang="en-US" altLang="ko-KR" sz="2400" b="1" dirty="0" smtClean="0">
                <a:solidFill>
                  <a:schemeClr val="bg1"/>
                </a:solidFill>
              </a:rPr>
              <a:t>Image search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dist"/>
            <a:endParaRPr lang="en-US" altLang="ko-KR" sz="2400" spc="300" dirty="0" smtClean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420496" cy="358834"/>
            <a:chOff x="4229100" y="1853513"/>
            <a:chExt cx="2420496" cy="2926168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40"/>
              <a:ext cx="2058546" cy="258028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시스템 구성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  <a:endParaRPr lang="en-US" altLang="ko-KR" sz="1400" b="0" spc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5400000" algn="t" rotWithShape="0">
                    <a:prstClr val="black">
                      <a:alpha val="10000"/>
                    </a:prstClr>
                  </a:outerShdw>
                </a:effectLst>
                <a:latin typeface="Noto Sans Korean Light" pitchFamily="34" charset="-127"/>
                <a:ea typeface="Noto Sans Korean Light" pitchFamily="34" charset="-127"/>
              </a:endParaRP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01046" y="692696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08584" y="6381328"/>
            <a:ext cx="74888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각 삼각형 2"/>
          <p:cNvSpPr/>
          <p:nvPr/>
        </p:nvSpPr>
        <p:spPr>
          <a:xfrm rot="16200000">
            <a:off x="9423940" y="6375940"/>
            <a:ext cx="482060" cy="48206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9423940" y="6381328"/>
            <a:ext cx="482060" cy="482060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1105691" y="1096321"/>
            <a:ext cx="7488832" cy="112613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React</a:t>
            </a:r>
            <a:r>
              <a:rPr lang="en-US" altLang="ko-KR" sz="28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v16 - </a:t>
            </a:r>
            <a:r>
              <a:rPr lang="en-US" altLang="ko-KR" sz="2800" b="0" dirty="0" smtClean="0"/>
              <a:t>MVC </a:t>
            </a:r>
            <a:r>
              <a:rPr lang="ko-KR" altLang="en-US" sz="2800" b="0" dirty="0" smtClean="0"/>
              <a:t>프레임워크에서의</a:t>
            </a:r>
            <a:endParaRPr lang="en-US" altLang="ko-KR" sz="2800" b="0" dirty="0" smtClean="0"/>
          </a:p>
          <a:p>
            <a:pPr algn="dist">
              <a:lnSpc>
                <a:spcPct val="150000"/>
              </a:lnSpc>
            </a:pPr>
            <a:r>
              <a:rPr lang="ko-KR" altLang="en-US" sz="2800" b="0" dirty="0" smtClean="0"/>
              <a:t>뷰 부분을 컴포넌트로  만들어 사용 할 수 있게  도움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1066704" y="2650106"/>
            <a:ext cx="7488832" cy="48923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Axios – </a:t>
            </a:r>
            <a:r>
              <a:rPr lang="ko-KR" altLang="en-US" sz="2800" b="0" dirty="0" smtClean="0"/>
              <a:t>서버와 통신을 하기 위한 라이브러리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9" name="제목 2"/>
          <p:cNvSpPr txBox="1">
            <a:spLocks/>
          </p:cNvSpPr>
          <p:nvPr/>
        </p:nvSpPr>
        <p:spPr>
          <a:xfrm>
            <a:off x="1023347" y="3466178"/>
            <a:ext cx="7488832" cy="52327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b="0" dirty="0" smtClean="0"/>
              <a:t>Material – UI </a:t>
            </a:r>
            <a:r>
              <a:rPr lang="ko-KR" altLang="en-US" sz="2800" b="0" dirty="0" smtClean="0"/>
              <a:t>작성을 도와주는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15438" y="3316464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41004" y="246527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1" name="직선 연결선 20"/>
          <p:cNvCxnSpPr/>
          <p:nvPr/>
        </p:nvCxnSpPr>
        <p:spPr>
          <a:xfrm>
            <a:off x="941004" y="4265472"/>
            <a:ext cx="7653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/>
          <p:cNvSpPr txBox="1">
            <a:spLocks/>
          </p:cNvSpPr>
          <p:nvPr/>
        </p:nvSpPr>
        <p:spPr>
          <a:xfrm>
            <a:off x="1068564" y="5429229"/>
            <a:ext cx="7488832" cy="49242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CRA - React </a:t>
            </a:r>
            <a:r>
              <a:rPr lang="en-US" altLang="ko-KR" sz="28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webpack</a:t>
            </a:r>
            <a:r>
              <a:rPr lang="ko-KR" altLang="en-US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 설정 간편화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>
          <a:xfrm>
            <a:off x="1023347" y="4444345"/>
            <a:ext cx="7488832" cy="49411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Express – node.js </a:t>
            </a:r>
            <a:r>
              <a:rPr lang="ko-KR" altLang="en-US" sz="28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기반의 프레임워크</a:t>
            </a:r>
            <a:endParaRPr lang="en-US" altLang="ko-KR" sz="28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8593" y="5115591"/>
            <a:ext cx="76383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6360" y="260332"/>
            <a:ext cx="2216640" cy="361155"/>
            <a:chOff x="4229100" y="1853513"/>
            <a:chExt cx="2216640" cy="2945094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91050" y="1872439"/>
              <a:ext cx="1854690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설계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(SW 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구조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29100" y="1853513"/>
              <a:ext cx="619125" cy="29261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03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907922"/>
            <a:ext cx="4896544" cy="54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72150" cy="358834"/>
            <a:chOff x="4231141" y="2372076"/>
            <a:chExt cx="2172150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8601" y="2524339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내용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구현 환경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04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Editor : </a:t>
            </a:r>
            <a:r>
              <a:rPr lang="en-US" altLang="ko-KR" sz="2000" spc="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VScode</a:t>
            </a:r>
            <a:endParaRPr lang="en-US" altLang="ko-KR" sz="2000" spc="3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Language : JavaScript(ES6 ~ ES8)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072248"/>
            <a:ext cx="2438400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212976"/>
            <a:ext cx="3402076" cy="19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38401" y="323923"/>
            <a:ext cx="2164252" cy="358834"/>
            <a:chOff x="4231141" y="2372076"/>
            <a:chExt cx="2164252" cy="2926167"/>
          </a:xfrm>
        </p:grpSpPr>
        <p:sp>
          <p:nvSpPr>
            <p:cNvPr id="23" name="제목 2"/>
            <p:cNvSpPr txBox="1">
              <a:spLocks/>
            </p:cNvSpPr>
            <p:nvPr/>
          </p:nvSpPr>
          <p:spPr>
            <a:xfrm>
              <a:off x="4540703" y="2372076"/>
              <a:ext cx="1854690" cy="2418320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&amp;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결과 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(</a:t>
              </a:r>
              <a:r>
                <a:rPr lang="ko-KR" altLang="en-US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시험환경</a:t>
              </a:r>
              <a:r>
                <a:rPr lang="en-US" altLang="ko-KR" sz="1400" b="0" spc="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Light" pitchFamily="34" charset="-127"/>
                  <a:ea typeface="Noto Sans Korean Light" pitchFamily="34" charset="-127"/>
                </a:rPr>
                <a:t>)</a:t>
              </a:r>
            </a:p>
          </p:txBody>
        </p:sp>
        <p:sp>
          <p:nvSpPr>
            <p:cNvPr id="24" name="제목 2"/>
            <p:cNvSpPr txBox="1">
              <a:spLocks/>
            </p:cNvSpPr>
            <p:nvPr/>
          </p:nvSpPr>
          <p:spPr>
            <a:xfrm>
              <a:off x="4231141" y="2372076"/>
              <a:ext cx="619125" cy="2926167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lang="ko-KR" altLang="en-US" sz="4400" b="1" kern="1200" spc="-300" dirty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</a:lstStyle>
            <a:p>
              <a:pPr algn="l">
                <a:lnSpc>
                  <a:spcPct val="200000"/>
                </a:lnSpc>
              </a:pPr>
              <a:r>
                <a:rPr lang="en-US" altLang="ko-KR" sz="1400" b="0" spc="0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  <a:effectLst>
                    <a:outerShdw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Noto Sans Korean Regular" pitchFamily="34" charset="-127"/>
                  <a:ea typeface="Noto Sans Korean Regular" pitchFamily="34" charset="-127"/>
                </a:rPr>
                <a:t>05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95479" y="764704"/>
            <a:ext cx="90444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8640"/>
            <a:ext cx="868092" cy="764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1068564" y="1195230"/>
            <a:ext cx="8420940" cy="136967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spc="-3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Browser: Chrome, Firefox, Edge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등등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..</a:t>
            </a:r>
          </a:p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(Internet Explorer </a:t>
            </a:r>
            <a:r>
              <a:rPr lang="ko-KR" altLang="en-US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에서는 동작하지 않음</a:t>
            </a:r>
            <a:r>
              <a:rPr lang="en-US" altLang="ko-KR" sz="2000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Bold" pitchFamily="34" charset="-127"/>
                <a:ea typeface="Noto Sans Korean Bold" pitchFamily="34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924944"/>
            <a:ext cx="557460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F68304"/>
      </a:dk2>
      <a:lt2>
        <a:srgbClr val="C8C8B1"/>
      </a:lt2>
      <a:accent1>
        <a:srgbClr val="7A7A7A"/>
      </a:accent1>
      <a:accent2>
        <a:srgbClr val="F6B000"/>
      </a:accent2>
      <a:accent3>
        <a:srgbClr val="F68304"/>
      </a:accent3>
      <a:accent4>
        <a:srgbClr val="989AAC"/>
      </a:accent4>
      <a:accent5>
        <a:srgbClr val="FF0000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319</Words>
  <Application>Microsoft Office PowerPoint</Application>
  <PresentationFormat>A4 용지(210x297mm)</PresentationFormat>
  <Paragraphs>88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Korean Bold</vt:lpstr>
      <vt:lpstr>Noto Sans Korean Light</vt:lpstr>
      <vt:lpstr>Noto Sans Korean Medium</vt:lpstr>
      <vt:lpstr>Noto Sans Korean Regular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WOO</cp:lastModifiedBy>
  <cp:revision>211</cp:revision>
  <dcterms:created xsi:type="dcterms:W3CDTF">2014-08-30T22:01:36Z</dcterms:created>
  <dcterms:modified xsi:type="dcterms:W3CDTF">2018-12-18T04:14:18Z</dcterms:modified>
</cp:coreProperties>
</file>