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33" r:id="rId3"/>
    <p:sldId id="342" r:id="rId4"/>
    <p:sldId id="354" r:id="rId5"/>
    <p:sldId id="350" r:id="rId6"/>
    <p:sldId id="341" r:id="rId7"/>
    <p:sldId id="345" r:id="rId8"/>
    <p:sldId id="351" r:id="rId9"/>
    <p:sldId id="352" r:id="rId10"/>
    <p:sldId id="353" r:id="rId11"/>
    <p:sldId id="346" r:id="rId12"/>
    <p:sldId id="348" r:id="rId13"/>
    <p:sldId id="347" r:id="rId14"/>
    <p:sldId id="344" r:id="rId15"/>
  </p:sldIdLst>
  <p:sldSz cx="9906000" cy="6858000" type="A4"/>
  <p:notesSz cx="6858000" cy="9144000"/>
  <p:defaultTextStyle>
    <a:defPPr>
      <a:defRPr lang="ko-KR"/>
    </a:defPPr>
    <a:lvl1pPr marL="0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1229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2459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3687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4917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6146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7376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8604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9834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건우" initials="정건" lastIdx="2" clrIdx="0">
    <p:extLst>
      <p:ext uri="{19B8F6BF-5375-455C-9EA6-DF929625EA0E}">
        <p15:presenceInfo xmlns:p15="http://schemas.microsoft.com/office/powerpoint/2012/main" userId="aab6d75b2f7315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D8268C"/>
    <a:srgbClr val="268BAA"/>
    <a:srgbClr val="1F8989"/>
    <a:srgbClr val="E2146C"/>
    <a:srgbClr val="F62291"/>
    <a:srgbClr val="23CFB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6" autoAdjust="0"/>
    <p:restoredTop sz="95648" autoAdjust="0"/>
  </p:normalViewPr>
  <p:slideViewPr>
    <p:cSldViewPr>
      <p:cViewPr varScale="1">
        <p:scale>
          <a:sx n="107" d="100"/>
          <a:sy n="107" d="100"/>
        </p:scale>
        <p:origin x="960" y="114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1229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2459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3687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84917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56146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7376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8604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9834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2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0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1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71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1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2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3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4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6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325" tIns="40163" rIns="80325" bIns="40163"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8" y="207318"/>
            <a:ext cx="106070" cy="106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325" tIns="40163" rIns="80325" bIns="4016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7" y="4406901"/>
            <a:ext cx="84201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7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712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2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136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849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561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273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986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6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1229" indent="0">
              <a:buNone/>
              <a:defRPr sz="2000" b="1"/>
            </a:lvl2pPr>
            <a:lvl3pPr marL="942459" indent="0">
              <a:buNone/>
              <a:defRPr sz="1900" b="1"/>
            </a:lvl3pPr>
            <a:lvl4pPr marL="1413687" indent="0">
              <a:buNone/>
              <a:defRPr sz="1600" b="1"/>
            </a:lvl4pPr>
            <a:lvl5pPr marL="1884917" indent="0">
              <a:buNone/>
              <a:defRPr sz="1600" b="1"/>
            </a:lvl5pPr>
            <a:lvl6pPr marL="2356146" indent="0">
              <a:buNone/>
              <a:defRPr sz="1600" b="1"/>
            </a:lvl6pPr>
            <a:lvl7pPr marL="2827376" indent="0">
              <a:buNone/>
              <a:defRPr sz="1600" b="1"/>
            </a:lvl7pPr>
            <a:lvl8pPr marL="3298604" indent="0">
              <a:buNone/>
              <a:defRPr sz="1600" b="1"/>
            </a:lvl8pPr>
            <a:lvl9pPr marL="376983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1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1229" indent="0">
              <a:buNone/>
              <a:defRPr sz="2000" b="1"/>
            </a:lvl2pPr>
            <a:lvl3pPr marL="942459" indent="0">
              <a:buNone/>
              <a:defRPr sz="1900" b="1"/>
            </a:lvl3pPr>
            <a:lvl4pPr marL="1413687" indent="0">
              <a:buNone/>
              <a:defRPr sz="1600" b="1"/>
            </a:lvl4pPr>
            <a:lvl5pPr marL="1884917" indent="0">
              <a:buNone/>
              <a:defRPr sz="1600" b="1"/>
            </a:lvl5pPr>
            <a:lvl6pPr marL="2356146" indent="0">
              <a:buNone/>
              <a:defRPr sz="1600" b="1"/>
            </a:lvl6pPr>
            <a:lvl7pPr marL="2827376" indent="0">
              <a:buNone/>
              <a:defRPr sz="1600" b="1"/>
            </a:lvl7pPr>
            <a:lvl8pPr marL="3298604" indent="0">
              <a:buNone/>
              <a:defRPr sz="1600" b="1"/>
            </a:lvl8pPr>
            <a:lvl9pPr marL="376983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1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4"/>
          </a:xfrm>
        </p:spPr>
        <p:txBody>
          <a:bodyPr/>
          <a:lstStyle>
            <a:lvl1pPr marL="0" indent="0">
              <a:buNone/>
              <a:defRPr sz="1400"/>
            </a:lvl1pPr>
            <a:lvl2pPr marL="471229" indent="0">
              <a:buNone/>
              <a:defRPr sz="1200"/>
            </a:lvl2pPr>
            <a:lvl3pPr marL="942459" indent="0">
              <a:buNone/>
              <a:defRPr sz="1100"/>
            </a:lvl3pPr>
            <a:lvl4pPr marL="1413687" indent="0">
              <a:buNone/>
              <a:defRPr sz="900"/>
            </a:lvl4pPr>
            <a:lvl5pPr marL="1884917" indent="0">
              <a:buNone/>
              <a:defRPr sz="900"/>
            </a:lvl5pPr>
            <a:lvl6pPr marL="2356146" indent="0">
              <a:buNone/>
              <a:defRPr sz="900"/>
            </a:lvl6pPr>
            <a:lvl7pPr marL="2827376" indent="0">
              <a:buNone/>
              <a:defRPr sz="900"/>
            </a:lvl7pPr>
            <a:lvl8pPr marL="3298604" indent="0">
              <a:buNone/>
              <a:defRPr sz="900"/>
            </a:lvl8pPr>
            <a:lvl9pPr marL="376983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71229" indent="0">
              <a:buNone/>
              <a:defRPr sz="2900"/>
            </a:lvl2pPr>
            <a:lvl3pPr marL="942459" indent="0">
              <a:buNone/>
              <a:defRPr sz="2500"/>
            </a:lvl3pPr>
            <a:lvl4pPr marL="1413687" indent="0">
              <a:buNone/>
              <a:defRPr sz="2000"/>
            </a:lvl4pPr>
            <a:lvl5pPr marL="1884917" indent="0">
              <a:buNone/>
              <a:defRPr sz="2000"/>
            </a:lvl5pPr>
            <a:lvl6pPr marL="2356146" indent="0">
              <a:buNone/>
              <a:defRPr sz="2000"/>
            </a:lvl6pPr>
            <a:lvl7pPr marL="2827376" indent="0">
              <a:buNone/>
              <a:defRPr sz="2000"/>
            </a:lvl7pPr>
            <a:lvl8pPr marL="3298604" indent="0">
              <a:buNone/>
              <a:defRPr sz="2000"/>
            </a:lvl8pPr>
            <a:lvl9pPr marL="376983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4"/>
          </a:xfrm>
        </p:spPr>
        <p:txBody>
          <a:bodyPr/>
          <a:lstStyle>
            <a:lvl1pPr marL="0" indent="0">
              <a:buNone/>
              <a:defRPr sz="1400"/>
            </a:lvl1pPr>
            <a:lvl2pPr marL="471229" indent="0">
              <a:buNone/>
              <a:defRPr sz="1200"/>
            </a:lvl2pPr>
            <a:lvl3pPr marL="942459" indent="0">
              <a:buNone/>
              <a:defRPr sz="1100"/>
            </a:lvl3pPr>
            <a:lvl4pPr marL="1413687" indent="0">
              <a:buNone/>
              <a:defRPr sz="900"/>
            </a:lvl4pPr>
            <a:lvl5pPr marL="1884917" indent="0">
              <a:buNone/>
              <a:defRPr sz="900"/>
            </a:lvl5pPr>
            <a:lvl6pPr marL="2356146" indent="0">
              <a:buNone/>
              <a:defRPr sz="900"/>
            </a:lvl6pPr>
            <a:lvl7pPr marL="2827376" indent="0">
              <a:buNone/>
              <a:defRPr sz="900"/>
            </a:lvl7pPr>
            <a:lvl8pPr marL="3298604" indent="0">
              <a:buNone/>
              <a:defRPr sz="900"/>
            </a:lvl8pPr>
            <a:lvl9pPr marL="376983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40"/>
            <a:ext cx="8915400" cy="1143000"/>
          </a:xfrm>
          <a:prstGeom prst="rect">
            <a:avLst/>
          </a:prstGeom>
        </p:spPr>
        <p:txBody>
          <a:bodyPr vert="horz" lIns="94246" tIns="47123" rIns="94246" bIns="4712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4246" tIns="47123" rIns="94246" bIns="4712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 vert="horz" lIns="94246" tIns="47123" rIns="94246" bIns="4712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6"/>
            <a:ext cx="2542540" cy="365125"/>
          </a:xfrm>
          <a:prstGeom prst="rect">
            <a:avLst/>
          </a:prstGeom>
        </p:spPr>
        <p:txBody>
          <a:bodyPr vert="horz" lIns="94246" tIns="47123" rIns="94246" bIns="47123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3456233" y="6453336"/>
            <a:ext cx="2993534" cy="216024"/>
          </a:xfrm>
          <a:prstGeom prst="rect">
            <a:avLst/>
          </a:prstGeom>
        </p:spPr>
        <p:txBody>
          <a:bodyPr vert="horz" lIns="94246" tIns="47123" rIns="94246" bIns="47123" rtlCol="0" anchor="ctr">
            <a:noAutofit/>
          </a:bodyPr>
          <a:lstStyle>
            <a:lvl1pPr algn="ctr" defTabSz="942459" rtl="0" eaLnBrk="1" latinLnBrk="1" hangingPunct="1">
              <a:spcBef>
                <a:spcPct val="0"/>
              </a:spcBef>
              <a:buNone/>
              <a:defRPr sz="4600" kern="1200" spc="-155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dist"/>
            <a:r>
              <a:rPr lang="en-US" altLang="ko-KR" sz="800" spc="0" dirty="0" smtClean="0">
                <a:solidFill>
                  <a:schemeClr val="bg1"/>
                </a:solidFill>
                <a:latin typeface="Noto Sans Korean Light" pitchFamily="34" charset="-127"/>
                <a:ea typeface="Noto Sans Korean Light" pitchFamily="34" charset="-127"/>
                <a:cs typeface="+mn-cs"/>
              </a:rPr>
              <a:t>2017.05.27 / ANGRYMOMO.KR.GG</a:t>
            </a:r>
            <a:endParaRPr lang="ko-KR" altLang="en-US" sz="1050" spc="0" dirty="0">
              <a:solidFill>
                <a:schemeClr val="bg1"/>
              </a:solidFill>
              <a:latin typeface="Noto Sans Korean Light" pitchFamily="34" charset="-127"/>
              <a:ea typeface="Noto Sans Korean Light" pitchFamily="34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42459" rtl="0" eaLnBrk="1" latinLnBrk="1" hangingPunct="1">
        <a:spcBef>
          <a:spcPct val="0"/>
        </a:spcBef>
        <a:buNone/>
        <a:defRPr sz="4600" kern="1200" spc="-155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53423" indent="-353423" algn="l" defTabSz="942459" rtl="0" eaLnBrk="1" latinLnBrk="1" hangingPunct="1">
        <a:spcBef>
          <a:spcPct val="20000"/>
        </a:spcBef>
        <a:buFont typeface="Arial" pitchFamily="34" charset="0"/>
        <a:buChar char="•"/>
        <a:defRPr sz="33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65747" indent="-294518" algn="l" defTabSz="942459" rtl="0" eaLnBrk="1" latinLnBrk="1" hangingPunct="1">
        <a:spcBef>
          <a:spcPct val="20000"/>
        </a:spcBef>
        <a:buFont typeface="Arial" pitchFamily="34" charset="0"/>
        <a:buChar char="–"/>
        <a:defRPr sz="29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78073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5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49302" indent="-235614" algn="l" defTabSz="942459" rtl="0" eaLnBrk="1" latinLnBrk="1" hangingPunct="1">
        <a:spcBef>
          <a:spcPct val="20000"/>
        </a:spcBef>
        <a:buFont typeface="Arial" pitchFamily="34" charset="0"/>
        <a:buChar char="–"/>
        <a:defRPr sz="20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120531" indent="-235614" algn="l" defTabSz="942459" rtl="0" eaLnBrk="1" latinLnBrk="1" hangingPunct="1">
        <a:spcBef>
          <a:spcPct val="20000"/>
        </a:spcBef>
        <a:buFont typeface="Arial" pitchFamily="34" charset="0"/>
        <a:buChar char="»"/>
        <a:defRPr sz="20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91761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2990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34219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5448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1229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2459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3687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4917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6146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7376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8604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9834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gw.github.io/imageSear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다리꼴 22"/>
          <p:cNvSpPr/>
          <p:nvPr/>
        </p:nvSpPr>
        <p:spPr>
          <a:xfrm flipV="1">
            <a:off x="536483" y="5013176"/>
            <a:ext cx="8841616" cy="864096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다리꼴 15"/>
          <p:cNvSpPr/>
          <p:nvPr/>
        </p:nvSpPr>
        <p:spPr>
          <a:xfrm>
            <a:off x="536483" y="692696"/>
            <a:ext cx="8841616" cy="827374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madeit-top1\Documents\PPT\[47] Angrymomo_china\midinco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097" b="7734"/>
          <a:stretch/>
        </p:blipFill>
        <p:spPr bwMode="auto">
          <a:xfrm>
            <a:off x="527901" y="1291109"/>
            <a:ext cx="8850198" cy="42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이등변 삼각형 5"/>
          <p:cNvSpPr/>
          <p:nvPr/>
        </p:nvSpPr>
        <p:spPr>
          <a:xfrm>
            <a:off x="3368824" y="1916832"/>
            <a:ext cx="3024336" cy="260718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87416" y="2550705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Real time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6483" y="1234722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36483" y="5445224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제목 2"/>
          <p:cNvSpPr txBox="1">
            <a:spLocks/>
          </p:cNvSpPr>
          <p:nvPr/>
        </p:nvSpPr>
        <p:spPr>
          <a:xfrm>
            <a:off x="7113240" y="4775670"/>
            <a:ext cx="3889649" cy="57069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14110088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정건우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14110089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정도영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8401" y="323923"/>
            <a:ext cx="2164252" cy="358834"/>
            <a:chOff x="4231141" y="2372076"/>
            <a:chExt cx="2164252" cy="2926167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40703" y="2372076"/>
              <a:ext cx="1854690" cy="2418320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시험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&amp;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결과 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(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시험항목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)</a:t>
              </a: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31141" y="2372076"/>
              <a:ext cx="619125" cy="2926167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05</a:t>
              </a:r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695479" y="764704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제목 2"/>
          <p:cNvSpPr txBox="1">
            <a:spLocks/>
          </p:cNvSpPr>
          <p:nvPr/>
        </p:nvSpPr>
        <p:spPr>
          <a:xfrm>
            <a:off x="1068564" y="1195230"/>
            <a:ext cx="8420940" cy="136967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Image Size: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이미지의 크기를 설정하여 다운로드 가능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Performance: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한번 다운받은 </a:t>
            </a: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URL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은 두 번 다운 안받음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22952"/>
            <a:ext cx="65" cy="2112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650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924944"/>
            <a:ext cx="5574603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54436" y="864145"/>
            <a:ext cx="173130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2"/>
              </a:rPr>
              <a:t>Asynchronous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1772816"/>
            <a:ext cx="8055060" cy="38157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8" name="그룹 7"/>
          <p:cNvGrpSpPr/>
          <p:nvPr/>
        </p:nvGrpSpPr>
        <p:grpSpPr>
          <a:xfrm>
            <a:off x="1238401" y="323923"/>
            <a:ext cx="2164252" cy="358834"/>
            <a:chOff x="4231141" y="2372076"/>
            <a:chExt cx="2164252" cy="2926167"/>
          </a:xfrm>
        </p:grpSpPr>
        <p:sp>
          <p:nvSpPr>
            <p:cNvPr id="9" name="제목 2"/>
            <p:cNvSpPr txBox="1">
              <a:spLocks/>
            </p:cNvSpPr>
            <p:nvPr/>
          </p:nvSpPr>
          <p:spPr>
            <a:xfrm>
              <a:off x="4540703" y="2372076"/>
              <a:ext cx="1854690" cy="2418320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시험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&amp;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결과 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(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시험결과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)</a:t>
              </a:r>
            </a:p>
          </p:txBody>
        </p:sp>
        <p:sp>
          <p:nvSpPr>
            <p:cNvPr id="10" name="제목 2"/>
            <p:cNvSpPr txBox="1">
              <a:spLocks/>
            </p:cNvSpPr>
            <p:nvPr/>
          </p:nvSpPr>
          <p:spPr>
            <a:xfrm>
              <a:off x="4231141" y="2372076"/>
              <a:ext cx="619125" cy="2926167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05</a:t>
              </a: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695479" y="764704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13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268277" y="1745151"/>
            <a:ext cx="3672408" cy="354555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ctr"/>
            <a:r>
              <a:rPr lang="ko-KR" altLang="en-US" sz="1600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프로젝트 기대효과</a:t>
            </a:r>
            <a:endParaRPr lang="en-US" altLang="ko-KR" sz="1600" spc="6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orean Light" pitchFamily="34" charset="-127"/>
              <a:ea typeface="Noto Sans Korean Light" pitchFamily="34" charset="-127"/>
            </a:endParaRPr>
          </a:p>
        </p:txBody>
      </p:sp>
      <p:sp>
        <p:nvSpPr>
          <p:cNvPr id="23" name="제목 2"/>
          <p:cNvSpPr txBox="1">
            <a:spLocks/>
          </p:cNvSpPr>
          <p:nvPr/>
        </p:nvSpPr>
        <p:spPr>
          <a:xfrm>
            <a:off x="5745088" y="2464441"/>
            <a:ext cx="2718786" cy="199861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ko-KR" altLang="en-US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대학생들이 리포트나 </a:t>
            </a:r>
            <a:r>
              <a: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PPT</a:t>
            </a:r>
            <a:r>
              <a:rPr lang="ko-KR" altLang="en-US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를 작성할 때 원하는 이미지를 조금 더 편하게 찾음으로써 과제의 능률이 향상</a:t>
            </a:r>
            <a:endParaRPr lang="en-US" altLang="ko-KR" sz="1400" b="0" spc="0" dirty="0" smtClean="0">
              <a:gradFill flip="none"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5400000" algn="t" rotWithShape="0">
                  <a:prstClr val="black">
                    <a:alpha val="10000"/>
                  </a:prstClr>
                </a:outerShdw>
              </a:effectLst>
              <a:latin typeface="Noto Sans Korean Light" pitchFamily="34" charset="-127"/>
              <a:ea typeface="Noto Sans Korean Light" pitchFamily="34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>
            <a:off x="1208584" y="2688904"/>
            <a:ext cx="1753986" cy="151205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연결선 9"/>
          <p:cNvCxnSpPr/>
          <p:nvPr/>
        </p:nvCxnSpPr>
        <p:spPr>
          <a:xfrm>
            <a:off x="1208584" y="220486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472514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28664" y="2779346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Real Time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601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역할 분담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06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2"/>
          <p:cNvSpPr txBox="1">
            <a:spLocks/>
          </p:cNvSpPr>
          <p:nvPr/>
        </p:nvSpPr>
        <p:spPr>
          <a:xfrm>
            <a:off x="3080792" y="1386479"/>
            <a:ext cx="3744416" cy="168248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정건우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서비스 기능 구현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퍼포먼스 최적화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서비스 배포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950964" y="3501008"/>
            <a:ext cx="42200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제목 2"/>
          <p:cNvSpPr txBox="1">
            <a:spLocks/>
          </p:cNvSpPr>
          <p:nvPr/>
        </p:nvSpPr>
        <p:spPr>
          <a:xfrm>
            <a:off x="3080792" y="3933058"/>
            <a:ext cx="3744416" cy="168248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정도영</a:t>
            </a:r>
            <a:endParaRPr lang="en-US" altLang="ko-KR" sz="20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아이디어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구상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UI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디자인 담당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PPT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제작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6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다리꼴 22"/>
          <p:cNvSpPr/>
          <p:nvPr/>
        </p:nvSpPr>
        <p:spPr>
          <a:xfrm flipV="1">
            <a:off x="536483" y="5013176"/>
            <a:ext cx="8841616" cy="864096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다리꼴 15"/>
          <p:cNvSpPr/>
          <p:nvPr/>
        </p:nvSpPr>
        <p:spPr>
          <a:xfrm>
            <a:off x="536483" y="692696"/>
            <a:ext cx="8841616" cy="827374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madeit-top1\Documents\PPT\[47] Angrymomo_china\midinco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097" b="7734"/>
          <a:stretch/>
        </p:blipFill>
        <p:spPr bwMode="auto">
          <a:xfrm>
            <a:off x="527901" y="1232038"/>
            <a:ext cx="8850198" cy="42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이등변 삼각형 5"/>
          <p:cNvSpPr/>
          <p:nvPr/>
        </p:nvSpPr>
        <p:spPr>
          <a:xfrm>
            <a:off x="3368824" y="1916832"/>
            <a:ext cx="3024336" cy="260718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443819" y="3320989"/>
            <a:ext cx="3293157" cy="504055"/>
          </a:xfrm>
        </p:spPr>
        <p:txBody>
          <a:bodyPr>
            <a:noAutofit/>
          </a:bodyPr>
          <a:lstStyle/>
          <a:p>
            <a:pPr algn="l"/>
            <a:r>
              <a:rPr lang="ko-KR" altLang="en-US" sz="2400" spc="434" dirty="0" smtClean="0">
                <a:solidFill>
                  <a:schemeClr val="bg1"/>
                </a:solidFill>
                <a:cs typeface="+mn-cs"/>
              </a:rPr>
              <a:t>감사합니다</a:t>
            </a:r>
            <a:r>
              <a:rPr lang="en-US" altLang="ko-KR" sz="2400" spc="434" dirty="0" smtClean="0">
                <a:solidFill>
                  <a:schemeClr val="bg1"/>
                </a:solidFill>
                <a:cs typeface="+mn-cs"/>
              </a:rPr>
              <a:t>.</a:t>
            </a:r>
            <a:endParaRPr lang="ko-KR" altLang="en-US" sz="2400" spc="-199" dirty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6483" y="1234722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36483" y="5445224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87416" y="2550705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Real Time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2403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911472" y="1772816"/>
            <a:ext cx="3672408" cy="354555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ctr"/>
            <a:r>
              <a:rPr lang="en-US" altLang="ko-KR" sz="1600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INDEX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2744" y="2432700"/>
            <a:ext cx="2216640" cy="2011539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프로젝트 수행 동기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프로젝트 </a:t>
              </a:r>
              <a:r>
                <a:rPr lang="ko-KR" altLang="en-US" sz="1400" b="0" spc="0" dirty="0" err="1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컨셉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설계 내용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구현 내용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프로젝트 기대효과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역할 분담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01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02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03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04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05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06</a:t>
              </a:r>
            </a:p>
          </p:txBody>
        </p:sp>
      </p:grpSp>
      <p:sp>
        <p:nvSpPr>
          <p:cNvPr id="15" name="이등변 삼각형 14"/>
          <p:cNvSpPr/>
          <p:nvPr/>
        </p:nvSpPr>
        <p:spPr>
          <a:xfrm>
            <a:off x="1208584" y="2688904"/>
            <a:ext cx="1753986" cy="151205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연결선 9"/>
          <p:cNvCxnSpPr/>
          <p:nvPr/>
        </p:nvCxnSpPr>
        <p:spPr>
          <a:xfrm>
            <a:off x="1208584" y="220486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472514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28664" y="2779346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Real  time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683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프로젝트 수행 동기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01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196752"/>
            <a:ext cx="9906000" cy="21602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2"/>
          <p:cNvSpPr txBox="1">
            <a:spLocks/>
          </p:cNvSpPr>
          <p:nvPr/>
        </p:nvSpPr>
        <p:spPr>
          <a:xfrm>
            <a:off x="486005" y="2373660"/>
            <a:ext cx="2224609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이미지 검색</a:t>
            </a:r>
            <a:endParaRPr lang="en-US" altLang="ko-KR" sz="1200" b="0" spc="0" dirty="0" smtClean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30" name="제목 2"/>
          <p:cNvSpPr txBox="1">
            <a:spLocks/>
          </p:cNvSpPr>
          <p:nvPr/>
        </p:nvSpPr>
        <p:spPr>
          <a:xfrm>
            <a:off x="3691611" y="2373660"/>
            <a:ext cx="2224609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원하는 토픽 검색</a:t>
            </a:r>
            <a:endParaRPr lang="en-US" altLang="ko-KR" sz="1200" b="0" spc="0" dirty="0" smtClean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3020277" y="1988561"/>
            <a:ext cx="346599" cy="936662"/>
          </a:xfrm>
          <a:prstGeom prst="chevron">
            <a:avLst>
              <a:gd name="adj" fmla="val 9449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6216105" y="1988561"/>
            <a:ext cx="346599" cy="936662"/>
          </a:xfrm>
          <a:prstGeom prst="chevron">
            <a:avLst>
              <a:gd name="adj" fmla="val 9449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2"/>
          <p:cNvSpPr txBox="1">
            <a:spLocks/>
          </p:cNvSpPr>
          <p:nvPr/>
        </p:nvSpPr>
        <p:spPr>
          <a:xfrm>
            <a:off x="6897216" y="2373660"/>
            <a:ext cx="2224609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다시검색</a:t>
            </a:r>
            <a:r>
              <a:rPr lang="en-US" altLang="ko-KR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? || </a:t>
            </a:r>
            <a:r>
              <a:rPr lang="ko-KR" altLang="en-US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새로고침</a:t>
            </a:r>
            <a:r>
              <a:rPr lang="en-US" altLang="ko-KR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??</a:t>
            </a:r>
          </a:p>
        </p:txBody>
      </p:sp>
      <p:pic>
        <p:nvPicPr>
          <p:cNvPr id="3074" name="Picture 2" descr="C:\Users\madeit-top1\Documents\PPT\1~40\[000] icon\심플 도톰한\ear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89" y="1484784"/>
            <a:ext cx="1171956" cy="117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adeit-top1\Documents\PPT\1~40\[000] icon\심플 도톰한\doc 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49" y="1542357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adeit-top1\Documents\PPT\1~40\[000] icon\심플 도톰한\search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46" y="1953149"/>
            <a:ext cx="602276" cy="6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madeit-top1\Documents\PPT\1~40\[000] icon\심플 도톰한\settings.png"/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298" y="1702193"/>
            <a:ext cx="671467" cy="6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81" y="1564878"/>
            <a:ext cx="1035077" cy="1035077"/>
          </a:xfrm>
          <a:prstGeom prst="rect">
            <a:avLst/>
          </a:prstGeom>
        </p:spPr>
      </p:pic>
      <p:sp>
        <p:nvSpPr>
          <p:cNvPr id="27" name="제목 2"/>
          <p:cNvSpPr txBox="1">
            <a:spLocks/>
          </p:cNvSpPr>
          <p:nvPr/>
        </p:nvSpPr>
        <p:spPr>
          <a:xfrm>
            <a:off x="2074462" y="4067673"/>
            <a:ext cx="6334922" cy="116152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학교에서 리포트나 </a:t>
            </a: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PPT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를 작성 할 때 필요한 이미지를 찾는 과정이 생각보다 번거로워</a:t>
            </a: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이 과정을 개선 시키고자 현재의 프로젝트를 진행하게 되었습니다</a:t>
            </a: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96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268277" y="1745151"/>
            <a:ext cx="3672408" cy="354555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ctr"/>
            <a:r>
              <a:rPr lang="ko-KR" altLang="en-US" sz="1600" spc="6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프로젝트 </a:t>
            </a:r>
            <a:r>
              <a:rPr lang="ko-KR" altLang="en-US" sz="1600" spc="6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컨셉</a:t>
            </a:r>
            <a:endParaRPr lang="en-US" altLang="ko-KR" sz="1600" spc="6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orean Light" pitchFamily="34" charset="-127"/>
              <a:ea typeface="Noto Sans Korean Light" pitchFamily="34" charset="-127"/>
            </a:endParaRPr>
          </a:p>
        </p:txBody>
      </p:sp>
      <p:sp>
        <p:nvSpPr>
          <p:cNvPr id="23" name="제목 2"/>
          <p:cNvSpPr txBox="1">
            <a:spLocks/>
          </p:cNvSpPr>
          <p:nvPr/>
        </p:nvSpPr>
        <p:spPr>
          <a:xfrm>
            <a:off x="5745088" y="2464441"/>
            <a:ext cx="2952328" cy="199861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4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프로젝트의 </a:t>
            </a:r>
            <a:r>
              <a:rPr lang="ko-KR" altLang="en-US" sz="1400" b="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컨셉은</a:t>
            </a:r>
            <a:r>
              <a:rPr lang="ko-KR" altLang="en-US" sz="14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 리포트나 </a:t>
            </a:r>
            <a:r>
              <a:rPr lang="en-US" altLang="ko-KR" sz="14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PPT</a:t>
            </a:r>
            <a:r>
              <a:rPr lang="ko-KR" altLang="en-US" sz="14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를 작성할 때 불편했던 점을 기능적으로 제공하고자 하여</a:t>
            </a:r>
            <a:r>
              <a:rPr lang="en-US" altLang="ko-KR" sz="14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, </a:t>
            </a:r>
            <a:r>
              <a:rPr lang="ko-KR" altLang="en-US" sz="14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상용 가능한 이미지</a:t>
            </a:r>
            <a:r>
              <a:rPr lang="en-US" altLang="ko-KR" sz="14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, </a:t>
            </a:r>
            <a:r>
              <a:rPr lang="ko-KR" altLang="en-US" sz="14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이미지 크기를 설정해 검색하여 사용자에게 제공</a:t>
            </a:r>
            <a:endParaRPr lang="en-US" altLang="ko-KR" sz="1400" b="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>
            <a:off x="1208584" y="2688904"/>
            <a:ext cx="1753986" cy="151205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연결선 9"/>
          <p:cNvCxnSpPr/>
          <p:nvPr/>
        </p:nvCxnSpPr>
        <p:spPr>
          <a:xfrm>
            <a:off x="1208584" y="220486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472514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28664" y="2779346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Real Time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14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프로젝트 </a:t>
              </a:r>
              <a:r>
                <a:rPr lang="ko-KR" altLang="en-US" sz="1400" b="0" spc="0" dirty="0" err="1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컨셉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16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02</a:t>
              </a: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9216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설계 내용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(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고려 사항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)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03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직사각형 18"/>
          <p:cNvSpPr/>
          <p:nvPr/>
        </p:nvSpPr>
        <p:spPr>
          <a:xfrm>
            <a:off x="5268277" y="1745151"/>
            <a:ext cx="3672408" cy="354555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ctr"/>
            <a:r>
              <a:rPr lang="ko-KR" altLang="en-US" sz="1600" spc="6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설계시</a:t>
            </a:r>
            <a:r>
              <a:rPr lang="ko-KR" altLang="en-US" sz="1600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 고려사항</a:t>
            </a:r>
            <a:endParaRPr lang="en-US" altLang="ko-KR" sz="1600" spc="6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orean Light" pitchFamily="34" charset="-127"/>
              <a:ea typeface="Noto Sans Korean Light" pitchFamily="34" charset="-127"/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5745088" y="2464441"/>
            <a:ext cx="2718786" cy="199861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4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저화질</a:t>
            </a:r>
            <a:r>
              <a:rPr lang="ko-KR" altLang="en-US" sz="1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이미지 노출을 줄이려고 </a:t>
            </a:r>
            <a:r>
              <a:rPr lang="ko-KR" altLang="en-US" sz="1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하였고</a:t>
            </a:r>
            <a:r>
              <a:rPr lang="en-US" altLang="ko-KR" sz="1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고화질 </a:t>
            </a:r>
            <a:endParaRPr lang="en-US" altLang="ko-KR" sz="14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이미지를 불러오다 보니 </a:t>
            </a:r>
            <a:r>
              <a:rPr lang="ko-KR" altLang="en-US" sz="14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퍼포먼스가</a:t>
            </a:r>
            <a:r>
              <a:rPr lang="ko-KR" altLang="en-US" sz="1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떨어져</a:t>
            </a:r>
            <a:endParaRPr lang="en-US" altLang="ko-KR" sz="14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3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퍼포먼스를</a:t>
            </a:r>
            <a:r>
              <a:rPr lang="ko-KR" altLang="en-US" sz="1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향상 </a:t>
            </a:r>
            <a:r>
              <a:rPr lang="ko-KR" altLang="en-US" sz="1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시켰음</a:t>
            </a:r>
            <a:endParaRPr lang="en-US" altLang="ko-KR" sz="1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1" name="이등변 삼각형 20"/>
          <p:cNvSpPr/>
          <p:nvPr/>
        </p:nvSpPr>
        <p:spPr>
          <a:xfrm>
            <a:off x="1208584" y="2688904"/>
            <a:ext cx="1753986" cy="151205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6" name="직선 연결선 25"/>
          <p:cNvCxnSpPr/>
          <p:nvPr/>
        </p:nvCxnSpPr>
        <p:spPr>
          <a:xfrm>
            <a:off x="1208584" y="220486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208584" y="472514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928664" y="2779346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Real Time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5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420496" cy="358834"/>
            <a:chOff x="4229100" y="1853513"/>
            <a:chExt cx="2420496" cy="2926168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40"/>
              <a:ext cx="2058546" cy="258028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설계 내용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(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시스템 구성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)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03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2"/>
          <p:cNvSpPr txBox="1">
            <a:spLocks/>
          </p:cNvSpPr>
          <p:nvPr/>
        </p:nvSpPr>
        <p:spPr>
          <a:xfrm>
            <a:off x="1105691" y="1096321"/>
            <a:ext cx="7488832" cy="112613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React</a:t>
            </a:r>
            <a:r>
              <a:rPr lang="en-US" altLang="ko-KR" sz="28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v16 - </a:t>
            </a:r>
            <a:r>
              <a:rPr lang="en-US" altLang="ko-KR" sz="2800" b="0" dirty="0" smtClean="0"/>
              <a:t>MVC </a:t>
            </a:r>
            <a:r>
              <a:rPr lang="ko-KR" altLang="en-US" sz="2800" b="0" dirty="0" smtClean="0"/>
              <a:t>프레임워크에서의</a:t>
            </a:r>
            <a:endParaRPr lang="en-US" altLang="ko-KR" sz="2800" b="0" dirty="0" smtClean="0"/>
          </a:p>
          <a:p>
            <a:pPr algn="dist">
              <a:lnSpc>
                <a:spcPct val="150000"/>
              </a:lnSpc>
            </a:pPr>
            <a:r>
              <a:rPr lang="ko-KR" altLang="en-US" sz="2800" b="0" dirty="0" smtClean="0"/>
              <a:t>뷰 부분을 컴포넌트로  만들어 사용 할 수 있게  도움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8" name="제목 2"/>
          <p:cNvSpPr txBox="1">
            <a:spLocks/>
          </p:cNvSpPr>
          <p:nvPr/>
        </p:nvSpPr>
        <p:spPr>
          <a:xfrm>
            <a:off x="1066704" y="2650106"/>
            <a:ext cx="7488832" cy="48923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b="0" dirty="0" smtClean="0"/>
              <a:t>Axios – </a:t>
            </a:r>
            <a:r>
              <a:rPr lang="ko-KR" altLang="en-US" sz="2800" b="0" dirty="0" smtClean="0"/>
              <a:t>서버와 통신을 하기 위한 라이브러리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9" name="제목 2"/>
          <p:cNvSpPr txBox="1">
            <a:spLocks/>
          </p:cNvSpPr>
          <p:nvPr/>
        </p:nvSpPr>
        <p:spPr>
          <a:xfrm>
            <a:off x="1023347" y="3466178"/>
            <a:ext cx="7488832" cy="52327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b="0" dirty="0" smtClean="0"/>
              <a:t>Material – UI </a:t>
            </a:r>
            <a:r>
              <a:rPr lang="ko-KR" altLang="en-US" sz="2800" b="0" dirty="0" smtClean="0"/>
              <a:t>작성을 도와주는 프레임워크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915438" y="3316464"/>
            <a:ext cx="763834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41004" y="2465272"/>
            <a:ext cx="7653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1" name="직선 연결선 20"/>
          <p:cNvCxnSpPr/>
          <p:nvPr/>
        </p:nvCxnSpPr>
        <p:spPr>
          <a:xfrm>
            <a:off x="941004" y="4265472"/>
            <a:ext cx="7653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2"/>
          <p:cNvSpPr txBox="1">
            <a:spLocks/>
          </p:cNvSpPr>
          <p:nvPr/>
        </p:nvSpPr>
        <p:spPr>
          <a:xfrm>
            <a:off x="1068564" y="5429229"/>
            <a:ext cx="7488832" cy="49242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CRA - React </a:t>
            </a:r>
            <a:r>
              <a:rPr lang="en-US" altLang="ko-KR" sz="2800" spc="3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webpack</a:t>
            </a:r>
            <a:r>
              <a:rPr lang="ko-KR" altLang="en-US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설정 간편화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7" name="제목 2"/>
          <p:cNvSpPr txBox="1">
            <a:spLocks/>
          </p:cNvSpPr>
          <p:nvPr/>
        </p:nvSpPr>
        <p:spPr>
          <a:xfrm>
            <a:off x="1023347" y="4444345"/>
            <a:ext cx="7488832" cy="49411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Express – node.js </a:t>
            </a:r>
            <a:r>
              <a:rPr lang="ko-KR" altLang="en-US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기반의 프레임워크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48593" y="5115591"/>
            <a:ext cx="763834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4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설계 내용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(SW 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구조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)</a:t>
              </a: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03</a:t>
              </a:r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695479" y="764704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907922"/>
            <a:ext cx="4896544" cy="54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0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8401" y="323923"/>
            <a:ext cx="2172150" cy="358834"/>
            <a:chOff x="4231141" y="2372076"/>
            <a:chExt cx="2172150" cy="2926167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48601" y="2524339"/>
              <a:ext cx="1854690" cy="2418320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구현 내용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(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구현 환경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)</a:t>
              </a: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31141" y="2372076"/>
              <a:ext cx="619125" cy="2926167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04</a:t>
              </a:r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695479" y="764704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제목 2"/>
          <p:cNvSpPr txBox="1">
            <a:spLocks/>
          </p:cNvSpPr>
          <p:nvPr/>
        </p:nvSpPr>
        <p:spPr>
          <a:xfrm>
            <a:off x="1068564" y="1195230"/>
            <a:ext cx="8420940" cy="136967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Editor : </a:t>
            </a:r>
            <a:r>
              <a:rPr lang="en-US" altLang="ko-KR" sz="2000" spc="3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VScode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Language : JavaScript(ES6 ~ ES8)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072248"/>
            <a:ext cx="2438400" cy="2438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3212976"/>
            <a:ext cx="3402076" cy="199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8401" y="323923"/>
            <a:ext cx="2164252" cy="358834"/>
            <a:chOff x="4231141" y="2372076"/>
            <a:chExt cx="2164252" cy="2926167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40703" y="2372076"/>
              <a:ext cx="1854690" cy="2418320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시험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&amp;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결과 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(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시험환경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)</a:t>
              </a: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31141" y="2372076"/>
              <a:ext cx="619125" cy="2926167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05</a:t>
              </a:r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695479" y="764704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제목 2"/>
          <p:cNvSpPr txBox="1">
            <a:spLocks/>
          </p:cNvSpPr>
          <p:nvPr/>
        </p:nvSpPr>
        <p:spPr>
          <a:xfrm>
            <a:off x="1068564" y="1195230"/>
            <a:ext cx="8420940" cy="136967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Browser: Chrome, Firefox, Edge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등등</a:t>
            </a: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..</a:t>
            </a:r>
          </a:p>
          <a:p>
            <a:pPr algn="l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(Internet Explorer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에서는 동작하지 않음</a:t>
            </a: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924944"/>
            <a:ext cx="5574603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9">
      <a:dk1>
        <a:srgbClr val="000000"/>
      </a:dk1>
      <a:lt1>
        <a:srgbClr val="FFFFFF"/>
      </a:lt1>
      <a:dk2>
        <a:srgbClr val="F68304"/>
      </a:dk2>
      <a:lt2>
        <a:srgbClr val="C8C8B1"/>
      </a:lt2>
      <a:accent1>
        <a:srgbClr val="7A7A7A"/>
      </a:accent1>
      <a:accent2>
        <a:srgbClr val="F6B000"/>
      </a:accent2>
      <a:accent3>
        <a:srgbClr val="F68304"/>
      </a:accent3>
      <a:accent4>
        <a:srgbClr val="989AAC"/>
      </a:accent4>
      <a:accent5>
        <a:srgbClr val="FF0000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</TotalTime>
  <Words>302</Words>
  <Application>Microsoft Office PowerPoint</Application>
  <PresentationFormat>A4 용지(210x297mm)</PresentationFormat>
  <Paragraphs>88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Noto Sans Korean Bold</vt:lpstr>
      <vt:lpstr>Noto Sans Korean Light</vt:lpstr>
      <vt:lpstr>Noto Sans Korean Medium</vt:lpstr>
      <vt:lpstr>Noto Sans Korean Regular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Administrator</cp:lastModifiedBy>
  <cp:revision>210</cp:revision>
  <dcterms:created xsi:type="dcterms:W3CDTF">2014-08-30T22:01:36Z</dcterms:created>
  <dcterms:modified xsi:type="dcterms:W3CDTF">2018-12-18T03:38:37Z</dcterms:modified>
</cp:coreProperties>
</file>