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33" r:id="rId3"/>
    <p:sldId id="342" r:id="rId4"/>
    <p:sldId id="341" r:id="rId5"/>
    <p:sldId id="343" r:id="rId6"/>
    <p:sldId id="345" r:id="rId7"/>
    <p:sldId id="346" r:id="rId8"/>
    <p:sldId id="347" r:id="rId9"/>
    <p:sldId id="348" r:id="rId10"/>
    <p:sldId id="344" r:id="rId11"/>
  </p:sldIdLst>
  <p:sldSz cx="9906000" cy="6858000" type="A4"/>
  <p:notesSz cx="6858000" cy="9144000"/>
  <p:defaultTextStyle>
    <a:defPPr>
      <a:defRPr lang="ko-KR"/>
    </a:defPPr>
    <a:lvl1pPr marL="0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1229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2459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3687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4917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6146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7376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8604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9834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건우" initials="정건" lastIdx="2" clrIdx="0">
    <p:extLst>
      <p:ext uri="{19B8F6BF-5375-455C-9EA6-DF929625EA0E}">
        <p15:presenceInfo xmlns:p15="http://schemas.microsoft.com/office/powerpoint/2012/main" userId="aab6d75b2f7315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D8268C"/>
    <a:srgbClr val="268BAA"/>
    <a:srgbClr val="1F8989"/>
    <a:srgbClr val="E2146C"/>
    <a:srgbClr val="F62291"/>
    <a:srgbClr val="23CFB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6" autoAdjust="0"/>
    <p:restoredTop sz="95648" autoAdjust="0"/>
  </p:normalViewPr>
  <p:slideViewPr>
    <p:cSldViewPr>
      <p:cViewPr varScale="1">
        <p:scale>
          <a:sx n="107" d="100"/>
          <a:sy n="107" d="100"/>
        </p:scale>
        <p:origin x="960" y="11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1229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2459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3687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4917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6146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7376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8604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9834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2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1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3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4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325" tIns="40163" rIns="80325" bIns="40163"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8" y="207318"/>
            <a:ext cx="106070" cy="106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325" tIns="40163" rIns="80325" bIns="4016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7" y="4406901"/>
            <a:ext cx="84201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7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12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36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49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6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7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86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229" indent="0">
              <a:buNone/>
              <a:defRPr sz="2000" b="1"/>
            </a:lvl2pPr>
            <a:lvl3pPr marL="942459" indent="0">
              <a:buNone/>
              <a:defRPr sz="1900" b="1"/>
            </a:lvl3pPr>
            <a:lvl4pPr marL="1413687" indent="0">
              <a:buNone/>
              <a:defRPr sz="1600" b="1"/>
            </a:lvl4pPr>
            <a:lvl5pPr marL="1884917" indent="0">
              <a:buNone/>
              <a:defRPr sz="1600" b="1"/>
            </a:lvl5pPr>
            <a:lvl6pPr marL="2356146" indent="0">
              <a:buNone/>
              <a:defRPr sz="1600" b="1"/>
            </a:lvl6pPr>
            <a:lvl7pPr marL="2827376" indent="0">
              <a:buNone/>
              <a:defRPr sz="1600" b="1"/>
            </a:lvl7pPr>
            <a:lvl8pPr marL="3298604" indent="0">
              <a:buNone/>
              <a:defRPr sz="1600" b="1"/>
            </a:lvl8pPr>
            <a:lvl9pPr marL="376983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1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229" indent="0">
              <a:buNone/>
              <a:defRPr sz="2000" b="1"/>
            </a:lvl2pPr>
            <a:lvl3pPr marL="942459" indent="0">
              <a:buNone/>
              <a:defRPr sz="1900" b="1"/>
            </a:lvl3pPr>
            <a:lvl4pPr marL="1413687" indent="0">
              <a:buNone/>
              <a:defRPr sz="1600" b="1"/>
            </a:lvl4pPr>
            <a:lvl5pPr marL="1884917" indent="0">
              <a:buNone/>
              <a:defRPr sz="1600" b="1"/>
            </a:lvl5pPr>
            <a:lvl6pPr marL="2356146" indent="0">
              <a:buNone/>
              <a:defRPr sz="1600" b="1"/>
            </a:lvl6pPr>
            <a:lvl7pPr marL="2827376" indent="0">
              <a:buNone/>
              <a:defRPr sz="1600" b="1"/>
            </a:lvl7pPr>
            <a:lvl8pPr marL="3298604" indent="0">
              <a:buNone/>
              <a:defRPr sz="1600" b="1"/>
            </a:lvl8pPr>
            <a:lvl9pPr marL="376983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1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71229" indent="0">
              <a:buNone/>
              <a:defRPr sz="1200"/>
            </a:lvl2pPr>
            <a:lvl3pPr marL="942459" indent="0">
              <a:buNone/>
              <a:defRPr sz="1100"/>
            </a:lvl3pPr>
            <a:lvl4pPr marL="1413687" indent="0">
              <a:buNone/>
              <a:defRPr sz="900"/>
            </a:lvl4pPr>
            <a:lvl5pPr marL="1884917" indent="0">
              <a:buNone/>
              <a:defRPr sz="900"/>
            </a:lvl5pPr>
            <a:lvl6pPr marL="2356146" indent="0">
              <a:buNone/>
              <a:defRPr sz="900"/>
            </a:lvl6pPr>
            <a:lvl7pPr marL="2827376" indent="0">
              <a:buNone/>
              <a:defRPr sz="900"/>
            </a:lvl7pPr>
            <a:lvl8pPr marL="3298604" indent="0">
              <a:buNone/>
              <a:defRPr sz="900"/>
            </a:lvl8pPr>
            <a:lvl9pPr marL="376983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1229" indent="0">
              <a:buNone/>
              <a:defRPr sz="2900"/>
            </a:lvl2pPr>
            <a:lvl3pPr marL="942459" indent="0">
              <a:buNone/>
              <a:defRPr sz="2500"/>
            </a:lvl3pPr>
            <a:lvl4pPr marL="1413687" indent="0">
              <a:buNone/>
              <a:defRPr sz="2000"/>
            </a:lvl4pPr>
            <a:lvl5pPr marL="1884917" indent="0">
              <a:buNone/>
              <a:defRPr sz="2000"/>
            </a:lvl5pPr>
            <a:lvl6pPr marL="2356146" indent="0">
              <a:buNone/>
              <a:defRPr sz="2000"/>
            </a:lvl6pPr>
            <a:lvl7pPr marL="2827376" indent="0">
              <a:buNone/>
              <a:defRPr sz="2000"/>
            </a:lvl7pPr>
            <a:lvl8pPr marL="3298604" indent="0">
              <a:buNone/>
              <a:defRPr sz="2000"/>
            </a:lvl8pPr>
            <a:lvl9pPr marL="376983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71229" indent="0">
              <a:buNone/>
              <a:defRPr sz="1200"/>
            </a:lvl2pPr>
            <a:lvl3pPr marL="942459" indent="0">
              <a:buNone/>
              <a:defRPr sz="1100"/>
            </a:lvl3pPr>
            <a:lvl4pPr marL="1413687" indent="0">
              <a:buNone/>
              <a:defRPr sz="900"/>
            </a:lvl4pPr>
            <a:lvl5pPr marL="1884917" indent="0">
              <a:buNone/>
              <a:defRPr sz="900"/>
            </a:lvl5pPr>
            <a:lvl6pPr marL="2356146" indent="0">
              <a:buNone/>
              <a:defRPr sz="900"/>
            </a:lvl6pPr>
            <a:lvl7pPr marL="2827376" indent="0">
              <a:buNone/>
              <a:defRPr sz="900"/>
            </a:lvl7pPr>
            <a:lvl8pPr marL="3298604" indent="0">
              <a:buNone/>
              <a:defRPr sz="900"/>
            </a:lvl8pPr>
            <a:lvl9pPr marL="376983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40"/>
            <a:ext cx="8915400" cy="1143000"/>
          </a:xfrm>
          <a:prstGeom prst="rect">
            <a:avLst/>
          </a:prstGeom>
        </p:spPr>
        <p:txBody>
          <a:bodyPr vert="horz" lIns="94246" tIns="47123" rIns="94246" bIns="4712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4246" tIns="47123" rIns="94246" bIns="4712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4246" tIns="47123" rIns="94246" bIns="4712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6"/>
            <a:ext cx="2542540" cy="365125"/>
          </a:xfrm>
          <a:prstGeom prst="rect">
            <a:avLst/>
          </a:prstGeom>
        </p:spPr>
        <p:txBody>
          <a:bodyPr vert="horz" lIns="94246" tIns="47123" rIns="94246" bIns="47123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3456233" y="6453336"/>
            <a:ext cx="2993534" cy="216024"/>
          </a:xfrm>
          <a:prstGeom prst="rect">
            <a:avLst/>
          </a:prstGeom>
        </p:spPr>
        <p:txBody>
          <a:bodyPr vert="horz" lIns="94246" tIns="47123" rIns="94246" bIns="47123" rtlCol="0" anchor="ctr">
            <a:noAutofit/>
          </a:bodyPr>
          <a:lstStyle>
            <a:lvl1pPr algn="ctr" defTabSz="942459" rtl="0" eaLnBrk="1" latinLnBrk="1" hangingPunct="1">
              <a:spcBef>
                <a:spcPct val="0"/>
              </a:spcBef>
              <a:buNone/>
              <a:defRPr sz="4600" kern="1200" spc="-155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dist"/>
            <a:r>
              <a:rPr lang="en-US" altLang="ko-KR" sz="800" spc="0" dirty="0" smtClean="0">
                <a:solidFill>
                  <a:schemeClr val="bg1"/>
                </a:solidFill>
                <a:latin typeface="Noto Sans Korean Light" pitchFamily="34" charset="-127"/>
                <a:ea typeface="Noto Sans Korean Light" pitchFamily="34" charset="-127"/>
                <a:cs typeface="+mn-cs"/>
              </a:rPr>
              <a:t>2017.05.27 / ANGRYMOMO.KR.GG</a:t>
            </a:r>
            <a:endParaRPr lang="ko-KR" altLang="en-US" sz="1050" spc="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42459" rtl="0" eaLnBrk="1" latinLnBrk="1" hangingPunct="1">
        <a:spcBef>
          <a:spcPct val="0"/>
        </a:spcBef>
        <a:buNone/>
        <a:defRPr sz="4600" kern="1200" spc="-155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53423" indent="-353423" algn="l" defTabSz="942459" rtl="0" eaLnBrk="1" latinLnBrk="1" hangingPunct="1">
        <a:spcBef>
          <a:spcPct val="20000"/>
        </a:spcBef>
        <a:buFont typeface="Arial" pitchFamily="34" charset="0"/>
        <a:buChar char="•"/>
        <a:defRPr sz="33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65747" indent="-294518" algn="l" defTabSz="942459" rtl="0" eaLnBrk="1" latinLnBrk="1" hangingPunct="1">
        <a:spcBef>
          <a:spcPct val="20000"/>
        </a:spcBef>
        <a:buFont typeface="Arial" pitchFamily="34" charset="0"/>
        <a:buChar char="–"/>
        <a:defRPr sz="29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78073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5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49302" indent="-235614" algn="l" defTabSz="942459" rtl="0" eaLnBrk="1" latinLnBrk="1" hangingPunct="1">
        <a:spcBef>
          <a:spcPct val="20000"/>
        </a:spcBef>
        <a:buFont typeface="Arial" pitchFamily="34" charset="0"/>
        <a:buChar char="–"/>
        <a:defRPr sz="20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120531" indent="-235614" algn="l" defTabSz="942459" rtl="0" eaLnBrk="1" latinLnBrk="1" hangingPunct="1">
        <a:spcBef>
          <a:spcPct val="20000"/>
        </a:spcBef>
        <a:buFont typeface="Arial" pitchFamily="34" charset="0"/>
        <a:buChar char="»"/>
        <a:defRPr sz="20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91761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2990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4219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448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1229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2459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3687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4917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6146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7376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8604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9834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gw.github.io/imageSea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다리꼴 22"/>
          <p:cNvSpPr/>
          <p:nvPr/>
        </p:nvSpPr>
        <p:spPr>
          <a:xfrm flipV="1">
            <a:off x="536483" y="5013176"/>
            <a:ext cx="8841616" cy="864096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/>
          <p:cNvSpPr/>
          <p:nvPr/>
        </p:nvSpPr>
        <p:spPr>
          <a:xfrm>
            <a:off x="536483" y="692696"/>
            <a:ext cx="8841616" cy="827374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adeit-top1\Documents\PPT\[47] Angrymomo_china\midinco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97" b="7734"/>
          <a:stretch/>
        </p:blipFill>
        <p:spPr bwMode="auto">
          <a:xfrm>
            <a:off x="527901" y="1291109"/>
            <a:ext cx="8850198" cy="42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3368824" y="1916832"/>
            <a:ext cx="3024336" cy="260718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87416" y="2550705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Asynchronous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6483" y="1234722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6483" y="5445224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7113240" y="4775670"/>
            <a:ext cx="3889649" cy="57069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14110088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정건우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14110089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정도영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다리꼴 22"/>
          <p:cNvSpPr/>
          <p:nvPr/>
        </p:nvSpPr>
        <p:spPr>
          <a:xfrm flipV="1">
            <a:off x="536483" y="5013176"/>
            <a:ext cx="8841616" cy="864096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/>
          <p:cNvSpPr/>
          <p:nvPr/>
        </p:nvSpPr>
        <p:spPr>
          <a:xfrm>
            <a:off x="536483" y="692696"/>
            <a:ext cx="8841616" cy="827374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adeit-top1\Documents\PPT\[47] Angrymomo_china\midinco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97" b="7734"/>
          <a:stretch/>
        </p:blipFill>
        <p:spPr bwMode="auto">
          <a:xfrm>
            <a:off x="527901" y="1232038"/>
            <a:ext cx="8850198" cy="42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3368824" y="1916832"/>
            <a:ext cx="3024336" cy="260718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443819" y="3320989"/>
            <a:ext cx="3293157" cy="50405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spc="434" dirty="0" smtClean="0">
                <a:solidFill>
                  <a:schemeClr val="bg1"/>
                </a:solidFill>
                <a:cs typeface="+mn-cs"/>
              </a:rPr>
              <a:t>감사합니다</a:t>
            </a:r>
            <a:r>
              <a:rPr lang="en-US" altLang="ko-KR" sz="2400" spc="434" dirty="0" smtClean="0">
                <a:solidFill>
                  <a:schemeClr val="bg1"/>
                </a:solidFill>
                <a:cs typeface="+mn-cs"/>
              </a:rPr>
              <a:t>.</a:t>
            </a:r>
            <a:endParaRPr lang="ko-KR" altLang="en-US" sz="2400" spc="-199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6483" y="1234722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6483" y="5445224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87416" y="2550705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Asynchronous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240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911472" y="1772816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en-US" altLang="ko-KR" sz="1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INDEX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2744" y="2432700"/>
            <a:ext cx="2216640" cy="2011539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주제 선정이유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사용된 기술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사용된 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기법 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&amp; 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설계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향후 계획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역할 분담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01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02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04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05</a:t>
              </a:r>
            </a:p>
          </p:txBody>
        </p:sp>
      </p:grp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Asynchronous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683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주제 선정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01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96752"/>
            <a:ext cx="9906000" cy="21602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486005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이미지 검색</a:t>
            </a:r>
            <a:endParaRPr lang="en-US" altLang="ko-KR" sz="1200" b="0" spc="0" dirty="0" smtClean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30" name="제목 2"/>
          <p:cNvSpPr txBox="1">
            <a:spLocks/>
          </p:cNvSpPr>
          <p:nvPr/>
        </p:nvSpPr>
        <p:spPr>
          <a:xfrm>
            <a:off x="3691611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원하는 토픽 검색</a:t>
            </a:r>
            <a:endParaRPr lang="en-US" altLang="ko-KR" sz="1200" b="0" spc="0" dirty="0" smtClean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3020277" y="1988561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6216105" y="1988561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6897216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다시검색</a:t>
            </a:r>
            <a:r>
              <a:rPr lang="en-US" altLang="ko-KR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? || </a:t>
            </a: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새로고침</a:t>
            </a:r>
            <a:r>
              <a:rPr lang="en-US" altLang="ko-KR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??</a:t>
            </a:r>
          </a:p>
        </p:txBody>
      </p:sp>
      <p:pic>
        <p:nvPicPr>
          <p:cNvPr id="3074" name="Picture 2" descr="C:\Users\madeit-top1\Documents\PPT\1~40\[000] icon\심플 도톰한\ea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89" y="1484784"/>
            <a:ext cx="1171956" cy="11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deit-top1\Documents\PPT\1~40\[000] icon\심플 도톰한\doc 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49" y="1542357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deit-top1\Documents\PPT\1~40\[000] icon\심플 도톰한\search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6" y="1953149"/>
            <a:ext cx="602276" cy="6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adeit-top1\Documents\PPT\1~40\[000] icon\심플 도톰한\settings.png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98" y="1702193"/>
            <a:ext cx="671467" cy="6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81" y="1564878"/>
            <a:ext cx="1035077" cy="1035077"/>
          </a:xfrm>
          <a:prstGeom prst="rect">
            <a:avLst/>
          </a:prstGeom>
        </p:spPr>
      </p:pic>
      <p:sp>
        <p:nvSpPr>
          <p:cNvPr id="27" name="제목 2"/>
          <p:cNvSpPr txBox="1">
            <a:spLocks/>
          </p:cNvSpPr>
          <p:nvPr/>
        </p:nvSpPr>
        <p:spPr>
          <a:xfrm>
            <a:off x="3130967" y="4342666"/>
            <a:ext cx="4556555" cy="5238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원하는 이미지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고화질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,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무료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편하게 찾을 수는 없을까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09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사용된 기술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02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1078851" y="763905"/>
            <a:ext cx="7488832" cy="187220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React</a:t>
            </a:r>
            <a:r>
              <a:rPr lang="en-US" altLang="ko-KR" sz="28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v16- </a:t>
            </a:r>
            <a:r>
              <a:rPr lang="en-US" altLang="ko-KR" sz="2800" b="0" dirty="0" smtClean="0"/>
              <a:t>MVC </a:t>
            </a:r>
            <a:r>
              <a:rPr lang="ko-KR" altLang="en-US" sz="2800" b="0" dirty="0" smtClean="0"/>
              <a:t>프레임워크에서의</a:t>
            </a:r>
            <a:endParaRPr lang="en-US" altLang="ko-KR" sz="2800" b="0" dirty="0" smtClean="0"/>
          </a:p>
          <a:p>
            <a:pPr algn="dist">
              <a:lnSpc>
                <a:spcPct val="150000"/>
              </a:lnSpc>
            </a:pPr>
            <a:r>
              <a:rPr lang="ko-KR" altLang="en-US" sz="2800" b="0" dirty="0" smtClean="0"/>
              <a:t>뷰 부분을 컴포넌트로  만들어 사용 할 수 있게  도움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1049602" y="2720365"/>
            <a:ext cx="7488832" cy="86893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b="0" dirty="0" smtClean="0"/>
              <a:t>Axios – </a:t>
            </a:r>
            <a:r>
              <a:rPr lang="ko-KR" altLang="en-US" sz="2800" b="0" dirty="0" smtClean="0"/>
              <a:t>서버와 통신을 하기 위한 라이브러리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9" name="제목 2"/>
          <p:cNvSpPr txBox="1">
            <a:spLocks/>
          </p:cNvSpPr>
          <p:nvPr/>
        </p:nvSpPr>
        <p:spPr>
          <a:xfrm>
            <a:off x="1039864" y="3900931"/>
            <a:ext cx="7488832" cy="9238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b="0" dirty="0" smtClean="0"/>
              <a:t>Material – UI </a:t>
            </a:r>
            <a:r>
              <a:rPr lang="ko-KR" altLang="en-US" sz="2800" b="0" dirty="0" smtClean="0"/>
              <a:t>작성을 도와주는 프레임워크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039864" y="3743826"/>
            <a:ext cx="763834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067375" y="2563382"/>
            <a:ext cx="7653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1" name="직선 연결선 20"/>
          <p:cNvCxnSpPr/>
          <p:nvPr/>
        </p:nvCxnSpPr>
        <p:spPr>
          <a:xfrm>
            <a:off x="1059076" y="4941168"/>
            <a:ext cx="7653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2"/>
          <p:cNvSpPr txBox="1">
            <a:spLocks/>
          </p:cNvSpPr>
          <p:nvPr/>
        </p:nvSpPr>
        <p:spPr>
          <a:xfrm>
            <a:off x="1041724" y="5096813"/>
            <a:ext cx="7488832" cy="870269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ETC</a:t>
            </a:r>
            <a:r>
              <a:rPr lang="ko-KR" altLang="en-US" sz="28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) CRA, Express, pixabay, ES6</a:t>
            </a:r>
          </a:p>
        </p:txBody>
      </p:sp>
    </p:spTree>
    <p:extLst>
      <p:ext uri="{BB962C8B-B14F-4D97-AF65-F5344CB8AC3E}">
        <p14:creationId xmlns:p14="http://schemas.microsoft.com/office/powerpoint/2010/main" val="11274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사용한 기법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2"/>
          <p:cNvSpPr txBox="1">
            <a:spLocks/>
          </p:cNvSpPr>
          <p:nvPr/>
        </p:nvSpPr>
        <p:spPr>
          <a:xfrm>
            <a:off x="2951059" y="918428"/>
            <a:ext cx="3744416" cy="168248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이미지 검색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어떻게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분류</a:t>
            </a:r>
            <a:r>
              <a:rPr lang="en-US" altLang="ko-KR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시켰을까</a:t>
            </a: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?</a:t>
            </a:r>
          </a:p>
        </p:txBody>
      </p:sp>
      <p:sp>
        <p:nvSpPr>
          <p:cNvPr id="28" name="제목 2"/>
          <p:cNvSpPr txBox="1">
            <a:spLocks/>
          </p:cNvSpPr>
          <p:nvPr/>
        </p:nvSpPr>
        <p:spPr>
          <a:xfrm>
            <a:off x="2842952" y="3140968"/>
            <a:ext cx="4824536" cy="216024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무료 이미지들을 모아둔 서버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2.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검색어를 서버에 요청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3.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이미지들에 </a:t>
            </a:r>
            <a:r>
              <a:rPr lang="ko-KR" altLang="en-US" sz="16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달린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토픽을 비교</a:t>
            </a:r>
            <a:endParaRPr lang="en-US" altLang="ko-KR" sz="1600" b="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842952" y="2852936"/>
            <a:ext cx="42200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1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55" y="940316"/>
            <a:ext cx="1852464" cy="1852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2719228" y="2792780"/>
            <a:ext cx="4556555" cy="5238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1.Image server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에 통신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2.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검색어를 이미지에 달린 토픽과 비교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3.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검색어를 포함하는 이미지 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URL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요청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815" y="940316"/>
            <a:ext cx="1852464" cy="1852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0" name="직선 화살표 연결선 9"/>
          <p:cNvCxnSpPr/>
          <p:nvPr/>
        </p:nvCxnSpPr>
        <p:spPr>
          <a:xfrm>
            <a:off x="2883295" y="1372364"/>
            <a:ext cx="410445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883295" y="2452484"/>
            <a:ext cx="40324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제목 2"/>
          <p:cNvSpPr txBox="1">
            <a:spLocks/>
          </p:cNvSpPr>
          <p:nvPr/>
        </p:nvSpPr>
        <p:spPr>
          <a:xfrm>
            <a:off x="2719228" y="423487"/>
            <a:ext cx="3889649" cy="57069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요청 받은 이미지 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URL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전송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2.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다음 요청을 대기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1073223" y="2956540"/>
            <a:ext cx="1152128" cy="5238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Image server</a:t>
            </a: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7913983" y="2956540"/>
            <a:ext cx="1378024" cy="5238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Develop server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032041" y="3890623"/>
            <a:ext cx="2456927" cy="1663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11" y="4626394"/>
            <a:ext cx="1481381" cy="1481381"/>
          </a:xfrm>
          <a:prstGeom prst="rect">
            <a:avLst/>
          </a:prstGeom>
        </p:spPr>
      </p:pic>
      <p:sp>
        <p:nvSpPr>
          <p:cNvPr id="21" name="제목 2"/>
          <p:cNvSpPr txBox="1">
            <a:spLocks/>
          </p:cNvSpPr>
          <p:nvPr/>
        </p:nvSpPr>
        <p:spPr>
          <a:xfrm>
            <a:off x="6422001" y="5411351"/>
            <a:ext cx="3475046" cy="57732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내려받은 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URL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 전송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2.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이미지 저장 및 확인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5888025" y="3663121"/>
            <a:ext cx="2379257" cy="16035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제목 2"/>
          <p:cNvSpPr txBox="1">
            <a:spLocks/>
          </p:cNvSpPr>
          <p:nvPr/>
        </p:nvSpPr>
        <p:spPr>
          <a:xfrm>
            <a:off x="4231842" y="4226441"/>
            <a:ext cx="2682822" cy="57732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검색어 실시간 전달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0" name="제목 2"/>
          <p:cNvSpPr txBox="1">
            <a:spLocks/>
          </p:cNvSpPr>
          <p:nvPr/>
        </p:nvSpPr>
        <p:spPr>
          <a:xfrm>
            <a:off x="4476734" y="5980614"/>
            <a:ext cx="845569" cy="5238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User</a:t>
            </a:r>
          </a:p>
          <a:p>
            <a:pPr algn="just">
              <a:lnSpc>
                <a:spcPct val="150000"/>
              </a:lnSpc>
            </a:pPr>
            <a:endParaRPr lang="en-US" altLang="ko-KR" sz="16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제목 2"/>
          <p:cNvSpPr txBox="1">
            <a:spLocks/>
          </p:cNvSpPr>
          <p:nvPr/>
        </p:nvSpPr>
        <p:spPr>
          <a:xfrm>
            <a:off x="6702700" y="3973213"/>
            <a:ext cx="413522" cy="43482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①</a:t>
            </a:r>
            <a:endParaRPr lang="en-US" altLang="ko-KR" sz="2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제목 2"/>
          <p:cNvSpPr txBox="1">
            <a:spLocks/>
          </p:cNvSpPr>
          <p:nvPr/>
        </p:nvSpPr>
        <p:spPr>
          <a:xfrm>
            <a:off x="4692757" y="1986943"/>
            <a:ext cx="413522" cy="43482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endParaRPr lang="en-US" altLang="ko-KR" sz="2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제목 2"/>
          <p:cNvSpPr txBox="1">
            <a:spLocks/>
          </p:cNvSpPr>
          <p:nvPr/>
        </p:nvSpPr>
        <p:spPr>
          <a:xfrm>
            <a:off x="4908781" y="862766"/>
            <a:ext cx="413522" cy="43482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③</a:t>
            </a:r>
            <a:endParaRPr lang="en-US" altLang="ko-KR" sz="2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제목 2"/>
          <p:cNvSpPr txBox="1">
            <a:spLocks/>
          </p:cNvSpPr>
          <p:nvPr/>
        </p:nvSpPr>
        <p:spPr>
          <a:xfrm>
            <a:off x="7476213" y="4433574"/>
            <a:ext cx="413522" cy="43482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④</a:t>
            </a:r>
            <a:endParaRPr lang="en-US" altLang="ko-KR" sz="2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1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54436" y="864145"/>
            <a:ext cx="17313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Asynchronous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1772816"/>
            <a:ext cx="8055060" cy="38157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341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역할 분담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04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2"/>
          <p:cNvSpPr txBox="1">
            <a:spLocks/>
          </p:cNvSpPr>
          <p:nvPr/>
        </p:nvSpPr>
        <p:spPr>
          <a:xfrm>
            <a:off x="3080792" y="1386479"/>
            <a:ext cx="3744416" cy="168248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정건우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서비스 기능 구현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퍼포먼스 최적화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서비스 배포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50964" y="3501008"/>
            <a:ext cx="42200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3080792" y="3933058"/>
            <a:ext cx="3744416" cy="168248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정도영</a:t>
            </a:r>
            <a:endParaRPr lang="en-US" altLang="ko-KR" sz="20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아이디어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구상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UI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디자인 담당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PPT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제작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6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911472" y="1772816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ko-KR" altLang="en-US" sz="1600" spc="6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향후 계획</a:t>
            </a:r>
            <a:endParaRPr lang="en-US" altLang="ko-KR" sz="1600" spc="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23" name="제목 2"/>
          <p:cNvSpPr txBox="1">
            <a:spLocks/>
          </p:cNvSpPr>
          <p:nvPr/>
        </p:nvSpPr>
        <p:spPr>
          <a:xfrm>
            <a:off x="6554694" y="2445627"/>
            <a:ext cx="2718786" cy="199861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ko-KR" altLang="en-US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고화질 이미지를 다량 불러오는 서비스이기 때문에 속도 측면에서 아쉬운 점을 보여 퍼포먼스 개선을 위한 최적화를 계속 진행 예정입니다</a:t>
            </a:r>
            <a:r>
              <a: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.</a:t>
            </a:r>
          </a:p>
        </p:txBody>
      </p: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Asynchronous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60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9">
      <a:dk1>
        <a:srgbClr val="000000"/>
      </a:dk1>
      <a:lt1>
        <a:srgbClr val="FFFFFF"/>
      </a:lt1>
      <a:dk2>
        <a:srgbClr val="F68304"/>
      </a:dk2>
      <a:lt2>
        <a:srgbClr val="C8C8B1"/>
      </a:lt2>
      <a:accent1>
        <a:srgbClr val="7A7A7A"/>
      </a:accent1>
      <a:accent2>
        <a:srgbClr val="F6B000"/>
      </a:accent2>
      <a:accent3>
        <a:srgbClr val="F68304"/>
      </a:accent3>
      <a:accent4>
        <a:srgbClr val="989AAC"/>
      </a:accent4>
      <a:accent5>
        <a:srgbClr val="FF0000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221</Words>
  <Application>Microsoft Office PowerPoint</Application>
  <PresentationFormat>A4 용지(210x297mm)</PresentationFormat>
  <Paragraphs>79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Noto Sans Korean Bold</vt:lpstr>
      <vt:lpstr>Noto Sans Korean Light</vt:lpstr>
      <vt:lpstr>Noto Sans Korean Medium</vt:lpstr>
      <vt:lpstr>Noto Sans Korean Regular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Administrator</cp:lastModifiedBy>
  <cp:revision>185</cp:revision>
  <dcterms:created xsi:type="dcterms:W3CDTF">2014-08-30T22:01:36Z</dcterms:created>
  <dcterms:modified xsi:type="dcterms:W3CDTF">2018-12-04T04:48:25Z</dcterms:modified>
</cp:coreProperties>
</file>