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D6C8-0A6A-4D78-BCC6-A9928AD1AC55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CF6F9-D554-41D8-A10E-2B3EFD6DB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53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6/ai-and-trust-ai-transparency-conflicts-with-privacy-right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iuseppeserafini.blogspot.com/2016/07/data-protection-officer-requiremen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iancabike.org.br/dicas-sobre-a-lgpd-para-o-mercado-de-bicicleta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iuseppeserafini.blogspot.com/2016/07/data-protection-officer-requirements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1/03/things-to-keep-in-mind-when-converting-customers-as-an-e-commerce-stor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aldodpo.pt/blog/service/principais-obrigacoes-a-cumpri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banco-de-dados-loja-43846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443941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ucompany.es/tu-web-o-e-commerce-en-la-mano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FFA9A-0C58-AF8D-A52B-F2A7B076A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/>
              <a:t>Elaborarando</a:t>
            </a:r>
            <a:r>
              <a:rPr lang="pt-BR" b="1" dirty="0"/>
              <a:t> a Política Interna de Coleta, Uso e Manipulação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169349-7A00-6A0F-2F20-209DD2B1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5362" y="5452533"/>
            <a:ext cx="7197726" cy="1405467"/>
          </a:xfrm>
        </p:spPr>
        <p:txBody>
          <a:bodyPr/>
          <a:lstStyle/>
          <a:p>
            <a:r>
              <a:rPr lang="pt-BR" dirty="0"/>
              <a:t>Gabriel de oliveira silva</a:t>
            </a:r>
          </a:p>
        </p:txBody>
      </p:sp>
    </p:spTree>
    <p:extLst>
      <p:ext uri="{BB962C8B-B14F-4D97-AF65-F5344CB8AC3E}">
        <p14:creationId xmlns:p14="http://schemas.microsoft.com/office/powerpoint/2010/main" val="100828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7E1D6-7E66-D125-0A9D-34DAC2AD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dos Direitos dos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322CC8-B3F0-CC66-4408-29B0C0EFC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Acesso aos Dados</a:t>
            </a:r>
            <a:r>
              <a:rPr lang="pt-B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 DPO assegura que os clientes possam solicitar e obter acesso a seus dados pessoais coletados pela empresa, permitindo a visualização completa das informações que estão em posse da organização.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Correção e Atualização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Garante que os clientes possam solicitar a correção de dados pessoais incorretos ou desatualizados, assegurando que as informações mantidas pela empresa sejam precisas.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Exclusão de Dados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Implementa processos para que os clientes possam solicitar a exclusão de seus dados pessoais, conforme o direito de ser esquecido, garantindo que os dados sejam removidos de forma segura e completa quando solicitado.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Revogação de Consentimento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Estabelece mecanismos para que os clientes possam revogar o consentimento dado para o uso de seus dados pessoais, interrompendo o processamento e uso desses dados a partir da revogação.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Portabilidade de Dados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Facilita a transferência dos dados pessoais dos clientes para outra organização, quando solicitado, de forma estruturada e legível por máquina, conforme o direito à portabilidade de dados.</a:t>
            </a:r>
          </a:p>
          <a:p>
            <a:r>
              <a:rPr lang="pt-BR" dirty="0"/>
              <a:t>Essas práticas asseguram que os direitos dos clientes sejam respeitados e atendidos de maneira eficaz, garantindo conformidade com a LGPD e promovendo a transparência e controle sobre os dados pessoais.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5A67F7-0EE4-2543-ECB5-DFA3CEF6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42656" y="79899"/>
            <a:ext cx="3341433" cy="2222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229320-7EA0-3865-2F88-C6DDA9DF3017}"/>
              </a:ext>
            </a:extLst>
          </p:cNvPr>
          <p:cNvSpPr txBox="1"/>
          <p:nvPr/>
        </p:nvSpPr>
        <p:spPr>
          <a:xfrm>
            <a:off x="3238500" y="5329237"/>
            <a:ext cx="5715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echnofaq.org/posts/2020/06/ai-and-trust-ai-transparency-conflicts-with-privacy-right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394282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97AE3-0D0B-FAF1-BCA8-16B40E66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do DPO na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38CB1-7381-A4AC-2CCC-53BDBAE3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Garantia de Conformidade Legal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assegura que a empresa esteja em total conformidade com a LGPD, evitando multas e penalidades ao garantir que todas as práticas de coleta, uso, armazenamento e compartilhamento de dados estejam alinhadas com a legislação.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Proteção da Reputação da Empresa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Ao implementar e monitorar políticas eficazes de proteção de dados, o DPO ajuda a manter a confiança dos clientes, evitando vazamentos e incidentes que poderiam danificar a reputação da empresa.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Gerenciamento de Riscos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identifica e mitiga riscos associados ao tratamento de dados pessoais, desenvolvendo medidas de segurança e planos de resposta a incidentes para proteger informações sensíveis contra acessos não autorizados e vazamentos.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Educação e Treinamento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Oferece treinamento contínuo para os funcionários sobre práticas de proteção de dados e direitos dos clientes, garantindo que todos na empresa entendam e sigam as políticas de privacidade e segurança.</a:t>
            </a:r>
          </a:p>
          <a:p>
            <a:r>
              <a:rPr lang="pt-BR" dirty="0"/>
              <a:t>O DPO desempenha um papel crucial na proteção dos dados pessoais dos clientes, garantindo que a empresa opere dentro da lei e mantenha altos padrões de segurança e privacidade.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C0120F-08B9-3328-6A3F-5DD819BD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5782" y="153485"/>
            <a:ext cx="2828925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98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B711E-33C4-A97C-8D7B-CC5C3458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LPGD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F3F56-7F32-9720-5C02-F0AD10E9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Proteção de Dados Pessoais</a:t>
            </a:r>
            <a:r>
              <a:rPr lang="pt-B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 LGPD visa proteger os dados pessoais dos cidadãos brasileiros, regulando como as empresas coletam, armazenam, e processam essas informações.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Direitos dos Titulares</a:t>
            </a:r>
            <a:r>
              <a:rPr lang="pt-B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Os cidadãos têm o direito de acessar, corrigir, excluir seus dados pessoais e revogar consentimento a qualquer momento.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Obrigatoriedade de Consentimento</a:t>
            </a:r>
            <a:r>
              <a:rPr lang="pt-B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As empresas devem obter consentimento claro dos usuários antes de coletar seus dados, informando a finalidade da coleta.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Responsabilidade e Sanções</a:t>
            </a:r>
            <a:r>
              <a:rPr lang="pt-B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As organizações que não cumprirem a LGPD podem sofrer multas e penalidades, devendo nomear um DPO (Data </a:t>
            </a:r>
            <a:r>
              <a:rPr lang="pt-BR" dirty="0" err="1"/>
              <a:t>Protection</a:t>
            </a:r>
            <a:r>
              <a:rPr lang="pt-BR" dirty="0"/>
              <a:t> Officer) para garantir a conformidade.</a:t>
            </a:r>
          </a:p>
          <a:p>
            <a:r>
              <a:rPr lang="pt-BR" b="1" dirty="0"/>
              <a:t>Em Geral:</a:t>
            </a:r>
            <a:r>
              <a:rPr lang="pt-BR" dirty="0"/>
              <a:t> A LGPD (Lei Geral de Proteção de Dados) regula o tratamento de dados pessoais no Brasil, garantindo direitos aos cidadãos, como acesso e exclusão de informações. As empresas precisam obter consentimento para o uso de dados e adotar medidas de segurança. O descumprimento da lei pode resultar em sanções severas, como multas e proibição de processamento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51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6F35B-08C4-AE25-1A05-1122E62B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Riscos de Não Cumprir a LGPD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E2B69-6211-1312-5A8D-8C15C78D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Multas Pesadas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descumprimento da LGPD pode resultar em multas de até 2% do faturamento da empresa, limitadas a R$ 50 milhões por infração.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Perda de Reputação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Empresas que não protegem os dados dos clientes podem sofrer danos à reputação, afetando a confiança e lealdade do consumidor.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Ações Judiciais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Clientes podem entrar com processos judiciais contra a empresa por danos morais e materiais devido ao uso inadequado de seus dados.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Restrição de Operações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As autoridades podem suspender o uso de dados pessoais até que a empresa se ajuste à LGPD, comprometendo a continuidade dos negócios.</a:t>
            </a:r>
          </a:p>
          <a:p>
            <a:r>
              <a:rPr lang="pt-BR" b="1" dirty="0"/>
              <a:t>Em geral:</a:t>
            </a:r>
            <a:r>
              <a:rPr lang="pt-BR" dirty="0"/>
              <a:t> O não cumprimento da LGPD pode gerar multas elevadas, danos à reputação, processos judiciais e até suspensão das operações. A exposição a esses riscos pode causar prejuízos financeiros e afetar negativamente a imagem da empresa no mercado. A proteção de dados, portanto, é essencial para evitar penalidades e manter a confiança do público.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2B8F40-BFCF-D354-A9F3-CD06959C8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6246" y="0"/>
            <a:ext cx="2935754" cy="1762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1EC064-4BB3-5B91-FC95-B3BD04908812}"/>
              </a:ext>
            </a:extLst>
          </p:cNvPr>
          <p:cNvSpPr txBox="1"/>
          <p:nvPr/>
        </p:nvSpPr>
        <p:spPr>
          <a:xfrm>
            <a:off x="9256246" y="7029519"/>
            <a:ext cx="207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aliancabike.org.br/dicas-sobre-a-lgpd-para-o-mercado-de-bicicletas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150958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306C3-A6E4-6CD9-994C-B115E07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DPO (Data </a:t>
            </a:r>
            <a:r>
              <a:rPr lang="pt-BR" dirty="0" err="1"/>
              <a:t>Protection</a:t>
            </a:r>
            <a:r>
              <a:rPr lang="pt-BR" dirty="0"/>
              <a:t> Officer):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456D0C-6033-CEC9-9880-4BA1B39E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principal objetivo do DPO é garantir que a empresa siga as regulamentações da LGPD, protegendo os dados pessoais de clientes, colaboradores e outros indivíduos relacionados. O DPO atua como o ponto de contato entre a organização e as autoridades regulatórias, além de educar a equipe sobre boas práticas de proteção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96FF97-9166-C1B1-F3D5-EA1560D7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63075" y="5238750"/>
            <a:ext cx="2828925" cy="1619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0A9365-6B63-F8BE-ECE2-EDE34447C5C6}"/>
              </a:ext>
            </a:extLst>
          </p:cNvPr>
          <p:cNvSpPr txBox="1"/>
          <p:nvPr/>
        </p:nvSpPr>
        <p:spPr>
          <a:xfrm>
            <a:off x="9363075" y="6858000"/>
            <a:ext cx="282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://giuseppeserafini.blogspot.com/2016/07/data-protection-officer-requirements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357823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AF474-1B6B-FA58-0423-8C1722DA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do DPO na Empresa de Comércio Eletrônico de Varejo: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1A517D-5226-715A-C438-0D52626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empresa de comércio eletrônico de material esportivo, o DPO é responsável por garantir que os dados dos clientes (como nomes, endereços e informações de pagamento) sejam coletados, usados e armazenados de acordo com a LGPD. Ele supervisiona os processos de segurança de dados, assegura que a empresa obtenha consentimento adequado e responde a solicitações dos clientes sobre seus dados. Além disso, o DPO orienta a empresa em relação a riscos de privacidade e prevenção de incidentes de vazamento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8690E7-230A-84A0-213A-C2D00147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5774" y="4854723"/>
            <a:ext cx="3806226" cy="2003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761791-6077-6A07-AF54-187108CA9CD8}"/>
              </a:ext>
            </a:extLst>
          </p:cNvPr>
          <p:cNvSpPr txBox="1"/>
          <p:nvPr/>
        </p:nvSpPr>
        <p:spPr>
          <a:xfrm>
            <a:off x="8385774" y="7016769"/>
            <a:ext cx="932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echnofaq.org/posts/2021/03/things-to-keep-in-mind-when-converting-customers-as-an-e-commerce-stor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sa/3.0/"/>
              </a:rPr>
              <a:t>CC BY-SA-NC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65811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ACC5F-022E-2A5E-33A9-239814C9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 pelo DPO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55712E-52E7-09ED-A045-503FBD10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Identificação dos Dados Necessários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determina quais dados pessoais são essenciais para as operações da empresa (nome, endereço, e-mail, etc.) e evita a coleta de dados desnecessários.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Obtenção de Consentimento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garante que a empresa obtenha consentimento claro e explícito dos clientes antes de coletar qualquer dado pessoal, explicando a finalidade da coleta.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Transparência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Ele assegura que os clientes sejam informados de forma clara sobre como seus dados serão usados, armazenados e compartilhados.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Segurança no Armazenamento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Define protocolos para proteger os dados coletados contra acesso não autorizado ou vazamentos, usando medidas de segurança adequadas.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Gerenciamento de Direitos dos Titulares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Garante que os clientes possam acessar, corrigir ou excluir seus dados, conforme previsto na LGPD.</a:t>
            </a:r>
          </a:p>
          <a:p>
            <a:r>
              <a:rPr lang="pt-BR" dirty="0"/>
              <a:t>Esses passos ajudam a proteger os dados pessoais dos clientes, mantendo a empresa em conformidade com a LGPD.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722453-DF34-D055-5291-13FBC786B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9006" y="5481822"/>
            <a:ext cx="2612994" cy="13761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F0FB49D-03D6-312B-C6A9-14A8E2CD161F}"/>
              </a:ext>
            </a:extLst>
          </p:cNvPr>
          <p:cNvSpPr txBox="1"/>
          <p:nvPr/>
        </p:nvSpPr>
        <p:spPr>
          <a:xfrm>
            <a:off x="9579006" y="6892904"/>
            <a:ext cx="261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www.portaldodpo.pt/blog/service/principais-obrigacoes-a-cumprir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/3.0/"/>
              </a:rPr>
              <a:t>CC BY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582561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D968F-3867-445C-D966-9E4E5822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Dados pelo DPO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6DE3C7-55CC-6BCD-B5FE-485C02C3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Especificação da Finalidade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define claramente para quais finalidades os dados pessoais serão utilizados, como processamento de pedidos, marketing ou análises internas, garantindo que o uso esteja alinhado com o consentimento dado pelos clientes.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Limitação do Uso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Garante que os dados sejam utilizados apenas para os propósitos especificados e não para finalidades secundárias sem novo consentimento.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Implementação de Políticas Internas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Estabelece políticas e procedimentos internos para garantir que os dados sejam utilizados de forma ética e em conformidade com a LGPD.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Monitoramento e Auditoria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Supervisiona o uso dos dados para garantir que as práticas estejam em conformidade com as políticas estabelecidas e realiza auditorias regulares para verificar a conformidade.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Treinamento e Conscientização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Oferece treinamento para os funcionários sobre o uso adequado dos dados, promovendo a conscientização sobre as melhores práticas e a importância da privacidade.</a:t>
            </a:r>
          </a:p>
          <a:p>
            <a:r>
              <a:rPr lang="pt-BR" dirty="0"/>
              <a:t>Essas práticas asseguram que o uso dos dados pessoais seja transparente, restrito às finalidades autorizadas e protegido contra uso indevido.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D1BF45-7CBF-6950-B763-AD0D41BB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8221" y="339490"/>
            <a:ext cx="1994035" cy="1708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308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364D2-00DB-B7B5-421A-8F233439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1" y="30716"/>
            <a:ext cx="10131425" cy="1456267"/>
          </a:xfrm>
        </p:spPr>
        <p:txBody>
          <a:bodyPr/>
          <a:lstStyle/>
          <a:p>
            <a:r>
              <a:rPr lang="pt-BR" dirty="0"/>
              <a:t>Armazenamento e Segurança de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1137A4-324A-510D-F031-FAC2D53B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Segurança de Armazenamento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estabelece medidas para garantir que os dados pessoais sejam armazenados de forma segura, utilizando criptografia e controles de acesso para proteger contra acesso não autorizado.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Políticas de Retenção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Define políticas de retenção para assegurar que os dados sejam armazenados apenas pelo tempo necessário para cumprir as finalidades para as quais foram coletados, e posteriormente excluídos de forma segura.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Monitoramento de Acesso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Implementa controles e sistemas para monitorar quem tem acesso aos dados e garantir que apenas pessoas autorizadas possam visualizar ou manipular informações sensíveis.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Planos de Resposta a Incidentes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Desenvolve e testa planos de resposta a incidentes de segurança para lidar com vazamentos ou acessos não autorizados, incluindo notificações às autoridades e aos titulares dos dados.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Auditorias Regulares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Realiza auditorias periódicas para avaliar a eficácia das medidas de segurança e ajustar as práticas conforme necessário para manter a conformidade com a LGPD.</a:t>
            </a:r>
          </a:p>
          <a:p>
            <a:r>
              <a:rPr lang="pt-BR" dirty="0"/>
              <a:t>Essas medidas asseguram que os dados pessoais sejam protegidos de forma adequada durante todo o ciclo de vida de armazenamento, minimizando riscos e garantindo a conformidade com a LGPD.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C9CB4D-5F61-B9F1-E24A-B1FCEB453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6870" y="30716"/>
            <a:ext cx="2795788" cy="1740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48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5FDA6-D3AF-B792-74E8-06121F85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Compartilhamento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DFD58-8DBA-99E0-2EC5-B95BB091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pt-BR" b="1" dirty="0"/>
              <a:t>Critérios de Compartilhamento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O DPO define as condições sob as quais os dados pessoais podem ser compartilhados com terceiros, garantindo que isso seja feito apenas para finalidades específicas e com base no consentimento dos titulares.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Contratos e Acordos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Estabelece contratos ou acordos com parceiros e fornecedores que garantam que eles cumpram com as normas de proteção de dados, assegurando que os dados sejam tratados de acordo com a LGPD.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Transparência ao Titular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Informa aos titulares dos dados sobre quais terceiros terão acesso às suas informações e para quais propósitos, mantendo a transparência e permitindo que eles saibam com quem seus dados são compartilhados.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Segurança no Compartilhamento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Implementa medidas de segurança para proteger os dados durante o compartilhamento, como criptografia e protocolos de transmissão seguros, para evitar vazamentos e acessos não autorizados.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Revisão e Monitoramento</a:t>
            </a:r>
            <a:r>
              <a:rPr lang="pt-BR" dirty="0"/>
              <a:t>:</a:t>
            </a:r>
          </a:p>
          <a:p>
            <a:pPr marL="457200" lvl="1" indent="0">
              <a:buNone/>
            </a:pPr>
            <a:r>
              <a:rPr lang="pt-BR" dirty="0"/>
              <a:t>Realiza revisões e monitoramentos contínuos das práticas de compartilhamento de dados para garantir que os terceiros estejam cumprindo com os requisitos de proteção de dados e ajusta as práticas conforme necessário.</a:t>
            </a:r>
          </a:p>
          <a:p>
            <a:r>
              <a:rPr lang="pt-BR" dirty="0"/>
              <a:t>Essas práticas garantem que o compartilhamento de dados pessoais seja feito de forma segura, transparente e conforme a LGPD, protegendo os direitos dos titulares e minimizando riscos.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2DEC1B-30AA-6189-693D-4992710C7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48643" y="5513033"/>
            <a:ext cx="1854580" cy="12356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74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64</TotalTime>
  <Words>1751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Elaborarando a Política Interna de Coleta, Uso e Manipulação de Dados </vt:lpstr>
      <vt:lpstr>O QUE É A LPGD</vt:lpstr>
      <vt:lpstr>Riscos de Não Cumprir a LGPD :</vt:lpstr>
      <vt:lpstr>Objetivo do DPO (Data Protection Officer):</vt:lpstr>
      <vt:lpstr>Função do DPO na Empresa de Comércio Eletrônico de Varejo:</vt:lpstr>
      <vt:lpstr>Coleta de Dados pelo DPO</vt:lpstr>
      <vt:lpstr>Uso de Dados pelo DPO</vt:lpstr>
      <vt:lpstr>Armazenamento e Segurança de Dados</vt:lpstr>
      <vt:lpstr>Definição do Compartilhamento de Dados</vt:lpstr>
      <vt:lpstr>Definição dos Direitos dos Clientes</vt:lpstr>
      <vt:lpstr>Importância do DPO na Empresa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CONECTADOS GAMER</dc:creator>
  <cp:lastModifiedBy>CONECTADOS GAMER</cp:lastModifiedBy>
  <cp:revision>1</cp:revision>
  <dcterms:created xsi:type="dcterms:W3CDTF">2024-09-05T21:13:49Z</dcterms:created>
  <dcterms:modified xsi:type="dcterms:W3CDTF">2024-09-05T22:18:10Z</dcterms:modified>
</cp:coreProperties>
</file>