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3" r:id="rId4"/>
    <p:sldId id="260" r:id="rId5"/>
    <p:sldId id="257" r:id="rId6"/>
    <p:sldId id="262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4379C-D926-4BA5-BF8A-75BC1B47A57C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05D0-93CF-4858-9743-9E6F63309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04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FC3B-5CCA-427A-8D48-A5BC6320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7E576C-1CE3-4E9A-9054-75AC498C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5E383-CEF9-4F44-B4B8-2DE3D81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7AE06B-464A-455A-875E-08588061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52558-59A9-4CF0-8E11-F1D3C658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59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C87B-2D90-40C6-A96C-32237BA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B129CB-D67F-4156-82CC-CB20A773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65DF4-E936-4756-9987-6E24A2E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F84C2-4A44-46C8-B810-2C8A4B8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0E2FE-D966-4CD5-99F8-ECCAD161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4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80FAEC-268D-4B9A-B478-86A40CC7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A2ED99-1977-432F-B1A5-9F4EFC145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3F1E1-C6BD-47DA-9D8D-4F0500D5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61FC1-2729-40F5-9E82-9ABEF0A8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57CB2-83BB-4D56-AB6E-F509E67A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7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B8C64-B2F0-4FD1-952E-A05E24E2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B9C78-DB47-4BB2-ABF1-1C93C691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34218-2674-44BC-B93D-0C02D58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94F5A-D4C7-4CCE-BCF4-4602D2C1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47E57E-226F-420F-98A7-B83D6A32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88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369DE-8162-46B7-8E7E-9BFB187D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A02FA7-EA6A-4DF4-9AFC-C577C72D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37B38-4A0C-4294-A0A9-1E01763D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0276B-5627-4FD3-A4E1-9560DD0C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519B4-5790-49FB-9DF0-46ECF145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9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D2262-8C93-4880-B5FE-A603A360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DEB19-A33A-4F9F-997F-496A6F73F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B2284B-10A5-4694-87F9-B08A5956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82832-B7B0-4F6B-B053-946068B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212EA6-4244-4D13-BBA0-052CA956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37D4B8-AAB3-4104-B8FA-6A4729C9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17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3024-CEAA-4535-A4FD-0BEE790B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BA70C-6DBC-4784-9CC0-6535059B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982758-94C2-4E05-A381-F328690F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6A4E09-2012-408B-8466-BE5FCCBB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041981-6CFC-468C-B7FD-C5C6F6C13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416013-2BC1-4002-A4F0-6017400E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BBFDBB-8D32-4150-BF22-2DD22E20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66CF7A-6F41-4D85-9A53-799298D1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39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100FF-9847-4FBF-AE5D-3130E1D7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A6CE2E-D23C-4FE8-BEAE-8D2EC4DA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449A91-BE0A-48E5-AACE-CA0EF5F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2E2FE8-B10C-42B9-91A0-6EB3B919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7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F3EA8B-9AE1-4F0E-BF35-FD12C4AD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A36B8E-49F6-42BB-AA08-15643EBB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74314F-2435-43CF-9ED0-1477D99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B52A1-6972-4F53-868C-DA1CFF9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83035-EBB8-4210-8DD6-39FE1B05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D3609-8900-4709-A189-D8C6CCC89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A1F64-BA29-4392-B1B6-05BE9035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410B9A-3AB1-42D2-9722-692A23B8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294B04-A022-42C1-A318-B8386272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1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5D20A-5C64-4F24-AC73-18C92BFC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8281FC-1D48-448C-8EF1-B1FAC9317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6E2CA-07BF-4931-B094-3ACE1A933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149EF-846B-4DC7-910B-61BE1DCC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BB1C7-9ED0-4BC9-9D85-753695B3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3232F-D785-4515-9CE6-333D6EF2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36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CE86DB-7E78-4491-B60B-8ADC6D98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09345A-52C8-42A9-BA5A-2319A691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7F59E-DB96-4A32-A53A-0F0E65EC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EA36-CCD7-4CB7-AF3F-AAE555519A70}" type="datetimeFigureOut">
              <a:rPr lang="es-ES" smtClean="0"/>
              <a:t>20/07/2021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AD910-28B0-4DAC-9BEB-40389FEB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E97B9-6662-4660-A4C4-EB6C0560F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0627-57E9-476C-A0E1-0F5852776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55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7CA82C07-D902-4A13-A718-5263EBCFE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236"/>
          <a:stretch/>
        </p:blipFill>
        <p:spPr>
          <a:xfrm rot="16200000">
            <a:off x="-123815" y="2957817"/>
            <a:ext cx="3100668" cy="2853038"/>
          </a:xfrm>
          <a:prstGeom prst="rect">
            <a:avLst/>
          </a:prstGeom>
        </p:spPr>
      </p:pic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3EE0BE8E-C7A4-472D-BFE9-A9D64344728B}"/>
              </a:ext>
            </a:extLst>
          </p:cNvPr>
          <p:cNvSpPr/>
          <p:nvPr/>
        </p:nvSpPr>
        <p:spPr>
          <a:xfrm rot="2756928">
            <a:off x="11420168" y="2496017"/>
            <a:ext cx="1543665" cy="1494503"/>
          </a:xfrm>
          <a:prstGeom prst="rtTriangle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FF9630-3564-416F-9FD2-E09B86FC7154}"/>
              </a:ext>
            </a:extLst>
          </p:cNvPr>
          <p:cNvSpPr txBox="1"/>
          <p:nvPr/>
        </p:nvSpPr>
        <p:spPr>
          <a:xfrm>
            <a:off x="1525620" y="2172281"/>
            <a:ext cx="9666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0" dirty="0">
                <a:solidFill>
                  <a:srgbClr val="ED3237"/>
                </a:solidFill>
                <a:latin typeface="Cambria" panose="02040503050406030204" pitchFamily="18" charset="0"/>
              </a:rPr>
              <a:t>Avance 1 Proyecto</a:t>
            </a:r>
            <a:endParaRPr lang="es-ES" sz="8000" dirty="0">
              <a:solidFill>
                <a:srgbClr val="ED3237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C61A35-E65E-4742-BF21-DE4EF804C518}"/>
              </a:ext>
            </a:extLst>
          </p:cNvPr>
          <p:cNvSpPr txBox="1"/>
          <p:nvPr/>
        </p:nvSpPr>
        <p:spPr>
          <a:xfrm>
            <a:off x="1717588" y="3556010"/>
            <a:ext cx="9400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“Diseño e implementación de una herramienta para el procesamiento, almacenamiento y visualización de datos de telemetría de la aeronave Calima T-90 de la Fuerza Aérea Colombiana”</a:t>
            </a:r>
          </a:p>
          <a:p>
            <a:pPr algn="ctr"/>
            <a:endParaRPr lang="es-CO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Edgar Leonardo Gómez</a:t>
            </a: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Brayan Andrés Vega Valencia</a:t>
            </a: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Oscar Julián González Riaño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694994-6410-4A55-A05A-CD962352FDEC}"/>
              </a:ext>
            </a:extLst>
          </p:cNvPr>
          <p:cNvSpPr txBox="1"/>
          <p:nvPr/>
        </p:nvSpPr>
        <p:spPr>
          <a:xfrm>
            <a:off x="149913" y="6005007"/>
            <a:ext cx="762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Facultad Tecnológica - Ingeniería en Telecomunicaciones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ftecnologica.udistrital.edu.co</a:t>
            </a:r>
          </a:p>
          <a:p>
            <a:r>
              <a:rPr lang="es-CO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Acreditación Institucional de alta calidad.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Resolución No. 23096 del 15 de diciembre de 2016</a:t>
            </a:r>
          </a:p>
          <a:p>
            <a:endParaRPr lang="es-ES" sz="1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DCB5A42-2E3A-467D-835D-FD4A401BAF7D}"/>
              </a:ext>
            </a:extLst>
          </p:cNvPr>
          <p:cNvCxnSpPr/>
          <p:nvPr/>
        </p:nvCxnSpPr>
        <p:spPr>
          <a:xfrm>
            <a:off x="246626" y="5934670"/>
            <a:ext cx="109459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2043F8FB-0372-431A-AB8A-95A96677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" y="111888"/>
            <a:ext cx="4179142" cy="13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2851-4EA7-4729-A9BE-D1CF045F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62" y="368299"/>
            <a:ext cx="8795238" cy="1325563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ED3237"/>
                </a:solidFill>
                <a:latin typeface="Cambria" panose="02040503050406030204" pitchFamily="18" charset="0"/>
              </a:rPr>
              <a:t>Simulación del envío de datos usando microcontrolador externo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2FA7F-F36A-4B1E-97BC-B19A12AE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6" y="84763"/>
            <a:ext cx="1406326" cy="1355269"/>
          </a:xfrm>
          <a:prstGeom prst="rect">
            <a:avLst/>
          </a:prstGeom>
        </p:spPr>
      </p:pic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65DF0C47-E721-4301-91CD-88DA0D18DFFC}"/>
              </a:ext>
            </a:extLst>
          </p:cNvPr>
          <p:cNvSpPr/>
          <p:nvPr/>
        </p:nvSpPr>
        <p:spPr>
          <a:xfrm rot="16200000">
            <a:off x="10672916" y="5338916"/>
            <a:ext cx="1543665" cy="1494503"/>
          </a:xfrm>
          <a:prstGeom prst="rtTriangle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F03E91-B724-424D-8798-5CD5D88F0FAE}"/>
              </a:ext>
            </a:extLst>
          </p:cNvPr>
          <p:cNvSpPr txBox="1"/>
          <p:nvPr/>
        </p:nvSpPr>
        <p:spPr>
          <a:xfrm>
            <a:off x="149913" y="6005007"/>
            <a:ext cx="762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Facultad Tecnológica. Ingeniería en Telecomunicaciones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ftecnologica.udistrital.edu.co</a:t>
            </a:r>
          </a:p>
          <a:p>
            <a:r>
              <a:rPr lang="es-CO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Acreditación Institucional de alta calidad.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Resolución No. 23096 del 15 de diciembre de 2016</a:t>
            </a:r>
          </a:p>
          <a:p>
            <a:endParaRPr lang="es-ES" sz="1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86DDA1-86B2-472A-A7C6-3D592E7FBB09}"/>
              </a:ext>
            </a:extLst>
          </p:cNvPr>
          <p:cNvCxnSpPr/>
          <p:nvPr/>
        </p:nvCxnSpPr>
        <p:spPr>
          <a:xfrm>
            <a:off x="246626" y="5934670"/>
            <a:ext cx="109459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laca de desarrollo UNO R3 Mega328p ATmega16u2 compatible Arduino |  Tecnopura">
            <a:extLst>
              <a:ext uri="{FF2B5EF4-FFF2-40B4-BE49-F238E27FC236}">
                <a16:creationId xmlns:a16="http://schemas.microsoft.com/office/drawing/2014/main" id="{E6541B8C-2258-4700-AAE0-7CD2CB04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91" y="1830325"/>
            <a:ext cx="4139514" cy="41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3 B+, análisis: review con características, precio y  especificaciones">
            <a:extLst>
              <a:ext uri="{FF2B5EF4-FFF2-40B4-BE49-F238E27FC236}">
                <a16:creationId xmlns:a16="http://schemas.microsoft.com/office/drawing/2014/main" id="{5C15B67C-E0E8-4AF3-8307-04A47263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03" y="2265194"/>
            <a:ext cx="428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o De Flecha Del Vector Derecho. El Estilo Es El Símbolo Del Icono Del  Contorno, De Color Rojo Y Negro Intenso, Fondo Blanco. Ilustraciones  Vectoriales, Clip Art Vectorizado Libre De Derechos. Image">
            <a:extLst>
              <a:ext uri="{FF2B5EF4-FFF2-40B4-BE49-F238E27FC236}">
                <a16:creationId xmlns:a16="http://schemas.microsoft.com/office/drawing/2014/main" id="{0198EAAD-4A29-4DFA-9724-9131E871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06068" y="3148796"/>
            <a:ext cx="1334530" cy="13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8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2851-4EA7-4729-A9BE-D1CF045F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62" y="368299"/>
            <a:ext cx="8795238" cy="1325563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ED3237"/>
                </a:solidFill>
                <a:latin typeface="Cambria" panose="02040503050406030204" pitchFamily="18" charset="0"/>
              </a:rPr>
              <a:t>Simulación del envío de datos usando microcontrolador externo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2FA7F-F36A-4B1E-97BC-B19A12AE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6" y="84763"/>
            <a:ext cx="1406326" cy="1355269"/>
          </a:xfrm>
          <a:prstGeom prst="rect">
            <a:avLst/>
          </a:prstGeom>
        </p:spPr>
      </p:pic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65DF0C47-E721-4301-91CD-88DA0D18DFFC}"/>
              </a:ext>
            </a:extLst>
          </p:cNvPr>
          <p:cNvSpPr/>
          <p:nvPr/>
        </p:nvSpPr>
        <p:spPr>
          <a:xfrm rot="16200000">
            <a:off x="10672916" y="5338916"/>
            <a:ext cx="1543665" cy="1494503"/>
          </a:xfrm>
          <a:prstGeom prst="rtTriangle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F03E91-B724-424D-8798-5CD5D88F0FAE}"/>
              </a:ext>
            </a:extLst>
          </p:cNvPr>
          <p:cNvSpPr txBox="1"/>
          <p:nvPr/>
        </p:nvSpPr>
        <p:spPr>
          <a:xfrm>
            <a:off x="149913" y="6005007"/>
            <a:ext cx="762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Facultad Tecnológica. Ingeniería en Telecomunicaciones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ftecnologica.udistrital.edu.co</a:t>
            </a:r>
          </a:p>
          <a:p>
            <a:r>
              <a:rPr lang="es-CO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Acreditación Institucional de alta calidad.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Resolución No. 23096 del 15 de diciembre de 2016</a:t>
            </a:r>
          </a:p>
          <a:p>
            <a:endParaRPr lang="es-ES" sz="1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86DDA1-86B2-472A-A7C6-3D592E7FBB09}"/>
              </a:ext>
            </a:extLst>
          </p:cNvPr>
          <p:cNvCxnSpPr/>
          <p:nvPr/>
        </p:nvCxnSpPr>
        <p:spPr>
          <a:xfrm>
            <a:off x="246626" y="5934670"/>
            <a:ext cx="109459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EF05E745-F23B-4D55-81F5-265D44DE2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22" y="1733053"/>
            <a:ext cx="9363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2851-4EA7-4729-A9BE-D1CF045F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62" y="368299"/>
            <a:ext cx="8795238" cy="1325563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ED3237"/>
                </a:solidFill>
                <a:latin typeface="Cambria" panose="02040503050406030204" pitchFamily="18" charset="0"/>
              </a:rPr>
              <a:t>Acceso remoto a interfaz </a:t>
            </a:r>
            <a:r>
              <a:rPr lang="es-CO" dirty="0" err="1">
                <a:solidFill>
                  <a:srgbClr val="ED3237"/>
                </a:solidFill>
                <a:latin typeface="Cambria" panose="02040503050406030204" pitchFamily="18" charset="0"/>
              </a:rPr>
              <a:t>RaspBerry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2FA7F-F36A-4B1E-97BC-B19A12AE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6" y="84763"/>
            <a:ext cx="1406326" cy="1355269"/>
          </a:xfrm>
          <a:prstGeom prst="rect">
            <a:avLst/>
          </a:prstGeom>
        </p:spPr>
      </p:pic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65DF0C47-E721-4301-91CD-88DA0D18DFFC}"/>
              </a:ext>
            </a:extLst>
          </p:cNvPr>
          <p:cNvSpPr/>
          <p:nvPr/>
        </p:nvSpPr>
        <p:spPr>
          <a:xfrm rot="16200000">
            <a:off x="10672916" y="5338916"/>
            <a:ext cx="1543665" cy="1494503"/>
          </a:xfrm>
          <a:prstGeom prst="rtTriangle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F03E91-B724-424D-8798-5CD5D88F0FAE}"/>
              </a:ext>
            </a:extLst>
          </p:cNvPr>
          <p:cNvSpPr txBox="1"/>
          <p:nvPr/>
        </p:nvSpPr>
        <p:spPr>
          <a:xfrm>
            <a:off x="149913" y="6005007"/>
            <a:ext cx="762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Facultad Tecnológica. Ingeniería en Telecomunicaciones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ftecnologica.udistrital.edu.co</a:t>
            </a:r>
          </a:p>
          <a:p>
            <a:r>
              <a:rPr lang="es-CO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Acreditación Institucional de alta calidad.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Resolución No. 23096 del 15 de diciembre de 2016</a:t>
            </a:r>
          </a:p>
          <a:p>
            <a:endParaRPr lang="es-ES" sz="1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86DDA1-86B2-472A-A7C6-3D592E7FBB09}"/>
              </a:ext>
            </a:extLst>
          </p:cNvPr>
          <p:cNvCxnSpPr/>
          <p:nvPr/>
        </p:nvCxnSpPr>
        <p:spPr>
          <a:xfrm>
            <a:off x="246626" y="5934670"/>
            <a:ext cx="109459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06377EC-384E-424B-8D39-8829CFC8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56522"/>
            <a:ext cx="77724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2851-4EA7-4729-A9BE-D1CF045F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62" y="368299"/>
            <a:ext cx="8795238" cy="1325563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ED3237"/>
                </a:solidFill>
                <a:latin typeface="Cambria" panose="02040503050406030204" pitchFamily="18" charset="0"/>
              </a:rPr>
              <a:t>Decodificación del protocolo ARINC429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2FA7F-F36A-4B1E-97BC-B19A12AE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6" y="84763"/>
            <a:ext cx="1406326" cy="1355269"/>
          </a:xfrm>
          <a:prstGeom prst="rect">
            <a:avLst/>
          </a:prstGeom>
        </p:spPr>
      </p:pic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65DF0C47-E721-4301-91CD-88DA0D18DFFC}"/>
              </a:ext>
            </a:extLst>
          </p:cNvPr>
          <p:cNvSpPr/>
          <p:nvPr/>
        </p:nvSpPr>
        <p:spPr>
          <a:xfrm rot="16200000">
            <a:off x="10672916" y="5338916"/>
            <a:ext cx="1543665" cy="1494503"/>
          </a:xfrm>
          <a:prstGeom prst="rtTriangle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F03E91-B724-424D-8798-5CD5D88F0FAE}"/>
              </a:ext>
            </a:extLst>
          </p:cNvPr>
          <p:cNvSpPr txBox="1"/>
          <p:nvPr/>
        </p:nvSpPr>
        <p:spPr>
          <a:xfrm>
            <a:off x="149913" y="6005007"/>
            <a:ext cx="762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Facultad Tecnológica. Ingeniería en Telecomunicaciones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ftecnologica.udistrital.edu.co</a:t>
            </a:r>
          </a:p>
          <a:p>
            <a:r>
              <a:rPr lang="es-CO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Acreditación Institucional de alta calidad.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Resolución No. 23096 del 15 de diciembre de 2016</a:t>
            </a:r>
          </a:p>
          <a:p>
            <a:endParaRPr lang="es-ES" sz="1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86DDA1-86B2-472A-A7C6-3D592E7FBB09}"/>
              </a:ext>
            </a:extLst>
          </p:cNvPr>
          <p:cNvCxnSpPr/>
          <p:nvPr/>
        </p:nvCxnSpPr>
        <p:spPr>
          <a:xfrm>
            <a:off x="246626" y="5934670"/>
            <a:ext cx="109459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1EECA11D-2BB7-4C10-B266-37F9C3AC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06" y="2161520"/>
            <a:ext cx="8058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2851-4EA7-4729-A9BE-D1CF045F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62" y="368299"/>
            <a:ext cx="8795238" cy="1325563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ED3237"/>
                </a:solidFill>
                <a:latin typeface="Cambria" panose="02040503050406030204" pitchFamily="18" charset="0"/>
              </a:rPr>
              <a:t>Lectura de datos de los instrumentos de vuelo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2FA7F-F36A-4B1E-97BC-B19A12AE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6" y="84763"/>
            <a:ext cx="1406326" cy="1355269"/>
          </a:xfrm>
          <a:prstGeom prst="rect">
            <a:avLst/>
          </a:prstGeom>
        </p:spPr>
      </p:pic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65DF0C47-E721-4301-91CD-88DA0D18DFFC}"/>
              </a:ext>
            </a:extLst>
          </p:cNvPr>
          <p:cNvSpPr/>
          <p:nvPr/>
        </p:nvSpPr>
        <p:spPr>
          <a:xfrm rot="16200000">
            <a:off x="10672916" y="5338916"/>
            <a:ext cx="1543665" cy="1494503"/>
          </a:xfrm>
          <a:prstGeom prst="rtTriangle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F03E91-B724-424D-8798-5CD5D88F0FAE}"/>
              </a:ext>
            </a:extLst>
          </p:cNvPr>
          <p:cNvSpPr txBox="1"/>
          <p:nvPr/>
        </p:nvSpPr>
        <p:spPr>
          <a:xfrm>
            <a:off x="149913" y="6005007"/>
            <a:ext cx="762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Facultad Tecnológica. Ingeniería en Telecomunicaciones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ftecnologica.udistrital.edu.co</a:t>
            </a:r>
          </a:p>
          <a:p>
            <a:r>
              <a:rPr lang="es-CO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Acreditación Institucional de alta calidad.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Resolución No. 23096 del 15 de diciembre de 2016</a:t>
            </a:r>
          </a:p>
          <a:p>
            <a:endParaRPr lang="es-ES" sz="1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86DDA1-86B2-472A-A7C6-3D592E7FBB09}"/>
              </a:ext>
            </a:extLst>
          </p:cNvPr>
          <p:cNvCxnSpPr/>
          <p:nvPr/>
        </p:nvCxnSpPr>
        <p:spPr>
          <a:xfrm>
            <a:off x="246626" y="5934670"/>
            <a:ext cx="109459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626EEA0F-E1FE-43D7-964C-EDE161E9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1975941"/>
            <a:ext cx="7553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8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2851-4EA7-4729-A9BE-D1CF045F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62" y="368299"/>
            <a:ext cx="8795238" cy="1325563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ED3237"/>
                </a:solidFill>
                <a:latin typeface="Cambria" panose="02040503050406030204" pitchFamily="18" charset="0"/>
              </a:rPr>
              <a:t>Lectura de datos de los instrumentos de vuelo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2FA7F-F36A-4B1E-97BC-B19A12AE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6" y="84763"/>
            <a:ext cx="1406326" cy="1355269"/>
          </a:xfrm>
          <a:prstGeom prst="rect">
            <a:avLst/>
          </a:prstGeom>
        </p:spPr>
      </p:pic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65DF0C47-E721-4301-91CD-88DA0D18DFFC}"/>
              </a:ext>
            </a:extLst>
          </p:cNvPr>
          <p:cNvSpPr/>
          <p:nvPr/>
        </p:nvSpPr>
        <p:spPr>
          <a:xfrm rot="16200000">
            <a:off x="10672916" y="5338916"/>
            <a:ext cx="1543665" cy="1494503"/>
          </a:xfrm>
          <a:prstGeom prst="rtTriangle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F03E91-B724-424D-8798-5CD5D88F0FAE}"/>
              </a:ext>
            </a:extLst>
          </p:cNvPr>
          <p:cNvSpPr txBox="1"/>
          <p:nvPr/>
        </p:nvSpPr>
        <p:spPr>
          <a:xfrm>
            <a:off x="149913" y="6005007"/>
            <a:ext cx="762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Facultad Tecnológica. Ingeniería en Telecomunicaciones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ftecnologica.udistrital.edu.co</a:t>
            </a:r>
          </a:p>
          <a:p>
            <a:r>
              <a:rPr lang="es-CO" sz="14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Acreditación Institucional de alta calidad.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Resolución No. 23096 del 15 de diciembre de 2016</a:t>
            </a:r>
          </a:p>
          <a:p>
            <a:endParaRPr lang="es-ES" sz="1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86DDA1-86B2-472A-A7C6-3D592E7FBB09}"/>
              </a:ext>
            </a:extLst>
          </p:cNvPr>
          <p:cNvCxnSpPr/>
          <p:nvPr/>
        </p:nvCxnSpPr>
        <p:spPr>
          <a:xfrm>
            <a:off x="246626" y="5934670"/>
            <a:ext cx="109459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6A8F0BF8-4F03-4C28-B796-D828ACA9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2119302"/>
            <a:ext cx="5810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51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287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Tema de Office</vt:lpstr>
      <vt:lpstr>Presentación de PowerPoint</vt:lpstr>
      <vt:lpstr>Simulación del envío de datos usando microcontrolador externo</vt:lpstr>
      <vt:lpstr>Simulación del envío de datos usando microcontrolador externo</vt:lpstr>
      <vt:lpstr>Acceso remoto a interfaz RaspBerry</vt:lpstr>
      <vt:lpstr>Decodificación del protocolo ARINC429</vt:lpstr>
      <vt:lpstr>Lectura de datos de los instrumentos de vuelo</vt:lpstr>
      <vt:lpstr>Lectura de datos de los instrumentos de vuelo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WORK STATION</dc:creator>
  <cp:lastModifiedBy>Julian Gonzalez</cp:lastModifiedBy>
  <cp:revision>24</cp:revision>
  <dcterms:created xsi:type="dcterms:W3CDTF">2020-07-25T13:10:26Z</dcterms:created>
  <dcterms:modified xsi:type="dcterms:W3CDTF">2021-07-21T03:29:34Z</dcterms:modified>
</cp:coreProperties>
</file>