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8663-1FA0-4DF7-A27C-D052FD5A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BE9C-CCEA-49AD-AE0E-AC7397B6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31CB-FF85-4FEF-B72F-C58F6D49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A58C-0B59-4AD3-A665-9921A172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6213-B655-40E8-8B17-77295D3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C94-3BA5-4AF3-80E8-1E13A8BF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B089-C77A-492B-A778-323BED91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88B5-2E1A-4E48-8E29-7DF0E11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392C-8C5D-42A4-813C-CCA78D1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A463-3AC3-45EB-9149-7BB9A79F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A0144-BB91-4A55-B5F5-C2B4293A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540EE-E443-4D7E-826E-F8283196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CAB3-7994-44CE-B85E-DD2D6EA3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FEE2-AAC3-41EC-B366-0C124172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A20F-D861-4D9B-A487-788027B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198-8749-416B-AB60-99345AD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511C-DA2F-49B6-8C85-6057629D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ADE8-C32C-4BF8-BC3B-2D08B6DD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51CB-BF6A-4122-BACE-4D0F5B3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0AD6-67EB-4293-9D07-968EEFD2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1E36-8B8A-464C-87CE-086038A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56C7-FBB5-4424-A19C-EE75E4F3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A6F6-F8D3-4F5B-A130-F02C3F92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2E615-68CC-41AD-B77F-95BDC94B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A643-B191-4067-AFCF-BDCD0D48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D921-9AD2-4D4D-AEBB-A553834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45B-AD41-47D6-8418-6421AFBAE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8BE7-373E-43DE-A0E8-22E67CD8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5446-62C0-40DA-BDB6-EF28D80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D47D-A0CA-47A7-BFFE-B4D25A6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7002-0216-4FFD-A878-9AFE2AF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086-99D1-4B3A-8E6C-96248F51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CC49-FF4F-43F6-8C42-3EF960AB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8374-7E2F-4A19-81A2-C64783D7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9902F-9AB2-45BD-801D-CFE1C9F2D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3F05-F84D-47A5-AE47-6F3BF540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ACC7-8DD2-49E9-AA79-35DEA842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6E8A-8442-414E-B576-593CA97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34454-A03E-444C-BC84-BBE4842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88D-C3E3-4DDB-806D-9F9E1D1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41D1-7184-43AF-92E4-461E5705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D42A-3B9B-42EC-AF54-29925548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F0AA-55DA-4DF9-8635-31E6924E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4B26B-3DEA-427A-9A7F-E930CA34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7C5B-A248-4C44-AA22-7791E206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B7EE8-9A12-4E18-9293-275EF1DE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0D76-66B4-4C00-9F2A-12C0E23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6860-E16E-4296-B288-F2AACE49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0B2-0A6B-4D2D-B99D-C2203124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12B80-980B-4C83-B803-534DCA4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297C-AFD1-4096-AA06-2478848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60EB-C3DA-4CCB-BB86-0FCF54C6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3F0-9214-41EB-871C-3B4AE7D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7E9DD-C571-4484-9A79-8622EE7A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D8DE-18A6-417C-BCED-34EF01EB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3A56-B16B-4A96-8259-2C0A62F1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C4E2C-CD22-480F-A18B-451871B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3D06-6690-40F8-8F76-622AADC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19C74-BAA9-46B0-B725-6D34CEC6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20C9-EE5F-4AE0-84D8-4FEA530E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1FA-94CD-4077-8C9F-421409EE5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C76-42BE-4049-AA11-3CDD6779F256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4F19-146E-4082-A447-2D365AC6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F7C0-9108-4125-A7B8-84C5663E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E9E9-1D0E-422F-87E5-0171C773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5260369"/>
          </a:xfrm>
        </p:spPr>
        <p:txBody>
          <a:bodyPr>
            <a:normAutofit/>
          </a:bodyPr>
          <a:lstStyle/>
          <a:p>
            <a:r>
              <a:rPr lang="en-US" sz="8000" dirty="0" err="1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GraphQL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+ Oracle DB = 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8000" dirty="0">
              <a:ln w="22225">
                <a:noFill/>
                <a:prstDash val="solid"/>
              </a:ln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2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Wingdings</vt:lpstr>
      <vt:lpstr>Office Theme</vt:lpstr>
      <vt:lpstr>GraphQL + Oracle DB =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Black</dc:creator>
  <cp:lastModifiedBy>Steven Black</cp:lastModifiedBy>
  <cp:revision>2</cp:revision>
  <dcterms:created xsi:type="dcterms:W3CDTF">2018-05-02T19:36:45Z</dcterms:created>
  <dcterms:modified xsi:type="dcterms:W3CDTF">2018-05-02T19:42:03Z</dcterms:modified>
</cp:coreProperties>
</file>