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5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8663-1FA0-4DF7-A27C-D052FD5A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BE9C-CCEA-49AD-AE0E-AC7397B6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31CB-FF85-4FEF-B72F-C58F6D49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A58C-0B59-4AD3-A665-9921A172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6213-B655-40E8-8B17-77295D3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C94-3BA5-4AF3-80E8-1E13A8BF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B089-C77A-492B-A778-323BED91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88B5-2E1A-4E48-8E29-7DF0E11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392C-8C5D-42A4-813C-CCA78D1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A463-3AC3-45EB-9149-7BB9A79F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A0144-BB91-4A55-B5F5-C2B4293A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540EE-E443-4D7E-826E-F8283196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CAB3-7994-44CE-B85E-DD2D6EA3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FEE2-AAC3-41EC-B366-0C124172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A20F-D861-4D9B-A487-788027B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198-8749-416B-AB60-99345AD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511C-DA2F-49B6-8C85-6057629D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ADE8-C32C-4BF8-BC3B-2D08B6DD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51CB-BF6A-4122-BACE-4D0F5B3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0AD6-67EB-4293-9D07-968EEFD2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1E36-8B8A-464C-87CE-086038A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56C7-FBB5-4424-A19C-EE75E4F3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A6F6-F8D3-4F5B-A130-F02C3F92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2E615-68CC-41AD-B77F-95BDC94B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A643-B191-4067-AFCF-BDCD0D48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D921-9AD2-4D4D-AEBB-A553834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45B-AD41-47D6-8418-6421AFBAE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8BE7-373E-43DE-A0E8-22E67CD8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5446-62C0-40DA-BDB6-EF28D80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D47D-A0CA-47A7-BFFE-B4D25A6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7002-0216-4FFD-A878-9AFE2AF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086-99D1-4B3A-8E6C-96248F51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CC49-FF4F-43F6-8C42-3EF960AB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8374-7E2F-4A19-81A2-C64783D7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9902F-9AB2-45BD-801D-CFE1C9F2D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3F05-F84D-47A5-AE47-6F3BF540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1ACC7-8DD2-49E9-AA79-35DEA842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06E8A-8442-414E-B576-593CA97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34454-A03E-444C-BC84-BBE4842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D88D-C3E3-4DDB-806D-9F9E1D1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41D1-7184-43AF-92E4-461E5705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D42A-3B9B-42EC-AF54-29925548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F0AA-55DA-4DF9-8635-31E6924E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4B26B-3DEA-427A-9A7F-E930CA34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7C5B-A248-4C44-AA22-7791E206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B7EE8-9A12-4E18-9293-275EF1DE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0D76-66B4-4C00-9F2A-12C0E23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6860-E16E-4296-B288-F2AACE49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0B2-0A6B-4D2D-B99D-C2203124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12B80-980B-4C83-B803-534DCA4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297C-AFD1-4096-AA06-2478848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60EB-C3DA-4CCB-BB86-0FCF54C6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3F0-9214-41EB-871C-3B4AE7D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7E9DD-C571-4484-9A79-8622EE7A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D8DE-18A6-417C-BCED-34EF01EB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3A56-B16B-4A96-8259-2C0A62F1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C4E2C-CD22-480F-A18B-451871B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3D06-6690-40F8-8F76-622AADC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19C74-BAA9-46B0-B725-6D34CEC6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20C9-EE5F-4AE0-84D8-4FEA530E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1FA-94CD-4077-8C9F-421409EE5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C76-42BE-4049-AA11-3CDD6779F25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4F19-146E-4082-A447-2D365AC6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F7C0-9108-4125-A7B8-84C5663E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27E6-207D-48E7-AA19-165EA0FA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E9E9-1D0E-422F-87E5-0171C773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06921"/>
            <a:ext cx="12192000" cy="1828800"/>
          </a:xfrm>
        </p:spPr>
        <p:txBody>
          <a:bodyPr>
            <a:normAutofit/>
          </a:bodyPr>
          <a:lstStyle/>
          <a:p>
            <a:r>
              <a:rPr lang="en-US" sz="8000" dirty="0" err="1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GraphQL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+ Oracle DB = </a:t>
            </a:r>
            <a:r>
              <a:rPr lang="en-US" sz="8000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8000" dirty="0">
              <a:ln w="22225">
                <a:noFill/>
                <a:prstDash val="solid"/>
              </a:ln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3E2B6E0F-C632-4EF9-B48F-FB67B1A6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alpha val="50196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8" y="175794"/>
            <a:ext cx="10296156" cy="6682206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F5837E7-8D9B-479E-9B4E-F8097E21FB00}"/>
              </a:ext>
            </a:extLst>
          </p:cNvPr>
          <p:cNvSpPr/>
          <p:nvPr/>
        </p:nvSpPr>
        <p:spPr>
          <a:xfrm>
            <a:off x="1749836" y="3602563"/>
            <a:ext cx="2740423" cy="17249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E8F8-4A3D-4967-88EB-B3054A13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836" y="4292455"/>
            <a:ext cx="2740423" cy="64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Warehouse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2F3111-1AB7-4265-9BAF-C77FCAFFDCE2}"/>
              </a:ext>
            </a:extLst>
          </p:cNvPr>
          <p:cNvGrpSpPr/>
          <p:nvPr/>
        </p:nvGrpSpPr>
        <p:grpSpPr>
          <a:xfrm>
            <a:off x="4426122" y="3576553"/>
            <a:ext cx="2740423" cy="1724928"/>
            <a:chOff x="3898395" y="4836898"/>
            <a:chExt cx="2740423" cy="1724928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05B5DAE-7DFD-435E-8642-F642D328D24F}"/>
                </a:ext>
              </a:extLst>
            </p:cNvPr>
            <p:cNvSpPr/>
            <p:nvPr/>
          </p:nvSpPr>
          <p:spPr>
            <a:xfrm>
              <a:off x="3898395" y="4836898"/>
              <a:ext cx="2740423" cy="172492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D33CDA0-2A1C-4D7E-B5A2-DAA7A72092FC}"/>
                </a:ext>
              </a:extLst>
            </p:cNvPr>
            <p:cNvSpPr txBox="1">
              <a:spLocks/>
            </p:cNvSpPr>
            <p:nvPr/>
          </p:nvSpPr>
          <p:spPr>
            <a:xfrm>
              <a:off x="3898395" y="5526790"/>
              <a:ext cx="2740423" cy="6468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Data Warehouse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85AEE-3FC7-43E2-AABD-1FC5423D7FA0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3120048" y="2863905"/>
            <a:ext cx="2072029" cy="7386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43EC8-4F43-4877-BC36-C9AEE4D4D6D9}"/>
              </a:ext>
            </a:extLst>
          </p:cNvPr>
          <p:cNvCxnSpPr>
            <a:cxnSpLocks/>
            <a:stCxn id="5" idx="1"/>
            <a:endCxn id="16" idx="2"/>
          </p:cNvCxnSpPr>
          <p:nvPr/>
        </p:nvCxnSpPr>
        <p:spPr>
          <a:xfrm flipH="1" flipV="1">
            <a:off x="5796333" y="3123183"/>
            <a:ext cx="1" cy="4533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4E16078-1A39-4A1F-97F1-8807CAE4C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017" y="1526551"/>
            <a:ext cx="1596632" cy="15966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56029-4A97-4854-9449-F638D47F8690}"/>
              </a:ext>
            </a:extLst>
          </p:cNvPr>
          <p:cNvGrpSpPr/>
          <p:nvPr/>
        </p:nvGrpSpPr>
        <p:grpSpPr>
          <a:xfrm>
            <a:off x="7097486" y="3516897"/>
            <a:ext cx="2740423" cy="1724928"/>
            <a:chOff x="6096000" y="5013760"/>
            <a:chExt cx="2740423" cy="1724928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0D27440D-9F17-49F3-B8F3-B3D96303128C}"/>
                </a:ext>
              </a:extLst>
            </p:cNvPr>
            <p:cNvSpPr/>
            <p:nvPr/>
          </p:nvSpPr>
          <p:spPr>
            <a:xfrm>
              <a:off x="6096000" y="5013760"/>
              <a:ext cx="2740423" cy="172492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EBFD034-9CAD-4208-B18B-EC91728A630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5638466"/>
              <a:ext cx="2740423" cy="6468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>
                  <a:solidFill>
                    <a:schemeClr val="bg1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Data Warehouse</a:t>
              </a:r>
              <a:endParaRPr lang="en-US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783C2B-7090-4F8C-82D8-3B5D83C7F1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395668" y="2863905"/>
            <a:ext cx="2072030" cy="6529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cat sitting on a table&#10;&#10;Description generated with high confidence">
            <a:extLst>
              <a:ext uri="{FF2B5EF4-FFF2-40B4-BE49-F238E27FC236}">
                <a16:creationId xmlns:a16="http://schemas.microsoft.com/office/drawing/2014/main" id="{3294799A-3DD9-4A1C-844B-97BA9890A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36" y="-1691310"/>
            <a:ext cx="2647950" cy="17240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E6A325-B1E9-433A-B530-C6F02D9F2ABE}"/>
              </a:ext>
            </a:extLst>
          </p:cNvPr>
          <p:cNvCxnSpPr>
            <a:cxnSpLocks/>
            <a:stCxn id="16" idx="0"/>
            <a:endCxn id="35" idx="4"/>
          </p:cNvCxnSpPr>
          <p:nvPr/>
        </p:nvCxnSpPr>
        <p:spPr>
          <a:xfrm flipH="1" flipV="1">
            <a:off x="5773511" y="32715"/>
            <a:ext cx="22822" cy="14938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5F300-8FA2-4F52-8989-1E3A192F5F6F}"/>
              </a:ext>
            </a:extLst>
          </p:cNvPr>
          <p:cNvSpPr/>
          <p:nvPr/>
        </p:nvSpPr>
        <p:spPr>
          <a:xfrm>
            <a:off x="1060067" y="214346"/>
            <a:ext cx="10014857" cy="967259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DMZ/Perimeter Network</a:t>
            </a:r>
          </a:p>
        </p:txBody>
      </p:sp>
    </p:spTree>
    <p:extLst>
      <p:ext uri="{BB962C8B-B14F-4D97-AF65-F5344CB8AC3E}">
        <p14:creationId xmlns:p14="http://schemas.microsoft.com/office/powerpoint/2010/main" val="886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3E2B6E0F-C632-4EF9-B48F-FB67B1A6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alpha val="50196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8" y="175794"/>
            <a:ext cx="10296156" cy="6682206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F5837E7-8D9B-479E-9B4E-F8097E21FB00}"/>
              </a:ext>
            </a:extLst>
          </p:cNvPr>
          <p:cNvSpPr/>
          <p:nvPr/>
        </p:nvSpPr>
        <p:spPr>
          <a:xfrm>
            <a:off x="1648236" y="3602563"/>
            <a:ext cx="2740423" cy="172492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E8F8-4A3D-4967-88EB-B3054A13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36" y="4292455"/>
            <a:ext cx="2740423" cy="64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Warehouse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2F3111-1AB7-4265-9BAF-C77FCAFFDCE2}"/>
              </a:ext>
            </a:extLst>
          </p:cNvPr>
          <p:cNvGrpSpPr/>
          <p:nvPr/>
        </p:nvGrpSpPr>
        <p:grpSpPr>
          <a:xfrm>
            <a:off x="4324522" y="3576553"/>
            <a:ext cx="2740423" cy="1724928"/>
            <a:chOff x="3898395" y="4836898"/>
            <a:chExt cx="2740423" cy="1724928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05B5DAE-7DFD-435E-8642-F642D328D24F}"/>
                </a:ext>
              </a:extLst>
            </p:cNvPr>
            <p:cNvSpPr/>
            <p:nvPr/>
          </p:nvSpPr>
          <p:spPr>
            <a:xfrm>
              <a:off x="3898395" y="4836898"/>
              <a:ext cx="2740423" cy="172492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D33CDA0-2A1C-4D7E-B5A2-DAA7A72092FC}"/>
                </a:ext>
              </a:extLst>
            </p:cNvPr>
            <p:cNvSpPr txBox="1">
              <a:spLocks/>
            </p:cNvSpPr>
            <p:nvPr/>
          </p:nvSpPr>
          <p:spPr>
            <a:xfrm>
              <a:off x="3898395" y="5526790"/>
              <a:ext cx="2740423" cy="6468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Data Warehouse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85AEE-3FC7-43E2-AABD-1FC5423D7FA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V="1">
            <a:off x="3018448" y="-252478"/>
            <a:ext cx="1740093" cy="38550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43EC8-4F43-4877-BC36-C9AEE4D4D6D9}"/>
              </a:ext>
            </a:extLst>
          </p:cNvPr>
          <p:cNvCxnSpPr>
            <a:cxnSpLocks/>
            <a:stCxn id="5" idx="1"/>
            <a:endCxn id="7" idx="4"/>
          </p:cNvCxnSpPr>
          <p:nvPr/>
        </p:nvCxnSpPr>
        <p:spPr>
          <a:xfrm flipH="1" flipV="1">
            <a:off x="5694733" y="0"/>
            <a:ext cx="1" cy="35765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56029-4A97-4854-9449-F638D47F8690}"/>
              </a:ext>
            </a:extLst>
          </p:cNvPr>
          <p:cNvGrpSpPr/>
          <p:nvPr/>
        </p:nvGrpSpPr>
        <p:grpSpPr>
          <a:xfrm>
            <a:off x="6995886" y="3516897"/>
            <a:ext cx="2740423" cy="1724928"/>
            <a:chOff x="6096000" y="5013760"/>
            <a:chExt cx="2740423" cy="1724928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0D27440D-9F17-49F3-B8F3-B3D96303128C}"/>
                </a:ext>
              </a:extLst>
            </p:cNvPr>
            <p:cNvSpPr/>
            <p:nvPr/>
          </p:nvSpPr>
          <p:spPr>
            <a:xfrm>
              <a:off x="6096000" y="5013760"/>
              <a:ext cx="2740423" cy="172492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EBFD034-9CAD-4208-B18B-EC91728A630C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5638466"/>
              <a:ext cx="2740423" cy="6468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>
                  <a:solidFill>
                    <a:schemeClr val="bg1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Data Warehouse</a:t>
              </a:r>
              <a:endParaRPr lang="en-US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783C2B-7090-4F8C-82D8-3B5D83C7F19E}"/>
              </a:ext>
            </a:extLst>
          </p:cNvPr>
          <p:cNvCxnSpPr>
            <a:cxnSpLocks/>
            <a:stCxn id="18" idx="1"/>
            <a:endCxn id="7" idx="5"/>
          </p:cNvCxnSpPr>
          <p:nvPr/>
        </p:nvCxnSpPr>
        <p:spPr>
          <a:xfrm flipH="1" flipV="1">
            <a:off x="6630925" y="-252478"/>
            <a:ext cx="1735173" cy="37693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at sitting on a table&#10;&#10;Description generated with high confidence">
            <a:extLst>
              <a:ext uri="{FF2B5EF4-FFF2-40B4-BE49-F238E27FC236}">
                <a16:creationId xmlns:a16="http://schemas.microsoft.com/office/drawing/2014/main" id="{3A8A6F68-2BFF-4378-8C8B-8831B7A72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58" y="-1724025"/>
            <a:ext cx="2647950" cy="17240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A34DBF-A11C-4B28-9434-F2F6D98A75FD}"/>
              </a:ext>
            </a:extLst>
          </p:cNvPr>
          <p:cNvSpPr/>
          <p:nvPr/>
        </p:nvSpPr>
        <p:spPr>
          <a:xfrm>
            <a:off x="1137642" y="223073"/>
            <a:ext cx="10014857" cy="967259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DMZ/Perimeter Network</a:t>
            </a:r>
          </a:p>
        </p:txBody>
      </p:sp>
    </p:spTree>
    <p:extLst>
      <p:ext uri="{BB962C8B-B14F-4D97-AF65-F5344CB8AC3E}">
        <p14:creationId xmlns:p14="http://schemas.microsoft.com/office/powerpoint/2010/main" val="355289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6519E-40B8-4ECC-B1C3-BD21A67A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71" y="1846943"/>
            <a:ext cx="5164030" cy="4296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294A0-774F-49BE-BCCA-F5B361D0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40" y="1828800"/>
            <a:ext cx="5234031" cy="42962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35D817-6B14-475B-805B-F9AB23054377}"/>
              </a:ext>
            </a:extLst>
          </p:cNvPr>
          <p:cNvCxnSpPr>
            <a:cxnSpLocks/>
          </p:cNvCxnSpPr>
          <p:nvPr/>
        </p:nvCxnSpPr>
        <p:spPr>
          <a:xfrm flipV="1">
            <a:off x="1659763" y="1828801"/>
            <a:ext cx="0" cy="4296229"/>
          </a:xfrm>
          <a:prstGeom prst="straightConnector1">
            <a:avLst/>
          </a:prstGeom>
          <a:ln w="25400">
            <a:solidFill>
              <a:srgbClr val="00B0F0">
                <a:alpha val="6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E024AA3-F699-43FE-92B3-2FCA7D9D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6943"/>
            <a:ext cx="1525587" cy="64684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Users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6E8EFF-AF45-4403-B410-B25E95F3CE2C}"/>
              </a:ext>
            </a:extLst>
          </p:cNvPr>
          <p:cNvSpPr txBox="1">
            <a:spLocks/>
          </p:cNvSpPr>
          <p:nvPr/>
        </p:nvSpPr>
        <p:spPr>
          <a:xfrm>
            <a:off x="0" y="4532085"/>
            <a:ext cx="1525581" cy="141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Backend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Systems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2EDCD2-B151-4AC9-B023-B6DA8FA1F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7" y="2915186"/>
            <a:ext cx="917066" cy="91706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A0A1C-71DE-4A7B-AC09-880ABC9738E0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flipH="1" flipV="1">
            <a:off x="762790" y="3832252"/>
            <a:ext cx="1" cy="6998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4EEF1C-7C2A-4B34-8120-57E69A4E8E7D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762790" y="2493791"/>
            <a:ext cx="4" cy="4213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88186C-A542-4FAC-9847-D27B7A140F83}"/>
              </a:ext>
            </a:extLst>
          </p:cNvPr>
          <p:cNvSpPr txBox="1">
            <a:spLocks/>
          </p:cNvSpPr>
          <p:nvPr/>
        </p:nvSpPr>
        <p:spPr>
          <a:xfrm>
            <a:off x="3480556" y="395514"/>
            <a:ext cx="1860797" cy="141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Typical REST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FD53FA0-2DA0-4881-B0BA-166019152981}"/>
              </a:ext>
            </a:extLst>
          </p:cNvPr>
          <p:cNvSpPr txBox="1">
            <a:spLocks/>
          </p:cNvSpPr>
          <p:nvPr/>
        </p:nvSpPr>
        <p:spPr>
          <a:xfrm>
            <a:off x="8461829" y="885371"/>
            <a:ext cx="2177142" cy="92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GraphQL</a:t>
            </a:r>
            <a:endParaRPr lang="en-US" sz="36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5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Emoji</vt:lpstr>
      <vt:lpstr>Wingdings</vt:lpstr>
      <vt:lpstr>Office Theme</vt:lpstr>
      <vt:lpstr>GraphQL + Oracle DB = 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Black</dc:creator>
  <cp:lastModifiedBy>Steven Black</cp:lastModifiedBy>
  <cp:revision>11</cp:revision>
  <dcterms:created xsi:type="dcterms:W3CDTF">2018-05-02T19:36:45Z</dcterms:created>
  <dcterms:modified xsi:type="dcterms:W3CDTF">2018-05-04T16:10:50Z</dcterms:modified>
</cp:coreProperties>
</file>