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8663-1FA0-4DF7-A27C-D052FD5A2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EBE9C-CCEA-49AD-AE0E-AC7397B66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631CB-FF85-4FEF-B72F-C58F6D49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A58C-0B59-4AD3-A665-9921A172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6213-B655-40E8-8B17-77295D38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8C94-3BA5-4AF3-80E8-1E13A8BF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5B089-C77A-492B-A778-323BED91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C88B5-2E1A-4E48-8E29-7DF0E118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392C-8C5D-42A4-813C-CCA78D1E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FA463-3AC3-45EB-9149-7BB9A79F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A0144-BB91-4A55-B5F5-C2B4293A5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540EE-E443-4D7E-826E-F8283196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CAB3-7994-44CE-B85E-DD2D6EA3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FEE2-AAC3-41EC-B366-0C124172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A20F-D861-4D9B-A487-788027BC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0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0198-8749-416B-AB60-99345AD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511C-DA2F-49B6-8C85-6057629DE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ADE8-C32C-4BF8-BC3B-2D08B6DD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A51CB-BF6A-4122-BACE-4D0F5B32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40AD6-67EB-4293-9D07-968EEFD2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4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1E36-8B8A-464C-87CE-086038A8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156C7-FBB5-4424-A19C-EE75E4F3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A6F6-F8D3-4F5B-A130-F02C3F92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2E615-68CC-41AD-B77F-95BDC94B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7A643-B191-4067-AFCF-BDCD0D48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D921-9AD2-4D4D-AEBB-A5538348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F45B-AD41-47D6-8418-6421AFBAE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B8BE7-373E-43DE-A0E8-22E67CD85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F5446-62C0-40DA-BDB6-EF28D80F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BD47D-A0CA-47A7-BFFE-B4D25A6A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E7002-0216-4FFD-A878-9AFE2AF7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4086-99D1-4B3A-8E6C-96248F51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CC49-FF4F-43F6-8C42-3EF960AB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38374-7E2F-4A19-81A2-C64783D73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9902F-9AB2-45BD-801D-CFE1C9F2D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13F05-F84D-47A5-AE47-6F3BF5409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1ACC7-8DD2-49E9-AA79-35DEA842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06E8A-8442-414E-B576-593CA973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34454-A03E-444C-BC84-BBE48423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D88D-C3E3-4DDB-806D-9F9E1D1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741D1-7184-43AF-92E4-461E5705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7D42A-3B9B-42EC-AF54-29925548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CF0AA-55DA-4DF9-8635-31E6924E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4B26B-3DEA-427A-9A7F-E930CA34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F7C5B-A248-4C44-AA22-7791E206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B7EE8-9A12-4E18-9293-275EF1DE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4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0D76-66B4-4C00-9F2A-12C0E23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6860-E16E-4296-B288-F2AACE495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30B2-0A6B-4D2D-B99D-C22031240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12B80-980B-4C83-B803-534DCA4F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D297C-AFD1-4096-AA06-24788483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60EB-C3DA-4CCB-BB86-0FCF54C6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3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93F0-9214-41EB-871C-3B4AE7D9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7E9DD-C571-4484-9A79-8622EE7A1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6D8DE-18A6-417C-BCED-34EF01EB8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A3A56-B16B-4A96-8259-2C0A62F1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C4E2C-CD22-480F-A18B-451871B2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33D06-6690-40F8-8F76-622AADCA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19C74-BAA9-46B0-B725-6D34CEC6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C20C9-EE5F-4AE0-84D8-4FEA530E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A1FA-94CD-4077-8C9F-421409EE5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4F19-146E-4082-A447-2D365AC6F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F7C0-9108-4125-A7B8-84C5663EC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E9E9-1D0E-422F-87E5-0171C773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06921"/>
            <a:ext cx="12192000" cy="1828800"/>
          </a:xfrm>
        </p:spPr>
        <p:txBody>
          <a:bodyPr>
            <a:normAutofit/>
          </a:bodyPr>
          <a:lstStyle/>
          <a:p>
            <a:r>
              <a:rPr lang="en-US" sz="8000" dirty="0" err="1">
                <a:ln w="22225">
                  <a:noFill/>
                  <a:prstDash val="solid"/>
                </a:ln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GraphQL</a:t>
            </a:r>
            <a:r>
              <a:rPr lang="en-US" sz="8000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+ Oracle DB = </a:t>
            </a:r>
            <a:r>
              <a:rPr lang="en-US" sz="8000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8000" dirty="0">
              <a:ln w="22225">
                <a:noFill/>
                <a:prstDash val="solid"/>
              </a:ln>
              <a:solidFill>
                <a:srgbClr val="FF00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2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Emoji</vt:lpstr>
      <vt:lpstr>Wingdings</vt:lpstr>
      <vt:lpstr>Office Theme</vt:lpstr>
      <vt:lpstr>GraphQL + Oracle DB =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Black</dc:creator>
  <cp:lastModifiedBy>Steven Black</cp:lastModifiedBy>
  <cp:revision>4</cp:revision>
  <dcterms:created xsi:type="dcterms:W3CDTF">2018-05-02T19:36:45Z</dcterms:created>
  <dcterms:modified xsi:type="dcterms:W3CDTF">2018-05-02T21:40:42Z</dcterms:modified>
</cp:coreProperties>
</file>