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3" r:id="rId6"/>
    <p:sldId id="261" r:id="rId7"/>
    <p:sldId id="257" r:id="rId8"/>
    <p:sldId id="260" r:id="rId9"/>
    <p:sldId id="258" r:id="rId10"/>
    <p:sldId id="262" r:id="rId11"/>
    <p:sldId id="259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에스코어 드림 1 Thin" panose="020B0403030302020204" pitchFamily="34" charset="-127"/>
      <p:regular r:id="rId15"/>
    </p:embeddedFont>
    <p:embeddedFont>
      <p:font typeface="에스코어 드림 3 Light" panose="020B0303030302020204" pitchFamily="34" charset="-127"/>
      <p:regular r:id="rId16"/>
    </p:embeddedFont>
    <p:embeddedFont>
      <p:font typeface="에스코어 드림 4 Regular" panose="020B0503030302020204" pitchFamily="34" charset="-127"/>
      <p:regular r:id="rId17"/>
    </p:embeddedFont>
    <p:embeddedFont>
      <p:font typeface="에스코어 드림 5 Medium" panose="020B0503030302020204" pitchFamily="34" charset="-127"/>
      <p:regular r:id="rId18"/>
    </p:embeddedFont>
    <p:embeddedFont>
      <p:font typeface="에스코어 드림 7 ExtraBold" panose="020B0803030302020204" pitchFamily="34" charset="-127"/>
      <p:bold r:id="rId19"/>
    </p:embeddedFont>
    <p:embeddedFont>
      <p:font typeface="Bebas Neue" panose="020B0606020202050201" pitchFamily="34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523"/>
    <a:srgbClr val="0B4AFD"/>
    <a:srgbClr val="A80000"/>
    <a:srgbClr val="DB202C"/>
    <a:srgbClr val="260000"/>
    <a:srgbClr val="5E0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영" userId="eb8c9c51-312f-4856-9c4b-5094e8860475" providerId="ADAL" clId="{F664D300-80A1-480C-9B11-6A80A4DD81D8}"/>
    <pc:docChg chg="undo custSel addSld modSld sldOrd">
      <pc:chgData name="김주영" userId="eb8c9c51-312f-4856-9c4b-5094e8860475" providerId="ADAL" clId="{F664D300-80A1-480C-9B11-6A80A4DD81D8}" dt="2021-09-03T15:33:54.371" v="9625" actId="20577"/>
      <pc:docMkLst>
        <pc:docMk/>
      </pc:docMkLst>
      <pc:sldChg chg="addSp delSp modSp mod setBg">
        <pc:chgData name="김주영" userId="eb8c9c51-312f-4856-9c4b-5094e8860475" providerId="ADAL" clId="{F664D300-80A1-480C-9B11-6A80A4DD81D8}" dt="2021-09-03T10:12:58.950" v="5400" actId="20577"/>
        <pc:sldMkLst>
          <pc:docMk/>
          <pc:sldMk cId="3672999555" sldId="257"/>
        </pc:sldMkLst>
        <pc:spChg chg="add del mod">
          <ac:chgData name="김주영" userId="eb8c9c51-312f-4856-9c4b-5094e8860475" providerId="ADAL" clId="{F664D300-80A1-480C-9B11-6A80A4DD81D8}" dt="2021-09-03T06:35:50.638" v="8" actId="478"/>
          <ac:spMkLst>
            <pc:docMk/>
            <pc:sldMk cId="3672999555" sldId="257"/>
            <ac:spMk id="2" creationId="{5C287FDC-199A-4054-A179-35F8EF151AE5}"/>
          </ac:spMkLst>
        </pc:spChg>
        <pc:spChg chg="add mod ord topLvl">
          <ac:chgData name="김주영" userId="eb8c9c51-312f-4856-9c4b-5094e8860475" providerId="ADAL" clId="{F664D300-80A1-480C-9B11-6A80A4DD81D8}" dt="2021-09-03T09:31:50.402" v="3333" actId="164"/>
          <ac:spMkLst>
            <pc:docMk/>
            <pc:sldMk cId="3672999555" sldId="257"/>
            <ac:spMk id="5" creationId="{98BC4C2A-A1D0-464F-B74F-C9615910BF57}"/>
          </ac:spMkLst>
        </pc:spChg>
        <pc:spChg chg="add mod topLvl">
          <ac:chgData name="김주영" userId="eb8c9c51-312f-4856-9c4b-5094e8860475" providerId="ADAL" clId="{F664D300-80A1-480C-9B11-6A80A4DD81D8}" dt="2021-09-03T09:33:12.169" v="3445" actId="1076"/>
          <ac:spMkLst>
            <pc:docMk/>
            <pc:sldMk cId="3672999555" sldId="257"/>
            <ac:spMk id="10" creationId="{ECD9B5EA-7EFE-4878-8318-2134BCE4660F}"/>
          </ac:spMkLst>
        </pc:spChg>
        <pc:spChg chg="add del mod">
          <ac:chgData name="김주영" userId="eb8c9c51-312f-4856-9c4b-5094e8860475" providerId="ADAL" clId="{F664D300-80A1-480C-9B11-6A80A4DD81D8}" dt="2021-09-03T06:47:06.198" v="163" actId="478"/>
          <ac:spMkLst>
            <pc:docMk/>
            <pc:sldMk cId="3672999555" sldId="257"/>
            <ac:spMk id="11" creationId="{3564E5BA-2323-4A3A-864A-842E05A23843}"/>
          </ac:spMkLst>
        </pc:spChg>
        <pc:spChg chg="add mod topLvl">
          <ac:chgData name="김주영" userId="eb8c9c51-312f-4856-9c4b-5094e8860475" providerId="ADAL" clId="{F664D300-80A1-480C-9B11-6A80A4DD81D8}" dt="2021-09-03T09:41:05.185" v="3701" actId="1076"/>
          <ac:spMkLst>
            <pc:docMk/>
            <pc:sldMk cId="3672999555" sldId="257"/>
            <ac:spMk id="12" creationId="{EB088B77-5DCC-44E6-A86F-C44E9AA44275}"/>
          </ac:spMkLst>
        </pc:spChg>
        <pc:spChg chg="add del mod">
          <ac:chgData name="김주영" userId="eb8c9c51-312f-4856-9c4b-5094e8860475" providerId="ADAL" clId="{F664D300-80A1-480C-9B11-6A80A4DD81D8}" dt="2021-09-03T06:48:23.899" v="179" actId="478"/>
          <ac:spMkLst>
            <pc:docMk/>
            <pc:sldMk cId="3672999555" sldId="257"/>
            <ac:spMk id="13" creationId="{F80A4C7C-E723-4545-B189-2E00F5671518}"/>
          </ac:spMkLst>
        </pc:spChg>
        <pc:spChg chg="add del mod topLvl">
          <ac:chgData name="김주영" userId="eb8c9c51-312f-4856-9c4b-5094e8860475" providerId="ADAL" clId="{F664D300-80A1-480C-9B11-6A80A4DD81D8}" dt="2021-09-03T09:36:23.480" v="3625" actId="478"/>
          <ac:spMkLst>
            <pc:docMk/>
            <pc:sldMk cId="3672999555" sldId="257"/>
            <ac:spMk id="14" creationId="{E09A298F-A0EA-4D1E-BF11-FF7E42802E7A}"/>
          </ac:spMkLst>
        </pc:spChg>
        <pc:spChg chg="add del mod topLvl">
          <ac:chgData name="김주영" userId="eb8c9c51-312f-4856-9c4b-5094e8860475" providerId="ADAL" clId="{F664D300-80A1-480C-9B11-6A80A4DD81D8}" dt="2021-09-03T09:36:22.952" v="3624" actId="478"/>
          <ac:spMkLst>
            <pc:docMk/>
            <pc:sldMk cId="3672999555" sldId="257"/>
            <ac:spMk id="15" creationId="{E56FB9CE-317B-4A70-B0E6-A96EDE9C8795}"/>
          </ac:spMkLst>
        </pc:spChg>
        <pc:spChg chg="add del mod topLvl">
          <ac:chgData name="김주영" userId="eb8c9c51-312f-4856-9c4b-5094e8860475" providerId="ADAL" clId="{F664D300-80A1-480C-9B11-6A80A4DD81D8}" dt="2021-09-03T09:33:15.689" v="3446" actId="1076"/>
          <ac:spMkLst>
            <pc:docMk/>
            <pc:sldMk cId="3672999555" sldId="257"/>
            <ac:spMk id="16" creationId="{B53366AA-FEF2-4B0C-AD1E-CB2843F2C599}"/>
          </ac:spMkLst>
        </pc:spChg>
        <pc:spChg chg="add mod topLvl">
          <ac:chgData name="김주영" userId="eb8c9c51-312f-4856-9c4b-5094e8860475" providerId="ADAL" clId="{F664D300-80A1-480C-9B11-6A80A4DD81D8}" dt="2021-09-03T09:35:09.738" v="3579" actId="1076"/>
          <ac:spMkLst>
            <pc:docMk/>
            <pc:sldMk cId="3672999555" sldId="257"/>
            <ac:spMk id="17" creationId="{AAD3D1B4-EB0F-4B61-8AAC-482163634D4A}"/>
          </ac:spMkLst>
        </pc:spChg>
        <pc:spChg chg="add mod topLvl">
          <ac:chgData name="김주영" userId="eb8c9c51-312f-4856-9c4b-5094e8860475" providerId="ADAL" clId="{F664D300-80A1-480C-9B11-6A80A4DD81D8}" dt="2021-09-03T09:36:29.691" v="3626" actId="1076"/>
          <ac:spMkLst>
            <pc:docMk/>
            <pc:sldMk cId="3672999555" sldId="257"/>
            <ac:spMk id="18" creationId="{B3AB4CAF-10D0-4034-89F1-BA731EF58940}"/>
          </ac:spMkLst>
        </pc:spChg>
        <pc:spChg chg="add mod topLvl">
          <ac:chgData name="김주영" userId="eb8c9c51-312f-4856-9c4b-5094e8860475" providerId="ADAL" clId="{F664D300-80A1-480C-9B11-6A80A4DD81D8}" dt="2021-09-03T09:36:29.691" v="3626" actId="1076"/>
          <ac:spMkLst>
            <pc:docMk/>
            <pc:sldMk cId="3672999555" sldId="257"/>
            <ac:spMk id="19" creationId="{7178DF15-0B26-48E3-8FED-FCDE42A7545B}"/>
          </ac:spMkLst>
        </pc:spChg>
        <pc:spChg chg="add mod topLvl">
          <ac:chgData name="김주영" userId="eb8c9c51-312f-4856-9c4b-5094e8860475" providerId="ADAL" clId="{F664D300-80A1-480C-9B11-6A80A4DD81D8}" dt="2021-09-03T09:31:50.402" v="3333" actId="164"/>
          <ac:spMkLst>
            <pc:docMk/>
            <pc:sldMk cId="3672999555" sldId="257"/>
            <ac:spMk id="20" creationId="{09BFC920-0E20-4862-A96F-DABC78FB0C64}"/>
          </ac:spMkLst>
        </pc:spChg>
        <pc:spChg chg="add del mod">
          <ac:chgData name="김주영" userId="eb8c9c51-312f-4856-9c4b-5094e8860475" providerId="ADAL" clId="{F664D300-80A1-480C-9B11-6A80A4DD81D8}" dt="2021-09-03T06:53:21.181" v="345" actId="478"/>
          <ac:spMkLst>
            <pc:docMk/>
            <pc:sldMk cId="3672999555" sldId="257"/>
            <ac:spMk id="21" creationId="{F90BB330-3592-40E4-9FF1-41F8BDA8FB7B}"/>
          </ac:spMkLst>
        </pc:spChg>
        <pc:spChg chg="add mod topLvl">
          <ac:chgData name="김주영" userId="eb8c9c51-312f-4856-9c4b-5094e8860475" providerId="ADAL" clId="{F664D300-80A1-480C-9B11-6A80A4DD81D8}" dt="2021-09-03T09:31:50.402" v="3333" actId="164"/>
          <ac:spMkLst>
            <pc:docMk/>
            <pc:sldMk cId="3672999555" sldId="257"/>
            <ac:spMk id="27" creationId="{7BA13C70-5B3D-4835-B764-3F88177ED4E0}"/>
          </ac:spMkLst>
        </pc:spChg>
        <pc:spChg chg="add mod topLvl">
          <ac:chgData name="김주영" userId="eb8c9c51-312f-4856-9c4b-5094e8860475" providerId="ADAL" clId="{F664D300-80A1-480C-9B11-6A80A4DD81D8}" dt="2021-09-03T09:31:50.402" v="3333" actId="164"/>
          <ac:spMkLst>
            <pc:docMk/>
            <pc:sldMk cId="3672999555" sldId="257"/>
            <ac:spMk id="28" creationId="{D37E88C1-FCEC-4862-832F-40F39446CED9}"/>
          </ac:spMkLst>
        </pc:spChg>
        <pc:spChg chg="add mod">
          <ac:chgData name="김주영" userId="eb8c9c51-312f-4856-9c4b-5094e8860475" providerId="ADAL" clId="{F664D300-80A1-480C-9B11-6A80A4DD81D8}" dt="2021-09-03T10:03:39.837" v="4345" actId="20577"/>
          <ac:spMkLst>
            <pc:docMk/>
            <pc:sldMk cId="3672999555" sldId="257"/>
            <ac:spMk id="30" creationId="{EA669400-F976-4CAF-A6F7-C4BB168509A1}"/>
          </ac:spMkLst>
        </pc:spChg>
        <pc:spChg chg="add del mod">
          <ac:chgData name="김주영" userId="eb8c9c51-312f-4856-9c4b-5094e8860475" providerId="ADAL" clId="{F664D300-80A1-480C-9B11-6A80A4DD81D8}" dt="2021-09-03T06:58:45.790" v="587" actId="478"/>
          <ac:spMkLst>
            <pc:docMk/>
            <pc:sldMk cId="3672999555" sldId="257"/>
            <ac:spMk id="32" creationId="{66EE916D-20F4-4A05-9A88-CCB2D10B1FD6}"/>
          </ac:spMkLst>
        </pc:spChg>
        <pc:spChg chg="add del mod">
          <ac:chgData name="김주영" userId="eb8c9c51-312f-4856-9c4b-5094e8860475" providerId="ADAL" clId="{F664D300-80A1-480C-9B11-6A80A4DD81D8}" dt="2021-09-03T09:27:32.032" v="3267" actId="478"/>
          <ac:spMkLst>
            <pc:docMk/>
            <pc:sldMk cId="3672999555" sldId="257"/>
            <ac:spMk id="33" creationId="{D712E026-5AE1-4D94-8DA0-64312CFC0136}"/>
          </ac:spMkLst>
        </pc:spChg>
        <pc:spChg chg="add del mod">
          <ac:chgData name="김주영" userId="eb8c9c51-312f-4856-9c4b-5094e8860475" providerId="ADAL" clId="{F664D300-80A1-480C-9B11-6A80A4DD81D8}" dt="2021-09-03T09:27:21.689" v="3266" actId="478"/>
          <ac:spMkLst>
            <pc:docMk/>
            <pc:sldMk cId="3672999555" sldId="257"/>
            <ac:spMk id="34" creationId="{3783125F-25F4-453D-A760-143CC7BCBB0B}"/>
          </ac:spMkLst>
        </pc:spChg>
        <pc:spChg chg="add del mod">
          <ac:chgData name="김주영" userId="eb8c9c51-312f-4856-9c4b-5094e8860475" providerId="ADAL" clId="{F664D300-80A1-480C-9B11-6A80A4DD81D8}" dt="2021-09-03T09:27:14.587" v="3261" actId="478"/>
          <ac:spMkLst>
            <pc:docMk/>
            <pc:sldMk cId="3672999555" sldId="257"/>
            <ac:spMk id="42" creationId="{664D7B52-F46E-4F87-ADC3-55E1D12F7740}"/>
          </ac:spMkLst>
        </pc:spChg>
        <pc:spChg chg="add del mod ord">
          <ac:chgData name="김주영" userId="eb8c9c51-312f-4856-9c4b-5094e8860475" providerId="ADAL" clId="{F664D300-80A1-480C-9B11-6A80A4DD81D8}" dt="2021-09-03T07:03:32.292" v="827" actId="478"/>
          <ac:spMkLst>
            <pc:docMk/>
            <pc:sldMk cId="3672999555" sldId="257"/>
            <ac:spMk id="43" creationId="{0EB7ED61-F314-4F11-9B7E-C3BF39A61A2B}"/>
          </ac:spMkLst>
        </pc:spChg>
        <pc:spChg chg="add del mod ord">
          <ac:chgData name="김주영" userId="eb8c9c51-312f-4856-9c4b-5094e8860475" providerId="ADAL" clId="{F664D300-80A1-480C-9B11-6A80A4DD81D8}" dt="2021-09-03T09:27:14.587" v="3261" actId="478"/>
          <ac:spMkLst>
            <pc:docMk/>
            <pc:sldMk cId="3672999555" sldId="257"/>
            <ac:spMk id="44" creationId="{9285BC30-FBF8-48CC-BCC7-08B5F63DDD00}"/>
          </ac:spMkLst>
        </pc:spChg>
        <pc:spChg chg="add del mod">
          <ac:chgData name="김주영" userId="eb8c9c51-312f-4856-9c4b-5094e8860475" providerId="ADAL" clId="{F664D300-80A1-480C-9B11-6A80A4DD81D8}" dt="2021-09-03T09:27:14.587" v="3261" actId="478"/>
          <ac:spMkLst>
            <pc:docMk/>
            <pc:sldMk cId="3672999555" sldId="257"/>
            <ac:spMk id="45" creationId="{7038351D-B16B-4B04-A549-E731A6959273}"/>
          </ac:spMkLst>
        </pc:spChg>
        <pc:spChg chg="add del mod ord">
          <ac:chgData name="김주영" userId="eb8c9c51-312f-4856-9c4b-5094e8860475" providerId="ADAL" clId="{F664D300-80A1-480C-9B11-6A80A4DD81D8}" dt="2021-09-03T07:07:31.451" v="1039" actId="478"/>
          <ac:spMkLst>
            <pc:docMk/>
            <pc:sldMk cId="3672999555" sldId="257"/>
            <ac:spMk id="46" creationId="{6380ACDE-3FE3-401F-98F4-A60C7743E5DC}"/>
          </ac:spMkLst>
        </pc:spChg>
        <pc:spChg chg="add del mod">
          <ac:chgData name="김주영" userId="eb8c9c51-312f-4856-9c4b-5094e8860475" providerId="ADAL" clId="{F664D300-80A1-480C-9B11-6A80A4DD81D8}" dt="2021-09-03T09:27:14.587" v="3261" actId="478"/>
          <ac:spMkLst>
            <pc:docMk/>
            <pc:sldMk cId="3672999555" sldId="257"/>
            <ac:spMk id="47" creationId="{8D84269D-2CAF-40FF-AD5F-6A4ABA955796}"/>
          </ac:spMkLst>
        </pc:spChg>
        <pc:spChg chg="add mod">
          <ac:chgData name="김주영" userId="eb8c9c51-312f-4856-9c4b-5094e8860475" providerId="ADAL" clId="{F664D300-80A1-480C-9B11-6A80A4DD81D8}" dt="2021-09-03T10:03:59.506" v="4348" actId="1076"/>
          <ac:spMkLst>
            <pc:docMk/>
            <pc:sldMk cId="3672999555" sldId="257"/>
            <ac:spMk id="48" creationId="{D0C3FC6C-7DF8-4995-AF3C-EF8E72AC00D1}"/>
          </ac:spMkLst>
        </pc:spChg>
        <pc:spChg chg="add mod">
          <ac:chgData name="김주영" userId="eb8c9c51-312f-4856-9c4b-5094e8860475" providerId="ADAL" clId="{F664D300-80A1-480C-9B11-6A80A4DD81D8}" dt="2021-09-03T10:03:59.506" v="4348" actId="1076"/>
          <ac:spMkLst>
            <pc:docMk/>
            <pc:sldMk cId="3672999555" sldId="257"/>
            <ac:spMk id="49" creationId="{2B137E9F-B1E1-44DA-854E-B2B56B502500}"/>
          </ac:spMkLst>
        </pc:spChg>
        <pc:spChg chg="add mod">
          <ac:chgData name="김주영" userId="eb8c9c51-312f-4856-9c4b-5094e8860475" providerId="ADAL" clId="{F664D300-80A1-480C-9B11-6A80A4DD81D8}" dt="2021-09-03T10:12:58.950" v="5400" actId="20577"/>
          <ac:spMkLst>
            <pc:docMk/>
            <pc:sldMk cId="3672999555" sldId="257"/>
            <ac:spMk id="52" creationId="{2D8F46CA-1112-48F5-AD47-A2E77B678704}"/>
          </ac:spMkLst>
        </pc:spChg>
        <pc:spChg chg="add del mod">
          <ac:chgData name="김주영" userId="eb8c9c51-312f-4856-9c4b-5094e8860475" providerId="ADAL" clId="{F664D300-80A1-480C-9B11-6A80A4DD81D8}" dt="2021-09-03T09:27:07.915" v="3257" actId="478"/>
          <ac:spMkLst>
            <pc:docMk/>
            <pc:sldMk cId="3672999555" sldId="257"/>
            <ac:spMk id="53" creationId="{8E0CC000-EFD6-43A6-9ACF-CB801D60B48A}"/>
          </ac:spMkLst>
        </pc:spChg>
        <pc:spChg chg="add del mod">
          <ac:chgData name="김주영" userId="eb8c9c51-312f-4856-9c4b-5094e8860475" providerId="ADAL" clId="{F664D300-80A1-480C-9B11-6A80A4DD81D8}" dt="2021-09-03T09:27:10.112" v="3260" actId="478"/>
          <ac:spMkLst>
            <pc:docMk/>
            <pc:sldMk cId="3672999555" sldId="257"/>
            <ac:spMk id="56" creationId="{5A98A847-E6BC-4873-9B3C-A1625B538657}"/>
          </ac:spMkLst>
        </pc:spChg>
        <pc:spChg chg="add del mod">
          <ac:chgData name="김주영" userId="eb8c9c51-312f-4856-9c4b-5094e8860475" providerId="ADAL" clId="{F664D300-80A1-480C-9B11-6A80A4DD81D8}" dt="2021-09-03T07:13:47.109" v="1439" actId="478"/>
          <ac:spMkLst>
            <pc:docMk/>
            <pc:sldMk cId="3672999555" sldId="257"/>
            <ac:spMk id="57" creationId="{0C9F0A83-F408-461A-8CD8-CB4BCA267115}"/>
          </ac:spMkLst>
        </pc:spChg>
        <pc:spChg chg="add del mod">
          <ac:chgData name="김주영" userId="eb8c9c51-312f-4856-9c4b-5094e8860475" providerId="ADAL" clId="{F664D300-80A1-480C-9B11-6A80A4DD81D8}" dt="2021-09-03T09:27:18.772" v="3264" actId="478"/>
          <ac:spMkLst>
            <pc:docMk/>
            <pc:sldMk cId="3672999555" sldId="257"/>
            <ac:spMk id="58" creationId="{E07F9368-25F4-47A1-A913-94EA3D74A97F}"/>
          </ac:spMkLst>
        </pc:spChg>
        <pc:spChg chg="add del mod">
          <ac:chgData name="김주영" userId="eb8c9c51-312f-4856-9c4b-5094e8860475" providerId="ADAL" clId="{F664D300-80A1-480C-9B11-6A80A4DD81D8}" dt="2021-09-03T09:27:16.229" v="3263" actId="478"/>
          <ac:spMkLst>
            <pc:docMk/>
            <pc:sldMk cId="3672999555" sldId="257"/>
            <ac:spMk id="59" creationId="{C39E060F-6815-4A40-882D-964831346542}"/>
          </ac:spMkLst>
        </pc:spChg>
        <pc:spChg chg="add del mod">
          <ac:chgData name="김주영" userId="eb8c9c51-312f-4856-9c4b-5094e8860475" providerId="ADAL" clId="{F664D300-80A1-480C-9B11-6A80A4DD81D8}" dt="2021-09-03T09:16:09.066" v="2657" actId="478"/>
          <ac:spMkLst>
            <pc:docMk/>
            <pc:sldMk cId="3672999555" sldId="257"/>
            <ac:spMk id="62" creationId="{3ABFB648-B428-4302-9761-8966C153BFB2}"/>
          </ac:spMkLst>
        </pc:spChg>
        <pc:spChg chg="add mod ord">
          <ac:chgData name="김주영" userId="eb8c9c51-312f-4856-9c4b-5094e8860475" providerId="ADAL" clId="{F664D300-80A1-480C-9B11-6A80A4DD81D8}" dt="2021-09-03T09:31:50.402" v="3333" actId="164"/>
          <ac:spMkLst>
            <pc:docMk/>
            <pc:sldMk cId="3672999555" sldId="257"/>
            <ac:spMk id="63" creationId="{7EE65903-EBA9-4544-B431-B5B7A0B112EE}"/>
          </ac:spMkLst>
        </pc:spChg>
        <pc:spChg chg="add mod">
          <ac:chgData name="김주영" userId="eb8c9c51-312f-4856-9c4b-5094e8860475" providerId="ADAL" clId="{F664D300-80A1-480C-9B11-6A80A4DD81D8}" dt="2021-09-03T09:31:50.402" v="3333" actId="164"/>
          <ac:spMkLst>
            <pc:docMk/>
            <pc:sldMk cId="3672999555" sldId="257"/>
            <ac:spMk id="64" creationId="{3693E665-973C-44B7-A05B-DAD2F1E46FDB}"/>
          </ac:spMkLst>
        </pc:spChg>
        <pc:spChg chg="add mod">
          <ac:chgData name="김주영" userId="eb8c9c51-312f-4856-9c4b-5094e8860475" providerId="ADAL" clId="{F664D300-80A1-480C-9B11-6A80A4DD81D8}" dt="2021-09-03T09:40:31.114" v="3697" actId="1076"/>
          <ac:spMkLst>
            <pc:docMk/>
            <pc:sldMk cId="3672999555" sldId="257"/>
            <ac:spMk id="67" creationId="{DD4BA62D-B90A-43C7-B7BF-FB18FAFDA284}"/>
          </ac:spMkLst>
        </pc:spChg>
        <pc:spChg chg="add mod">
          <ac:chgData name="김주영" userId="eb8c9c51-312f-4856-9c4b-5094e8860475" providerId="ADAL" clId="{F664D300-80A1-480C-9B11-6A80A4DD81D8}" dt="2021-09-03T09:35:09.738" v="3579" actId="1076"/>
          <ac:spMkLst>
            <pc:docMk/>
            <pc:sldMk cId="3672999555" sldId="257"/>
            <ac:spMk id="68" creationId="{C28DB663-9BA7-475B-8A9D-3B1F6CB68AD3}"/>
          </ac:spMkLst>
        </pc:spChg>
        <pc:spChg chg="add mod">
          <ac:chgData name="김주영" userId="eb8c9c51-312f-4856-9c4b-5094e8860475" providerId="ADAL" clId="{F664D300-80A1-480C-9B11-6A80A4DD81D8}" dt="2021-09-03T09:35:01.479" v="3576" actId="1038"/>
          <ac:spMkLst>
            <pc:docMk/>
            <pc:sldMk cId="3672999555" sldId="257"/>
            <ac:spMk id="69" creationId="{5C98F505-7248-40A9-A025-A832185E9650}"/>
          </ac:spMkLst>
        </pc:spChg>
        <pc:spChg chg="add mod">
          <ac:chgData name="김주영" userId="eb8c9c51-312f-4856-9c4b-5094e8860475" providerId="ADAL" clId="{F664D300-80A1-480C-9B11-6A80A4DD81D8}" dt="2021-09-03T09:34:58.558" v="3571" actId="1037"/>
          <ac:spMkLst>
            <pc:docMk/>
            <pc:sldMk cId="3672999555" sldId="257"/>
            <ac:spMk id="70" creationId="{56B9F226-08FD-4531-A354-641B803F4390}"/>
          </ac:spMkLst>
        </pc:spChg>
        <pc:spChg chg="add mod">
          <ac:chgData name="김주영" userId="eb8c9c51-312f-4856-9c4b-5094e8860475" providerId="ADAL" clId="{F664D300-80A1-480C-9B11-6A80A4DD81D8}" dt="2021-09-03T09:34:45.977" v="3550" actId="1076"/>
          <ac:spMkLst>
            <pc:docMk/>
            <pc:sldMk cId="3672999555" sldId="257"/>
            <ac:spMk id="71" creationId="{46CEE6D6-4C71-4F90-891F-ACAC870A6AD1}"/>
          </ac:spMkLst>
        </pc:spChg>
        <pc:spChg chg="add mod">
          <ac:chgData name="김주영" userId="eb8c9c51-312f-4856-9c4b-5094e8860475" providerId="ADAL" clId="{F664D300-80A1-480C-9B11-6A80A4DD81D8}" dt="2021-09-03T09:37:34.418" v="3633" actId="14100"/>
          <ac:spMkLst>
            <pc:docMk/>
            <pc:sldMk cId="3672999555" sldId="257"/>
            <ac:spMk id="72" creationId="{91C6B90C-520E-4545-979C-4F4A5A3CA653}"/>
          </ac:spMkLst>
        </pc:spChg>
        <pc:spChg chg="add del mod">
          <ac:chgData name="김주영" userId="eb8c9c51-312f-4856-9c4b-5094e8860475" providerId="ADAL" clId="{F664D300-80A1-480C-9B11-6A80A4DD81D8}" dt="2021-09-03T09:37:47.516" v="3634" actId="1076"/>
          <ac:spMkLst>
            <pc:docMk/>
            <pc:sldMk cId="3672999555" sldId="257"/>
            <ac:spMk id="73" creationId="{C378CBA3-FCA9-4990-84E1-12C33A4E2C45}"/>
          </ac:spMkLst>
        </pc:spChg>
        <pc:spChg chg="add mod">
          <ac:chgData name="김주영" userId="eb8c9c51-312f-4856-9c4b-5094e8860475" providerId="ADAL" clId="{F664D300-80A1-480C-9B11-6A80A4DD81D8}" dt="2021-09-03T09:35:44.063" v="3595" actId="1076"/>
          <ac:spMkLst>
            <pc:docMk/>
            <pc:sldMk cId="3672999555" sldId="257"/>
            <ac:spMk id="74" creationId="{DAF94288-0340-44BE-B84A-A4166788E9E3}"/>
          </ac:spMkLst>
        </pc:spChg>
        <pc:spChg chg="add mod">
          <ac:chgData name="김주영" userId="eb8c9c51-312f-4856-9c4b-5094e8860475" providerId="ADAL" clId="{F664D300-80A1-480C-9B11-6A80A4DD81D8}" dt="2021-09-03T09:39:44.829" v="3676" actId="1076"/>
          <ac:spMkLst>
            <pc:docMk/>
            <pc:sldMk cId="3672999555" sldId="257"/>
            <ac:spMk id="75" creationId="{B4BFA41F-18E0-40FE-BCF6-890E92800CD6}"/>
          </ac:spMkLst>
        </pc:spChg>
        <pc:spChg chg="add mod">
          <ac:chgData name="김주영" userId="eb8c9c51-312f-4856-9c4b-5094e8860475" providerId="ADAL" clId="{F664D300-80A1-480C-9B11-6A80A4DD81D8}" dt="2021-09-03T09:39:59.292" v="3679" actId="164"/>
          <ac:spMkLst>
            <pc:docMk/>
            <pc:sldMk cId="3672999555" sldId="257"/>
            <ac:spMk id="85" creationId="{A92F83A0-81CD-466F-93D5-FA6971B0EC76}"/>
          </ac:spMkLst>
        </pc:spChg>
        <pc:spChg chg="add mod">
          <ac:chgData name="김주영" userId="eb8c9c51-312f-4856-9c4b-5094e8860475" providerId="ADAL" clId="{F664D300-80A1-480C-9B11-6A80A4DD81D8}" dt="2021-09-03T09:40:34.942" v="3698" actId="1076"/>
          <ac:spMkLst>
            <pc:docMk/>
            <pc:sldMk cId="3672999555" sldId="257"/>
            <ac:spMk id="87" creationId="{FD4ED33E-B1EF-4569-9F21-CC48E3773F8D}"/>
          </ac:spMkLst>
        </pc:spChg>
        <pc:spChg chg="mod topLvl">
          <ac:chgData name="김주영" userId="eb8c9c51-312f-4856-9c4b-5094e8860475" providerId="ADAL" clId="{F664D300-80A1-480C-9B11-6A80A4DD81D8}" dt="2021-09-03T10:05:50.582" v="4573" actId="1076"/>
          <ac:spMkLst>
            <pc:docMk/>
            <pc:sldMk cId="3672999555" sldId="257"/>
            <ac:spMk id="89" creationId="{7E822C85-D5FF-4845-8163-F6241CA89374}"/>
          </ac:spMkLst>
        </pc:spChg>
        <pc:spChg chg="del mod topLvl">
          <ac:chgData name="김주영" userId="eb8c9c51-312f-4856-9c4b-5094e8860475" providerId="ADAL" clId="{F664D300-80A1-480C-9B11-6A80A4DD81D8}" dt="2021-09-03T09:41:37.464" v="3710" actId="478"/>
          <ac:spMkLst>
            <pc:docMk/>
            <pc:sldMk cId="3672999555" sldId="257"/>
            <ac:spMk id="90" creationId="{2E7804FE-461D-49B3-B594-98205DD1786A}"/>
          </ac:spMkLst>
        </pc:spChg>
        <pc:spChg chg="mod topLvl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92" creationId="{FF0692FC-26DE-4E24-8EA9-92BAC5B61B28}"/>
          </ac:spMkLst>
        </pc:spChg>
        <pc:spChg chg="add del mod">
          <ac:chgData name="김주영" userId="eb8c9c51-312f-4856-9c4b-5094e8860475" providerId="ADAL" clId="{F664D300-80A1-480C-9B11-6A80A4DD81D8}" dt="2021-09-03T09:44:11.293" v="3746" actId="478"/>
          <ac:spMkLst>
            <pc:docMk/>
            <pc:sldMk cId="3672999555" sldId="257"/>
            <ac:spMk id="96" creationId="{2813B357-FE0D-456F-ACBC-2B4D3AC388A0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07" creationId="{C701A027-4C22-4420-B094-E921DE8B3EB4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08" creationId="{96FCB531-E397-4A00-946A-60CC09858787}"/>
          </ac:spMkLst>
        </pc:spChg>
        <pc:spChg chg="add del mod">
          <ac:chgData name="김주영" userId="eb8c9c51-312f-4856-9c4b-5094e8860475" providerId="ADAL" clId="{F664D300-80A1-480C-9B11-6A80A4DD81D8}" dt="2021-09-03T09:48:16.143" v="3899" actId="478"/>
          <ac:spMkLst>
            <pc:docMk/>
            <pc:sldMk cId="3672999555" sldId="257"/>
            <ac:spMk id="109" creationId="{DA954E31-6696-4322-A95D-A821C4D0CBF8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10" creationId="{C91001B8-2CB3-4487-A643-326DCFAAA7D2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11" creationId="{FB477F88-4335-443A-9B99-F53560AFD5EC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12" creationId="{280C52CC-6927-4B5A-9963-6F0E5C78BD88}"/>
          </ac:spMkLst>
        </pc:spChg>
        <pc:spChg chg="add del mod">
          <ac:chgData name="김주영" userId="eb8c9c51-312f-4856-9c4b-5094e8860475" providerId="ADAL" clId="{F664D300-80A1-480C-9B11-6A80A4DD81D8}" dt="2021-09-03T09:50:09.094" v="4131"/>
          <ac:spMkLst>
            <pc:docMk/>
            <pc:sldMk cId="3672999555" sldId="257"/>
            <ac:spMk id="113" creationId="{764319EA-E49E-45B4-A029-B93674F5ABFC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14" creationId="{FE99DD52-45C7-49A0-920D-74B2F36CFA5A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15" creationId="{131148FC-D3FE-4337-89D6-3A93C9EA9F2F}"/>
          </ac:spMkLst>
        </pc:spChg>
        <pc:spChg chg="add mod">
          <ac:chgData name="김주영" userId="eb8c9c51-312f-4856-9c4b-5094e8860475" providerId="ADAL" clId="{F664D300-80A1-480C-9B11-6A80A4DD81D8}" dt="2021-09-03T09:59:44.480" v="4201" actId="1076"/>
          <ac:spMkLst>
            <pc:docMk/>
            <pc:sldMk cId="3672999555" sldId="257"/>
            <ac:spMk id="116" creationId="{ADCF6A7A-67FB-42A7-91D3-8F536A8BD584}"/>
          </ac:spMkLst>
        </pc:spChg>
        <pc:spChg chg="add del mod">
          <ac:chgData name="김주영" userId="eb8c9c51-312f-4856-9c4b-5094e8860475" providerId="ADAL" clId="{F664D300-80A1-480C-9B11-6A80A4DD81D8}" dt="2021-09-03T10:00:24.743" v="4245" actId="478"/>
          <ac:spMkLst>
            <pc:docMk/>
            <pc:sldMk cId="3672999555" sldId="257"/>
            <ac:spMk id="117" creationId="{80AD0D1E-2978-4090-9B97-EC6C58551D76}"/>
          </ac:spMkLst>
        </pc:spChg>
        <pc:spChg chg="add del mod">
          <ac:chgData name="김주영" userId="eb8c9c51-312f-4856-9c4b-5094e8860475" providerId="ADAL" clId="{F664D300-80A1-480C-9B11-6A80A4DD81D8}" dt="2021-09-03T10:00:22.008" v="4244" actId="478"/>
          <ac:spMkLst>
            <pc:docMk/>
            <pc:sldMk cId="3672999555" sldId="257"/>
            <ac:spMk id="118" creationId="{7B77184E-BC2B-421A-B0BB-CA1121420CD4}"/>
          </ac:spMkLst>
        </pc:spChg>
        <pc:spChg chg="add mod">
          <ac:chgData name="김주영" userId="eb8c9c51-312f-4856-9c4b-5094e8860475" providerId="ADAL" clId="{F664D300-80A1-480C-9B11-6A80A4DD81D8}" dt="2021-09-03T10:00:07.877" v="4219"/>
          <ac:spMkLst>
            <pc:docMk/>
            <pc:sldMk cId="3672999555" sldId="257"/>
            <ac:spMk id="119" creationId="{46B9E56F-98A6-4C32-B799-CE2112A7FEF3}"/>
          </ac:spMkLst>
        </pc:spChg>
        <pc:spChg chg="add mod">
          <ac:chgData name="김주영" userId="eb8c9c51-312f-4856-9c4b-5094e8860475" providerId="ADAL" clId="{F664D300-80A1-480C-9B11-6A80A4DD81D8}" dt="2021-09-03T10:01:04.939" v="4253" actId="14100"/>
          <ac:spMkLst>
            <pc:docMk/>
            <pc:sldMk cId="3672999555" sldId="257"/>
            <ac:spMk id="120" creationId="{4D8A25FC-0AD6-4A1C-97C4-0FCFDE5D1DFA}"/>
          </ac:spMkLst>
        </pc:spChg>
        <pc:spChg chg="mod">
          <ac:chgData name="김주영" userId="eb8c9c51-312f-4856-9c4b-5094e8860475" providerId="ADAL" clId="{F664D300-80A1-480C-9B11-6A80A4DD81D8}" dt="2021-09-03T09:59:48.560" v="4202"/>
          <ac:spMkLst>
            <pc:docMk/>
            <pc:sldMk cId="3672999555" sldId="257"/>
            <ac:spMk id="122" creationId="{2679848B-7E66-429B-9952-580A860B3110}"/>
          </ac:spMkLst>
        </pc:spChg>
        <pc:spChg chg="add del mod">
          <ac:chgData name="김주영" userId="eb8c9c51-312f-4856-9c4b-5094e8860475" providerId="ADAL" clId="{F664D300-80A1-480C-9B11-6A80A4DD81D8}" dt="2021-09-03T10:00:18.418" v="4243"/>
          <ac:spMkLst>
            <pc:docMk/>
            <pc:sldMk cId="3672999555" sldId="257"/>
            <ac:spMk id="126" creationId="{E779223A-10E3-49C6-867B-2CF31F9D4779}"/>
          </ac:spMkLst>
        </pc:spChg>
        <pc:spChg chg="add mod">
          <ac:chgData name="김주영" userId="eb8c9c51-312f-4856-9c4b-5094e8860475" providerId="ADAL" clId="{F664D300-80A1-480C-9B11-6A80A4DD81D8}" dt="2021-09-03T10:01:01.291" v="4252" actId="1076"/>
          <ac:spMkLst>
            <pc:docMk/>
            <pc:sldMk cId="3672999555" sldId="257"/>
            <ac:spMk id="127" creationId="{D13F34E6-132C-49B8-BC58-8152776D5D4C}"/>
          </ac:spMkLst>
        </pc:spChg>
        <pc:spChg chg="mod">
          <ac:chgData name="김주영" userId="eb8c9c51-312f-4856-9c4b-5094e8860475" providerId="ADAL" clId="{F664D300-80A1-480C-9B11-6A80A4DD81D8}" dt="2021-09-03T10:00:29.119" v="4246"/>
          <ac:spMkLst>
            <pc:docMk/>
            <pc:sldMk cId="3672999555" sldId="257"/>
            <ac:spMk id="129" creationId="{78C90219-A72C-4CC1-9D16-2F743431C455}"/>
          </ac:spMkLst>
        </pc:spChg>
        <pc:spChg chg="add mod">
          <ac:chgData name="김주영" userId="eb8c9c51-312f-4856-9c4b-5094e8860475" providerId="ADAL" clId="{F664D300-80A1-480C-9B11-6A80A4DD81D8}" dt="2021-09-03T10:01:01.291" v="4252" actId="1076"/>
          <ac:spMkLst>
            <pc:docMk/>
            <pc:sldMk cId="3672999555" sldId="257"/>
            <ac:spMk id="133" creationId="{0CCD78BA-17EE-453D-8BAE-4CE4A29BBF41}"/>
          </ac:spMkLst>
        </pc:spChg>
        <pc:spChg chg="mod">
          <ac:chgData name="김주영" userId="eb8c9c51-312f-4856-9c4b-5094e8860475" providerId="ADAL" clId="{F664D300-80A1-480C-9B11-6A80A4DD81D8}" dt="2021-09-03T10:00:33.730" v="4248"/>
          <ac:spMkLst>
            <pc:docMk/>
            <pc:sldMk cId="3672999555" sldId="257"/>
            <ac:spMk id="135" creationId="{91CDEE8D-13C7-4753-AAF3-6D41C8DE9E8B}"/>
          </ac:spMkLst>
        </pc:spChg>
        <pc:spChg chg="add del mod">
          <ac:chgData name="김주영" userId="eb8c9c51-312f-4856-9c4b-5094e8860475" providerId="ADAL" clId="{F664D300-80A1-480C-9B11-6A80A4DD81D8}" dt="2021-09-03T10:02:40.988" v="4302" actId="478"/>
          <ac:spMkLst>
            <pc:docMk/>
            <pc:sldMk cId="3672999555" sldId="257"/>
            <ac:spMk id="139" creationId="{FA44AA0C-1FA7-4CF1-BB86-D96528870B05}"/>
          </ac:spMkLst>
        </pc:spChg>
        <pc:spChg chg="add mod">
          <ac:chgData name="김주영" userId="eb8c9c51-312f-4856-9c4b-5094e8860475" providerId="ADAL" clId="{F664D300-80A1-480C-9B11-6A80A4DD81D8}" dt="2021-09-03T10:02:14.206" v="4286" actId="207"/>
          <ac:spMkLst>
            <pc:docMk/>
            <pc:sldMk cId="3672999555" sldId="257"/>
            <ac:spMk id="140" creationId="{0F855E11-5D2F-418D-8AA0-981B561B12BB}"/>
          </ac:spMkLst>
        </pc:spChg>
        <pc:spChg chg="add mod">
          <ac:chgData name="김주영" userId="eb8c9c51-312f-4856-9c4b-5094e8860475" providerId="ADAL" clId="{F664D300-80A1-480C-9B11-6A80A4DD81D8}" dt="2021-09-03T10:02:35.918" v="4301" actId="2711"/>
          <ac:spMkLst>
            <pc:docMk/>
            <pc:sldMk cId="3672999555" sldId="257"/>
            <ac:spMk id="141" creationId="{07439DA4-0435-49B0-9481-826FB1A38E08}"/>
          </ac:spMkLst>
        </pc:spChg>
        <pc:spChg chg="add mod">
          <ac:chgData name="김주영" userId="eb8c9c51-312f-4856-9c4b-5094e8860475" providerId="ADAL" clId="{F664D300-80A1-480C-9B11-6A80A4DD81D8}" dt="2021-09-03T10:04:56.819" v="4474" actId="1035"/>
          <ac:spMkLst>
            <pc:docMk/>
            <pc:sldMk cId="3672999555" sldId="257"/>
            <ac:spMk id="143" creationId="{E08D47AA-AAD4-4C36-A2D8-A4674566FDBF}"/>
          </ac:spMkLst>
        </pc:spChg>
        <pc:spChg chg="add mod">
          <ac:chgData name="김주영" userId="eb8c9c51-312f-4856-9c4b-5094e8860475" providerId="ADAL" clId="{F664D300-80A1-480C-9B11-6A80A4DD81D8}" dt="2021-09-03T10:05:12.317" v="4526" actId="20577"/>
          <ac:spMkLst>
            <pc:docMk/>
            <pc:sldMk cId="3672999555" sldId="257"/>
            <ac:spMk id="144" creationId="{5A775EFE-FD52-4F6A-8194-6D7BCB229798}"/>
          </ac:spMkLst>
        </pc:spChg>
        <pc:spChg chg="add mod">
          <ac:chgData name="김주영" userId="eb8c9c51-312f-4856-9c4b-5094e8860475" providerId="ADAL" clId="{F664D300-80A1-480C-9B11-6A80A4DD81D8}" dt="2021-09-03T10:06:15.929" v="4580" actId="207"/>
          <ac:spMkLst>
            <pc:docMk/>
            <pc:sldMk cId="3672999555" sldId="257"/>
            <ac:spMk id="145" creationId="{39D41DD6-4095-42B7-8502-7894CB8395BF}"/>
          </ac:spMkLst>
        </pc:spChg>
        <pc:spChg chg="add mod">
          <ac:chgData name="김주영" userId="eb8c9c51-312f-4856-9c4b-5094e8860475" providerId="ADAL" clId="{F664D300-80A1-480C-9B11-6A80A4DD81D8}" dt="2021-09-03T10:05:55.282" v="4574" actId="1076"/>
          <ac:spMkLst>
            <pc:docMk/>
            <pc:sldMk cId="3672999555" sldId="257"/>
            <ac:spMk id="146" creationId="{8A498DA4-8E9D-498A-AD41-514872F7493A}"/>
          </ac:spMkLst>
        </pc:spChg>
        <pc:spChg chg="add mod">
          <ac:chgData name="김주영" userId="eb8c9c51-312f-4856-9c4b-5094e8860475" providerId="ADAL" clId="{F664D300-80A1-480C-9B11-6A80A4DD81D8}" dt="2021-09-03T10:06:37.130" v="4587" actId="1076"/>
          <ac:spMkLst>
            <pc:docMk/>
            <pc:sldMk cId="3672999555" sldId="257"/>
            <ac:spMk id="148" creationId="{3D676386-EE08-4CCA-9E81-6765CA0D2C9E}"/>
          </ac:spMkLst>
        </pc:spChg>
        <pc:spChg chg="add mod">
          <ac:chgData name="김주영" userId="eb8c9c51-312f-4856-9c4b-5094e8860475" providerId="ADAL" clId="{F664D300-80A1-480C-9B11-6A80A4DD81D8}" dt="2021-09-03T10:06:48.605" v="4592" actId="1037"/>
          <ac:spMkLst>
            <pc:docMk/>
            <pc:sldMk cId="3672999555" sldId="257"/>
            <ac:spMk id="149" creationId="{4BCDE222-BFEA-45CD-81CE-6EA36767B627}"/>
          </ac:spMkLst>
        </pc:spChg>
        <pc:spChg chg="add mod">
          <ac:chgData name="김주영" userId="eb8c9c51-312f-4856-9c4b-5094e8860475" providerId="ADAL" clId="{F664D300-80A1-480C-9B11-6A80A4DD81D8}" dt="2021-09-03T10:06:57.078" v="4599" actId="1036"/>
          <ac:spMkLst>
            <pc:docMk/>
            <pc:sldMk cId="3672999555" sldId="257"/>
            <ac:spMk id="150" creationId="{BA2F8909-59C9-404F-A227-982DCA01CEDF}"/>
          </ac:spMkLst>
        </pc:spChg>
        <pc:spChg chg="add mod">
          <ac:chgData name="김주영" userId="eb8c9c51-312f-4856-9c4b-5094e8860475" providerId="ADAL" clId="{F664D300-80A1-480C-9B11-6A80A4DD81D8}" dt="2021-09-03T10:10:28.494" v="5136" actId="1076"/>
          <ac:spMkLst>
            <pc:docMk/>
            <pc:sldMk cId="3672999555" sldId="257"/>
            <ac:spMk id="159" creationId="{307F40F7-F62B-42B3-A65C-99534E0506F1}"/>
          </ac:spMkLst>
        </pc:spChg>
        <pc:spChg chg="add mod">
          <ac:chgData name="김주영" userId="eb8c9c51-312f-4856-9c4b-5094e8860475" providerId="ADAL" clId="{F664D300-80A1-480C-9B11-6A80A4DD81D8}" dt="2021-09-03T10:10:50.262" v="5140" actId="14100"/>
          <ac:spMkLst>
            <pc:docMk/>
            <pc:sldMk cId="3672999555" sldId="257"/>
            <ac:spMk id="162" creationId="{8F460471-7B58-4338-BEBF-954B6E3D5E04}"/>
          </ac:spMkLst>
        </pc:spChg>
        <pc:spChg chg="add mod">
          <ac:chgData name="김주영" userId="eb8c9c51-312f-4856-9c4b-5094e8860475" providerId="ADAL" clId="{F664D300-80A1-480C-9B11-6A80A4DD81D8}" dt="2021-09-03T10:11:39.396" v="5258" actId="1076"/>
          <ac:spMkLst>
            <pc:docMk/>
            <pc:sldMk cId="3672999555" sldId="257"/>
            <ac:spMk id="166" creationId="{C47B1513-DB7D-42E4-B3EE-7575F59FF619}"/>
          </ac:spMkLst>
        </pc:spChg>
        <pc:spChg chg="add mod">
          <ac:chgData name="김주영" userId="eb8c9c51-312f-4856-9c4b-5094e8860475" providerId="ADAL" clId="{F664D300-80A1-480C-9B11-6A80A4DD81D8}" dt="2021-09-03T10:12:09.907" v="5262" actId="14100"/>
          <ac:spMkLst>
            <pc:docMk/>
            <pc:sldMk cId="3672999555" sldId="257"/>
            <ac:spMk id="168" creationId="{C7D5415C-DB98-4EFE-B158-3D974FB7E2EA}"/>
          </ac:spMkLst>
        </pc:spChg>
        <pc:spChg chg="add mod">
          <ac:chgData name="김주영" userId="eb8c9c51-312f-4856-9c4b-5094e8860475" providerId="ADAL" clId="{F664D300-80A1-480C-9B11-6A80A4DD81D8}" dt="2021-09-03T10:12:32.304" v="5312" actId="20577"/>
          <ac:spMkLst>
            <pc:docMk/>
            <pc:sldMk cId="3672999555" sldId="257"/>
            <ac:spMk id="171" creationId="{6ACE3899-D670-45BE-904C-4EBC8362B622}"/>
          </ac:spMkLst>
        </pc:spChg>
        <pc:grpChg chg="add mod topLvl">
          <ac:chgData name="김주영" userId="eb8c9c51-312f-4856-9c4b-5094e8860475" providerId="ADAL" clId="{F664D300-80A1-480C-9B11-6A80A4DD81D8}" dt="2021-09-03T09:31:50.402" v="3333" actId="164"/>
          <ac:grpSpMkLst>
            <pc:docMk/>
            <pc:sldMk cId="3672999555" sldId="257"/>
            <ac:grpSpMk id="26" creationId="{47B10C27-3901-40A4-B392-A386FA05B2C5}"/>
          </ac:grpSpMkLst>
        </pc:grpChg>
        <pc:grpChg chg="add del mod">
          <ac:chgData name="김주영" userId="eb8c9c51-312f-4856-9c4b-5094e8860475" providerId="ADAL" clId="{F664D300-80A1-480C-9B11-6A80A4DD81D8}" dt="2021-09-03T09:27:39.250" v="3269" actId="165"/>
          <ac:grpSpMkLst>
            <pc:docMk/>
            <pc:sldMk cId="3672999555" sldId="257"/>
            <ac:grpSpMk id="31" creationId="{FB310BB2-7E42-4BE6-BA30-7B02424C5F04}"/>
          </ac:grpSpMkLst>
        </pc:grpChg>
        <pc:grpChg chg="add mod ord">
          <ac:chgData name="김주영" userId="eb8c9c51-312f-4856-9c4b-5094e8860475" providerId="ADAL" clId="{F664D300-80A1-480C-9B11-6A80A4DD81D8}" dt="2021-09-03T10:06:24.475" v="4584" actId="1076"/>
          <ac:grpSpMkLst>
            <pc:docMk/>
            <pc:sldMk cId="3672999555" sldId="257"/>
            <ac:grpSpMk id="65" creationId="{F75EC3E9-09E4-4D4B-8B38-4BB41F35763F}"/>
          </ac:grpSpMkLst>
        </pc:grpChg>
        <pc:grpChg chg="add mod">
          <ac:chgData name="김주영" userId="eb8c9c51-312f-4856-9c4b-5094e8860475" providerId="ADAL" clId="{F664D300-80A1-480C-9B11-6A80A4DD81D8}" dt="2021-09-03T09:35:09.738" v="3579" actId="1076"/>
          <ac:grpSpMkLst>
            <pc:docMk/>
            <pc:sldMk cId="3672999555" sldId="257"/>
            <ac:grpSpMk id="66" creationId="{F67A98EA-2B52-43F8-B45C-81D0EA8C53BC}"/>
          </ac:grpSpMkLst>
        </pc:grpChg>
        <pc:grpChg chg="add mod ord">
          <ac:chgData name="김주영" userId="eb8c9c51-312f-4856-9c4b-5094e8860475" providerId="ADAL" clId="{F664D300-80A1-480C-9B11-6A80A4DD81D8}" dt="2021-09-03T09:39:59.292" v="3679" actId="164"/>
          <ac:grpSpMkLst>
            <pc:docMk/>
            <pc:sldMk cId="3672999555" sldId="257"/>
            <ac:grpSpMk id="84" creationId="{F213ADBE-D8F5-4B3E-B4AF-231EF21EC50D}"/>
          </ac:grpSpMkLst>
        </pc:grpChg>
        <pc:grpChg chg="add mod">
          <ac:chgData name="김주영" userId="eb8c9c51-312f-4856-9c4b-5094e8860475" providerId="ADAL" clId="{F664D300-80A1-480C-9B11-6A80A4DD81D8}" dt="2021-09-03T09:40:12.463" v="3688" actId="1036"/>
          <ac:grpSpMkLst>
            <pc:docMk/>
            <pc:sldMk cId="3672999555" sldId="257"/>
            <ac:grpSpMk id="86" creationId="{7343A97E-FE9B-49C4-A764-2F3154309E6E}"/>
          </ac:grpSpMkLst>
        </pc:grpChg>
        <pc:grpChg chg="add del mod">
          <ac:chgData name="김주영" userId="eb8c9c51-312f-4856-9c4b-5094e8860475" providerId="ADAL" clId="{F664D300-80A1-480C-9B11-6A80A4DD81D8}" dt="2021-09-03T09:41:35.336" v="3709" actId="165"/>
          <ac:grpSpMkLst>
            <pc:docMk/>
            <pc:sldMk cId="3672999555" sldId="257"/>
            <ac:grpSpMk id="88" creationId="{00568222-7797-485B-A0E6-181DFADA4CE1}"/>
          </ac:grpSpMkLst>
        </pc:grpChg>
        <pc:grpChg chg="add del mod">
          <ac:chgData name="김주영" userId="eb8c9c51-312f-4856-9c4b-5094e8860475" providerId="ADAL" clId="{F664D300-80A1-480C-9B11-6A80A4DD81D8}" dt="2021-09-03T09:42:50.336" v="3730" actId="165"/>
          <ac:grpSpMkLst>
            <pc:docMk/>
            <pc:sldMk cId="3672999555" sldId="257"/>
            <ac:grpSpMk id="91" creationId="{6BE3CA34-C392-41C8-96F1-18D866247328}"/>
          </ac:grpSpMkLst>
        </pc:grpChg>
        <pc:grpChg chg="del mod topLvl">
          <ac:chgData name="김주영" userId="eb8c9c51-312f-4856-9c4b-5094e8860475" providerId="ADAL" clId="{F664D300-80A1-480C-9B11-6A80A4DD81D8}" dt="2021-09-03T09:42:52.873" v="3731" actId="478"/>
          <ac:grpSpMkLst>
            <pc:docMk/>
            <pc:sldMk cId="3672999555" sldId="257"/>
            <ac:grpSpMk id="93" creationId="{5E84BF13-8858-4FE9-90BF-DB6477AC64BF}"/>
          </ac:grpSpMkLst>
        </pc:grpChg>
        <pc:grpChg chg="add mod">
          <ac:chgData name="김주영" userId="eb8c9c51-312f-4856-9c4b-5094e8860475" providerId="ADAL" clId="{F664D300-80A1-480C-9B11-6A80A4DD81D8}" dt="2021-09-03T09:59:44.480" v="4201" actId="1076"/>
          <ac:grpSpMkLst>
            <pc:docMk/>
            <pc:sldMk cId="3672999555" sldId="257"/>
            <ac:grpSpMk id="103" creationId="{ED7D6A38-2C51-4CF7-A8C5-80DABBBF4B8B}"/>
          </ac:grpSpMkLst>
        </pc:grpChg>
        <pc:grpChg chg="add mod">
          <ac:chgData name="김주영" userId="eb8c9c51-312f-4856-9c4b-5094e8860475" providerId="ADAL" clId="{F664D300-80A1-480C-9B11-6A80A4DD81D8}" dt="2021-09-03T09:59:44.480" v="4201" actId="1076"/>
          <ac:grpSpMkLst>
            <pc:docMk/>
            <pc:sldMk cId="3672999555" sldId="257"/>
            <ac:grpSpMk id="104" creationId="{6BC038FF-B0C4-4E6D-9B5D-F0D0CEF0EC5A}"/>
          </ac:grpSpMkLst>
        </pc:grpChg>
        <pc:grpChg chg="add mod">
          <ac:chgData name="김주영" userId="eb8c9c51-312f-4856-9c4b-5094e8860475" providerId="ADAL" clId="{F664D300-80A1-480C-9B11-6A80A4DD81D8}" dt="2021-09-03T10:01:10.118" v="4257" actId="1036"/>
          <ac:grpSpMkLst>
            <pc:docMk/>
            <pc:sldMk cId="3672999555" sldId="257"/>
            <ac:grpSpMk id="121" creationId="{F3C99475-68DD-4BE3-8031-051EA7E0AC21}"/>
          </ac:grpSpMkLst>
        </pc:grpChg>
        <pc:grpChg chg="mod">
          <ac:chgData name="김주영" userId="eb8c9c51-312f-4856-9c4b-5094e8860475" providerId="ADAL" clId="{F664D300-80A1-480C-9B11-6A80A4DD81D8}" dt="2021-09-03T09:59:48.560" v="4202"/>
          <ac:grpSpMkLst>
            <pc:docMk/>
            <pc:sldMk cId="3672999555" sldId="257"/>
            <ac:grpSpMk id="123" creationId="{4BE16D66-36B7-4BEB-AAA3-BC73B5D50615}"/>
          </ac:grpSpMkLst>
        </pc:grpChg>
        <pc:grpChg chg="add mod">
          <ac:chgData name="김주영" userId="eb8c9c51-312f-4856-9c4b-5094e8860475" providerId="ADAL" clId="{F664D300-80A1-480C-9B11-6A80A4DD81D8}" dt="2021-09-03T10:01:01.291" v="4252" actId="1076"/>
          <ac:grpSpMkLst>
            <pc:docMk/>
            <pc:sldMk cId="3672999555" sldId="257"/>
            <ac:grpSpMk id="128" creationId="{896999EB-DDD8-4C50-BB6E-0FA57BE55302}"/>
          </ac:grpSpMkLst>
        </pc:grpChg>
        <pc:grpChg chg="mod">
          <ac:chgData name="김주영" userId="eb8c9c51-312f-4856-9c4b-5094e8860475" providerId="ADAL" clId="{F664D300-80A1-480C-9B11-6A80A4DD81D8}" dt="2021-09-03T10:00:29.119" v="4246"/>
          <ac:grpSpMkLst>
            <pc:docMk/>
            <pc:sldMk cId="3672999555" sldId="257"/>
            <ac:grpSpMk id="130" creationId="{ADB2ADC7-1A33-4B11-95FA-3EBCCDDB17B9}"/>
          </ac:grpSpMkLst>
        </pc:grpChg>
        <pc:grpChg chg="add mod">
          <ac:chgData name="김주영" userId="eb8c9c51-312f-4856-9c4b-5094e8860475" providerId="ADAL" clId="{F664D300-80A1-480C-9B11-6A80A4DD81D8}" dt="2021-09-03T10:01:39.971" v="4260" actId="1035"/>
          <ac:grpSpMkLst>
            <pc:docMk/>
            <pc:sldMk cId="3672999555" sldId="257"/>
            <ac:grpSpMk id="134" creationId="{17E5928E-A576-4AD4-B46E-A150AF89836A}"/>
          </ac:grpSpMkLst>
        </pc:grpChg>
        <pc:grpChg chg="mod">
          <ac:chgData name="김주영" userId="eb8c9c51-312f-4856-9c4b-5094e8860475" providerId="ADAL" clId="{F664D300-80A1-480C-9B11-6A80A4DD81D8}" dt="2021-09-03T10:00:33.730" v="4248"/>
          <ac:grpSpMkLst>
            <pc:docMk/>
            <pc:sldMk cId="3672999555" sldId="257"/>
            <ac:grpSpMk id="136" creationId="{CF703348-B207-4DFB-AC14-11D6D2041591}"/>
          </ac:grpSpMkLst>
        </pc:grpChg>
        <pc:picChg chg="add mod topLvl">
          <ac:chgData name="김주영" userId="eb8c9c51-312f-4856-9c4b-5094e8860475" providerId="ADAL" clId="{F664D300-80A1-480C-9B11-6A80A4DD81D8}" dt="2021-09-03T09:31:50.402" v="3333" actId="164"/>
          <ac:picMkLst>
            <pc:docMk/>
            <pc:sldMk cId="3672999555" sldId="257"/>
            <ac:picMk id="4" creationId="{16CFB2A1-ABD4-4D03-8456-D88B5C8D27A0}"/>
          </ac:picMkLst>
        </pc:picChg>
        <pc:picChg chg="add del mod">
          <ac:chgData name="김주영" userId="eb8c9c51-312f-4856-9c4b-5094e8860475" providerId="ADAL" clId="{F664D300-80A1-480C-9B11-6A80A4DD81D8}" dt="2021-09-03T06:42:51.171" v="32" actId="478"/>
          <ac:picMkLst>
            <pc:docMk/>
            <pc:sldMk cId="3672999555" sldId="257"/>
            <ac:picMk id="7" creationId="{44E3EC7F-7401-4EAA-BD0B-3D8011032ABE}"/>
          </ac:picMkLst>
        </pc:picChg>
        <pc:picChg chg="add mod topLvl">
          <ac:chgData name="김주영" userId="eb8c9c51-312f-4856-9c4b-5094e8860475" providerId="ADAL" clId="{F664D300-80A1-480C-9B11-6A80A4DD81D8}" dt="2021-09-03T09:31:50.402" v="3333" actId="164"/>
          <ac:picMkLst>
            <pc:docMk/>
            <pc:sldMk cId="3672999555" sldId="257"/>
            <ac:picMk id="9" creationId="{086600D0-7A13-4A19-A3E1-37E758DD40FB}"/>
          </ac:picMkLst>
        </pc:picChg>
        <pc:picChg chg="add mod topLvl">
          <ac:chgData name="김주영" userId="eb8c9c51-312f-4856-9c4b-5094e8860475" providerId="ADAL" clId="{F664D300-80A1-480C-9B11-6A80A4DD81D8}" dt="2021-09-03T09:31:50.402" v="3333" actId="164"/>
          <ac:picMkLst>
            <pc:docMk/>
            <pc:sldMk cId="3672999555" sldId="257"/>
            <ac:picMk id="29" creationId="{B0A4847F-FA1F-4B98-B1AF-2A93CAB2F81E}"/>
          </ac:picMkLst>
        </pc:picChg>
        <pc:cxnChg chg="add mod">
          <ac:chgData name="김주영" userId="eb8c9c51-312f-4856-9c4b-5094e8860475" providerId="ADAL" clId="{F664D300-80A1-480C-9B11-6A80A4DD81D8}" dt="2021-09-03T09:27:39.250" v="3269" actId="165"/>
          <ac:cxnSpMkLst>
            <pc:docMk/>
            <pc:sldMk cId="3672999555" sldId="257"/>
            <ac:cxnSpMk id="23" creationId="{821745D2-0195-4D82-BAE1-94242D87237D}"/>
          </ac:cxnSpMkLst>
        </pc:cxnChg>
        <pc:cxnChg chg="add mod">
          <ac:chgData name="김주영" userId="eb8c9c51-312f-4856-9c4b-5094e8860475" providerId="ADAL" clId="{F664D300-80A1-480C-9B11-6A80A4DD81D8}" dt="2021-09-03T09:27:39.250" v="3269" actId="165"/>
          <ac:cxnSpMkLst>
            <pc:docMk/>
            <pc:sldMk cId="3672999555" sldId="257"/>
            <ac:cxnSpMk id="24" creationId="{801F51B4-81BC-40B6-AEC3-3A4CFC166A02}"/>
          </ac:cxnSpMkLst>
        </pc:cxnChg>
        <pc:cxnChg chg="add del mod">
          <ac:chgData name="김주영" userId="eb8c9c51-312f-4856-9c4b-5094e8860475" providerId="ADAL" clId="{F664D300-80A1-480C-9B11-6A80A4DD81D8}" dt="2021-09-03T09:27:15.428" v="3262" actId="478"/>
          <ac:cxnSpMkLst>
            <pc:docMk/>
            <pc:sldMk cId="3672999555" sldId="257"/>
            <ac:cxnSpMk id="36" creationId="{9FFCB418-45CC-4B2F-A67D-FF7B00319578}"/>
          </ac:cxnSpMkLst>
        </pc:cxnChg>
        <pc:cxnChg chg="add mod">
          <ac:chgData name="김주영" userId="eb8c9c51-312f-4856-9c4b-5094e8860475" providerId="ADAL" clId="{F664D300-80A1-480C-9B11-6A80A4DD81D8}" dt="2021-09-03T10:05:57.916" v="4575" actId="14100"/>
          <ac:cxnSpMkLst>
            <pc:docMk/>
            <pc:sldMk cId="3672999555" sldId="257"/>
            <ac:cxnSpMk id="38" creationId="{B154D5BA-364E-487E-8D83-01CB428D34A6}"/>
          </ac:cxnSpMkLst>
        </pc:cxnChg>
        <pc:cxnChg chg="add del mod">
          <ac:chgData name="김주영" userId="eb8c9c51-312f-4856-9c4b-5094e8860475" providerId="ADAL" clId="{F664D300-80A1-480C-9B11-6A80A4DD81D8}" dt="2021-09-03T09:27:08.805" v="3258" actId="478"/>
          <ac:cxnSpMkLst>
            <pc:docMk/>
            <pc:sldMk cId="3672999555" sldId="257"/>
            <ac:cxnSpMk id="54" creationId="{11F5584E-588D-4A65-A918-139A126DA390}"/>
          </ac:cxnSpMkLst>
        </pc:cxnChg>
        <pc:cxnChg chg="add del mod">
          <ac:chgData name="김주영" userId="eb8c9c51-312f-4856-9c4b-5094e8860475" providerId="ADAL" clId="{F664D300-80A1-480C-9B11-6A80A4DD81D8}" dt="2021-09-03T09:27:19.452" v="3265" actId="478"/>
          <ac:cxnSpMkLst>
            <pc:docMk/>
            <pc:sldMk cId="3672999555" sldId="257"/>
            <ac:cxnSpMk id="60" creationId="{CF4D22E2-8943-46A5-A3C2-ADB5EF7B1E9D}"/>
          </ac:cxnSpMkLst>
        </pc:cxnChg>
        <pc:cxnChg chg="add del mod">
          <ac:chgData name="김주영" userId="eb8c9c51-312f-4856-9c4b-5094e8860475" providerId="ADAL" clId="{F664D300-80A1-480C-9B11-6A80A4DD81D8}" dt="2021-09-03T09:38:41.544" v="3645" actId="478"/>
          <ac:cxnSpMkLst>
            <pc:docMk/>
            <pc:sldMk cId="3672999555" sldId="257"/>
            <ac:cxnSpMk id="77" creationId="{9793D427-CD43-4D48-B501-63DBFE32F341}"/>
          </ac:cxnSpMkLst>
        </pc:cxnChg>
        <pc:cxnChg chg="add mod">
          <ac:chgData name="김주영" userId="eb8c9c51-312f-4856-9c4b-5094e8860475" providerId="ADAL" clId="{F664D300-80A1-480C-9B11-6A80A4DD81D8}" dt="2021-09-03T09:38:53.960" v="3649" actId="164"/>
          <ac:cxnSpMkLst>
            <pc:docMk/>
            <pc:sldMk cId="3672999555" sldId="257"/>
            <ac:cxnSpMk id="79" creationId="{0AA2BE3D-3260-4C92-881C-1033118D34AF}"/>
          </ac:cxnSpMkLst>
        </pc:cxnChg>
        <pc:cxnChg chg="add mod">
          <ac:chgData name="김주영" userId="eb8c9c51-312f-4856-9c4b-5094e8860475" providerId="ADAL" clId="{F664D300-80A1-480C-9B11-6A80A4DD81D8}" dt="2021-09-03T09:38:53.960" v="3649" actId="164"/>
          <ac:cxnSpMkLst>
            <pc:docMk/>
            <pc:sldMk cId="3672999555" sldId="257"/>
            <ac:cxnSpMk id="83" creationId="{970EA0D5-AB71-42F7-AFF5-F3BC73843C4E}"/>
          </ac:cxnSpMkLst>
        </pc:cxnChg>
        <pc:cxnChg chg="mod">
          <ac:chgData name="김주영" userId="eb8c9c51-312f-4856-9c4b-5094e8860475" providerId="ADAL" clId="{F664D300-80A1-480C-9B11-6A80A4DD81D8}" dt="2021-09-03T09:42:50.336" v="3730" actId="165"/>
          <ac:cxnSpMkLst>
            <pc:docMk/>
            <pc:sldMk cId="3672999555" sldId="257"/>
            <ac:cxnSpMk id="94" creationId="{F26BC6EE-776B-40BC-ACB3-7A60EC596134}"/>
          </ac:cxnSpMkLst>
        </pc:cxnChg>
        <pc:cxnChg chg="mod">
          <ac:chgData name="김주영" userId="eb8c9c51-312f-4856-9c4b-5094e8860475" providerId="ADAL" clId="{F664D300-80A1-480C-9B11-6A80A4DD81D8}" dt="2021-09-03T09:42:50.336" v="3730" actId="165"/>
          <ac:cxnSpMkLst>
            <pc:docMk/>
            <pc:sldMk cId="3672999555" sldId="257"/>
            <ac:cxnSpMk id="95" creationId="{B5907BCF-EA20-4CA0-8EA9-6277E583D788}"/>
          </ac:cxnSpMkLst>
        </pc:cxnChg>
        <pc:cxnChg chg="add del mod">
          <ac:chgData name="김주영" userId="eb8c9c51-312f-4856-9c4b-5094e8860475" providerId="ADAL" clId="{F664D300-80A1-480C-9B11-6A80A4DD81D8}" dt="2021-09-03T09:45:49.543" v="3802" actId="478"/>
          <ac:cxnSpMkLst>
            <pc:docMk/>
            <pc:sldMk cId="3672999555" sldId="257"/>
            <ac:cxnSpMk id="98" creationId="{55D6D5A6-6CF9-4778-BA58-7B3CE6A26ACB}"/>
          </ac:cxnSpMkLst>
        </pc:cxnChg>
        <pc:cxnChg chg="add mod">
          <ac:chgData name="김주영" userId="eb8c9c51-312f-4856-9c4b-5094e8860475" providerId="ADAL" clId="{F664D300-80A1-480C-9B11-6A80A4DD81D8}" dt="2021-09-03T09:45:56.536" v="3803" actId="164"/>
          <ac:cxnSpMkLst>
            <pc:docMk/>
            <pc:sldMk cId="3672999555" sldId="257"/>
            <ac:cxnSpMk id="99" creationId="{78540DE4-B537-4302-9267-9C25196A8E63}"/>
          </ac:cxnSpMkLst>
        </pc:cxnChg>
        <pc:cxnChg chg="add mod">
          <ac:chgData name="김주영" userId="eb8c9c51-312f-4856-9c4b-5094e8860475" providerId="ADAL" clId="{F664D300-80A1-480C-9B11-6A80A4DD81D8}" dt="2021-09-03T09:45:56.536" v="3803" actId="164"/>
          <ac:cxnSpMkLst>
            <pc:docMk/>
            <pc:sldMk cId="3672999555" sldId="257"/>
            <ac:cxnSpMk id="101" creationId="{3422068A-DA13-400F-B6A4-22ECC138AE3D}"/>
          </ac:cxnSpMkLst>
        </pc:cxnChg>
        <pc:cxnChg chg="mod">
          <ac:chgData name="김주영" userId="eb8c9c51-312f-4856-9c4b-5094e8860475" providerId="ADAL" clId="{F664D300-80A1-480C-9B11-6A80A4DD81D8}" dt="2021-09-03T09:45:58.058" v="3804"/>
          <ac:cxnSpMkLst>
            <pc:docMk/>
            <pc:sldMk cId="3672999555" sldId="257"/>
            <ac:cxnSpMk id="105" creationId="{750A596C-1858-4D73-8065-15907C729325}"/>
          </ac:cxnSpMkLst>
        </pc:cxnChg>
        <pc:cxnChg chg="mod">
          <ac:chgData name="김주영" userId="eb8c9c51-312f-4856-9c4b-5094e8860475" providerId="ADAL" clId="{F664D300-80A1-480C-9B11-6A80A4DD81D8}" dt="2021-09-03T09:45:58.058" v="3804"/>
          <ac:cxnSpMkLst>
            <pc:docMk/>
            <pc:sldMk cId="3672999555" sldId="257"/>
            <ac:cxnSpMk id="106" creationId="{48B50520-D28D-4203-A715-7F8A423D0037}"/>
          </ac:cxnSpMkLst>
        </pc:cxnChg>
        <pc:cxnChg chg="mod">
          <ac:chgData name="김주영" userId="eb8c9c51-312f-4856-9c4b-5094e8860475" providerId="ADAL" clId="{F664D300-80A1-480C-9B11-6A80A4DD81D8}" dt="2021-09-03T09:59:48.560" v="4202"/>
          <ac:cxnSpMkLst>
            <pc:docMk/>
            <pc:sldMk cId="3672999555" sldId="257"/>
            <ac:cxnSpMk id="124" creationId="{F2D83521-BCD8-4CBC-8BC9-651BD3459DD9}"/>
          </ac:cxnSpMkLst>
        </pc:cxnChg>
        <pc:cxnChg chg="mod">
          <ac:chgData name="김주영" userId="eb8c9c51-312f-4856-9c4b-5094e8860475" providerId="ADAL" clId="{F664D300-80A1-480C-9B11-6A80A4DD81D8}" dt="2021-09-03T09:59:48.560" v="4202"/>
          <ac:cxnSpMkLst>
            <pc:docMk/>
            <pc:sldMk cId="3672999555" sldId="257"/>
            <ac:cxnSpMk id="125" creationId="{9F396B99-FC1C-4AC7-9773-763F0CBA642A}"/>
          </ac:cxnSpMkLst>
        </pc:cxnChg>
        <pc:cxnChg chg="mod">
          <ac:chgData name="김주영" userId="eb8c9c51-312f-4856-9c4b-5094e8860475" providerId="ADAL" clId="{F664D300-80A1-480C-9B11-6A80A4DD81D8}" dt="2021-09-03T10:00:29.119" v="4246"/>
          <ac:cxnSpMkLst>
            <pc:docMk/>
            <pc:sldMk cId="3672999555" sldId="257"/>
            <ac:cxnSpMk id="131" creationId="{A2E4EC1A-321C-4981-8ECC-23E0BC4D15B8}"/>
          </ac:cxnSpMkLst>
        </pc:cxnChg>
        <pc:cxnChg chg="mod">
          <ac:chgData name="김주영" userId="eb8c9c51-312f-4856-9c4b-5094e8860475" providerId="ADAL" clId="{F664D300-80A1-480C-9B11-6A80A4DD81D8}" dt="2021-09-03T10:00:29.119" v="4246"/>
          <ac:cxnSpMkLst>
            <pc:docMk/>
            <pc:sldMk cId="3672999555" sldId="257"/>
            <ac:cxnSpMk id="132" creationId="{D0356CDF-F1C8-4EF2-B533-0325EF7BDDD4}"/>
          </ac:cxnSpMkLst>
        </pc:cxnChg>
        <pc:cxnChg chg="mod">
          <ac:chgData name="김주영" userId="eb8c9c51-312f-4856-9c4b-5094e8860475" providerId="ADAL" clId="{F664D300-80A1-480C-9B11-6A80A4DD81D8}" dt="2021-09-03T10:00:33.730" v="4248"/>
          <ac:cxnSpMkLst>
            <pc:docMk/>
            <pc:sldMk cId="3672999555" sldId="257"/>
            <ac:cxnSpMk id="137" creationId="{813590FC-AF67-4234-B7D4-1169724A4913}"/>
          </ac:cxnSpMkLst>
        </pc:cxnChg>
        <pc:cxnChg chg="mod">
          <ac:chgData name="김주영" userId="eb8c9c51-312f-4856-9c4b-5094e8860475" providerId="ADAL" clId="{F664D300-80A1-480C-9B11-6A80A4DD81D8}" dt="2021-09-03T10:00:33.730" v="4248"/>
          <ac:cxnSpMkLst>
            <pc:docMk/>
            <pc:sldMk cId="3672999555" sldId="257"/>
            <ac:cxnSpMk id="138" creationId="{73130935-8B68-415B-9C02-015064833C1C}"/>
          </ac:cxnSpMkLst>
        </pc:cxnChg>
        <pc:cxnChg chg="add mod">
          <ac:chgData name="김주영" userId="eb8c9c51-312f-4856-9c4b-5094e8860475" providerId="ADAL" clId="{F664D300-80A1-480C-9B11-6A80A4DD81D8}" dt="2021-09-03T10:07:21.896" v="4610" actId="14100"/>
          <ac:cxnSpMkLst>
            <pc:docMk/>
            <pc:sldMk cId="3672999555" sldId="257"/>
            <ac:cxnSpMk id="151" creationId="{4C64F381-7551-4CEE-AA8A-C07A2102F113}"/>
          </ac:cxnSpMkLst>
        </pc:cxnChg>
        <pc:cxnChg chg="add mod">
          <ac:chgData name="김주영" userId="eb8c9c51-312f-4856-9c4b-5094e8860475" providerId="ADAL" clId="{F664D300-80A1-480C-9B11-6A80A4DD81D8}" dt="2021-09-03T10:07:19.441" v="4609" actId="14100"/>
          <ac:cxnSpMkLst>
            <pc:docMk/>
            <pc:sldMk cId="3672999555" sldId="257"/>
            <ac:cxnSpMk id="153" creationId="{29AE675D-8625-427A-B092-512B1561BB15}"/>
          </ac:cxnSpMkLst>
        </pc:cxnChg>
        <pc:cxnChg chg="add mod">
          <ac:chgData name="김주영" userId="eb8c9c51-312f-4856-9c4b-5094e8860475" providerId="ADAL" clId="{F664D300-80A1-480C-9B11-6A80A4DD81D8}" dt="2021-09-03T10:07:45.617" v="4617" actId="14100"/>
          <ac:cxnSpMkLst>
            <pc:docMk/>
            <pc:sldMk cId="3672999555" sldId="257"/>
            <ac:cxnSpMk id="157" creationId="{63E20D62-E503-473E-9EB4-0AD99DDB7BDE}"/>
          </ac:cxnSpMkLst>
        </pc:cxnChg>
        <pc:cxnChg chg="add mod">
          <ac:chgData name="김주영" userId="eb8c9c51-312f-4856-9c4b-5094e8860475" providerId="ADAL" clId="{F664D300-80A1-480C-9B11-6A80A4DD81D8}" dt="2021-09-03T10:11:42.560" v="5259" actId="14100"/>
          <ac:cxnSpMkLst>
            <pc:docMk/>
            <pc:sldMk cId="3672999555" sldId="257"/>
            <ac:cxnSpMk id="163" creationId="{B23FC563-ECCB-47A9-A36F-817C3912EAA0}"/>
          </ac:cxnSpMkLst>
        </pc:cxnChg>
        <pc:cxnChg chg="add mod">
          <ac:chgData name="김주영" userId="eb8c9c51-312f-4856-9c4b-5094e8860475" providerId="ADAL" clId="{F664D300-80A1-480C-9B11-6A80A4DD81D8}" dt="2021-09-03T10:12:17.746" v="5268" actId="1035"/>
          <ac:cxnSpMkLst>
            <pc:docMk/>
            <pc:sldMk cId="3672999555" sldId="257"/>
            <ac:cxnSpMk id="169" creationId="{23652651-73FC-453A-A8C3-A794C4C24623}"/>
          </ac:cxnSpMkLst>
        </pc:cxnChg>
      </pc:sldChg>
      <pc:sldChg chg="addSp delSp modSp new mod">
        <pc:chgData name="김주영" userId="eb8c9c51-312f-4856-9c4b-5094e8860475" providerId="ADAL" clId="{F664D300-80A1-480C-9B11-6A80A4DD81D8}" dt="2021-09-03T15:31:14.255" v="9302" actId="478"/>
        <pc:sldMkLst>
          <pc:docMk/>
          <pc:sldMk cId="1355389064" sldId="258"/>
        </pc:sldMkLst>
        <pc:spChg chg="del">
          <ac:chgData name="김주영" userId="eb8c9c51-312f-4856-9c4b-5094e8860475" providerId="ADAL" clId="{F664D300-80A1-480C-9B11-6A80A4DD81D8}" dt="2021-09-03T07:17:29.365" v="1522" actId="478"/>
          <ac:spMkLst>
            <pc:docMk/>
            <pc:sldMk cId="1355389064" sldId="258"/>
            <ac:spMk id="2" creationId="{F60FDFA1-BC87-499C-A638-E48A933D329A}"/>
          </ac:spMkLst>
        </pc:spChg>
        <pc:spChg chg="del">
          <ac:chgData name="김주영" userId="eb8c9c51-312f-4856-9c4b-5094e8860475" providerId="ADAL" clId="{F664D300-80A1-480C-9B11-6A80A4DD81D8}" dt="2021-09-03T07:17:31.363" v="1523" actId="478"/>
          <ac:spMkLst>
            <pc:docMk/>
            <pc:sldMk cId="1355389064" sldId="258"/>
            <ac:spMk id="3" creationId="{32F8C472-8E5A-499D-BABF-A4B040F64E7D}"/>
          </ac:spMkLst>
        </pc:spChg>
        <pc:spChg chg="mod topLvl">
          <ac:chgData name="김주영" userId="eb8c9c51-312f-4856-9c4b-5094e8860475" providerId="ADAL" clId="{F664D300-80A1-480C-9B11-6A80A4DD81D8}" dt="2021-09-03T09:04:42.174" v="2003" actId="164"/>
          <ac:spMkLst>
            <pc:docMk/>
            <pc:sldMk cId="1355389064" sldId="258"/>
            <ac:spMk id="5" creationId="{07660AF4-A4CB-44AB-B5A0-BCDD7611C919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8" creationId="{E9D31AEF-9E8E-4BB7-B3D3-0E49B915DED8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9" creationId="{ABFBAC42-7D15-461A-A492-6F7B202EF856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10" creationId="{41301175-3C45-4E33-802A-47774AEF6132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11" creationId="{DA460482-5322-453C-AA0E-993678C606F5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12" creationId="{CD092709-B9E1-4153-8184-25FCF5096957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13" creationId="{2BED425F-343E-494C-BD3C-2284D62A5F0A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14" creationId="{7813A930-08CF-4D95-859A-02865E647810}"/>
          </ac:spMkLst>
        </pc:spChg>
        <pc:spChg chg="del mod topLvl">
          <ac:chgData name="김주영" userId="eb8c9c51-312f-4856-9c4b-5094e8860475" providerId="ADAL" clId="{F664D300-80A1-480C-9B11-6A80A4DD81D8}" dt="2021-09-03T07:36:04.282" v="1791" actId="478"/>
          <ac:spMkLst>
            <pc:docMk/>
            <pc:sldMk cId="1355389064" sldId="258"/>
            <ac:spMk id="15" creationId="{4F35DA4C-C975-4E36-940B-20C4A37B0ED1}"/>
          </ac:spMkLst>
        </pc:spChg>
        <pc:spChg chg="mod topLvl">
          <ac:chgData name="김주영" userId="eb8c9c51-312f-4856-9c4b-5094e8860475" providerId="ADAL" clId="{F664D300-80A1-480C-9B11-6A80A4DD81D8}" dt="2021-09-03T09:04:42.174" v="2003" actId="164"/>
          <ac:spMkLst>
            <pc:docMk/>
            <pc:sldMk cId="1355389064" sldId="258"/>
            <ac:spMk id="16" creationId="{D48C7D2E-DAB1-412F-97A2-12C57A504D75}"/>
          </ac:spMkLst>
        </pc:spChg>
        <pc:spChg chg="mod topLvl">
          <ac:chgData name="김주영" userId="eb8c9c51-312f-4856-9c4b-5094e8860475" providerId="ADAL" clId="{F664D300-80A1-480C-9B11-6A80A4DD81D8}" dt="2021-09-03T09:04:42.174" v="2003" actId="164"/>
          <ac:spMkLst>
            <pc:docMk/>
            <pc:sldMk cId="1355389064" sldId="258"/>
            <ac:spMk id="18" creationId="{3BB58A6E-472F-4448-86D9-DC71EDDDB33A}"/>
          </ac:spMkLst>
        </pc:spChg>
        <pc:spChg chg="mod topLvl">
          <ac:chgData name="김주영" userId="eb8c9c51-312f-4856-9c4b-5094e8860475" providerId="ADAL" clId="{F664D300-80A1-480C-9B11-6A80A4DD81D8}" dt="2021-09-03T09:04:42.174" v="2003" actId="164"/>
          <ac:spMkLst>
            <pc:docMk/>
            <pc:sldMk cId="1355389064" sldId="258"/>
            <ac:spMk id="19" creationId="{BF58C908-655E-49C5-9217-857A5E157EB2}"/>
          </ac:spMkLst>
        </pc:spChg>
        <pc:spChg chg="add mod">
          <ac:chgData name="김주영" userId="eb8c9c51-312f-4856-9c4b-5094e8860475" providerId="ADAL" clId="{F664D300-80A1-480C-9B11-6A80A4DD81D8}" dt="2021-09-03T10:29:29.315" v="6399" actId="20577"/>
          <ac:spMkLst>
            <pc:docMk/>
            <pc:sldMk cId="1355389064" sldId="258"/>
            <ac:spMk id="23" creationId="{025ADBD7-BF64-4C73-92E0-5F46DE946C3C}"/>
          </ac:spMkLst>
        </pc:spChg>
        <pc:spChg chg="add del mod">
          <ac:chgData name="김주영" userId="eb8c9c51-312f-4856-9c4b-5094e8860475" providerId="ADAL" clId="{F664D300-80A1-480C-9B11-6A80A4DD81D8}" dt="2021-09-03T07:24:05.688" v="1614" actId="478"/>
          <ac:spMkLst>
            <pc:docMk/>
            <pc:sldMk cId="1355389064" sldId="258"/>
            <ac:spMk id="24" creationId="{370ED1A0-DE7F-47CB-9330-6D9915C1BAAE}"/>
          </ac:spMkLst>
        </pc:spChg>
        <pc:spChg chg="add mod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25" creationId="{4E1AE3C7-37C7-4CCF-958A-FF28DD69FC80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28" creationId="{4CDA8BD7-E162-410E-90CE-5A7A3475E3F4}"/>
          </ac:spMkLst>
        </pc:spChg>
        <pc:spChg chg="add mod topLvl">
          <ac:chgData name="김주영" userId="eb8c9c51-312f-4856-9c4b-5094e8860475" providerId="ADAL" clId="{F664D300-80A1-480C-9B11-6A80A4DD81D8}" dt="2021-09-03T10:22:41.396" v="5763" actId="1076"/>
          <ac:spMkLst>
            <pc:docMk/>
            <pc:sldMk cId="1355389064" sldId="258"/>
            <ac:spMk id="29" creationId="{E52D393E-5AB3-47A5-9A96-BFBED587B905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30" creationId="{77518A19-2C8A-4CD1-A0C4-D6537179515D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31" creationId="{92A4AF5E-8ABD-43F4-A596-C44132FCD0BA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32" creationId="{EFC301DF-D409-4E6A-AD8B-7D27A23F596C}"/>
          </ac:spMkLst>
        </pc:spChg>
        <pc:spChg chg="add del mod">
          <ac:chgData name="김주영" userId="eb8c9c51-312f-4856-9c4b-5094e8860475" providerId="ADAL" clId="{F664D300-80A1-480C-9B11-6A80A4DD81D8}" dt="2021-09-03T08:58:07.318" v="1959" actId="478"/>
          <ac:spMkLst>
            <pc:docMk/>
            <pc:sldMk cId="1355389064" sldId="258"/>
            <ac:spMk id="33" creationId="{BB126040-4046-446D-A96F-124C38B10640}"/>
          </ac:spMkLst>
        </pc:spChg>
        <pc:spChg chg="add del mod">
          <ac:chgData name="김주영" userId="eb8c9c51-312f-4856-9c4b-5094e8860475" providerId="ADAL" clId="{F664D300-80A1-480C-9B11-6A80A4DD81D8}" dt="2021-09-03T08:58:03.119" v="1958" actId="478"/>
          <ac:spMkLst>
            <pc:docMk/>
            <pc:sldMk cId="1355389064" sldId="258"/>
            <ac:spMk id="34" creationId="{59927D82-AC98-42F3-8488-E92CDFDBE564}"/>
          </ac:spMkLst>
        </pc:spChg>
        <pc:spChg chg="add del mod">
          <ac:chgData name="김주영" userId="eb8c9c51-312f-4856-9c4b-5094e8860475" providerId="ADAL" clId="{F664D300-80A1-480C-9B11-6A80A4DD81D8}" dt="2021-09-03T08:58:03.119" v="1958" actId="478"/>
          <ac:spMkLst>
            <pc:docMk/>
            <pc:sldMk cId="1355389064" sldId="258"/>
            <ac:spMk id="35" creationId="{FF2C3E28-56C8-42DC-B1CB-E2B0B50D7005}"/>
          </ac:spMkLst>
        </pc:spChg>
        <pc:spChg chg="add del mod">
          <ac:chgData name="김주영" userId="eb8c9c51-312f-4856-9c4b-5094e8860475" providerId="ADAL" clId="{F664D300-80A1-480C-9B11-6A80A4DD81D8}" dt="2021-09-03T08:58:03.119" v="1958" actId="478"/>
          <ac:spMkLst>
            <pc:docMk/>
            <pc:sldMk cId="1355389064" sldId="258"/>
            <ac:spMk id="36" creationId="{310CFE0E-7DFC-4B1B-8B9E-825B56BAD406}"/>
          </ac:spMkLst>
        </pc:spChg>
        <pc:spChg chg="add mod topLvl">
          <ac:chgData name="김주영" userId="eb8c9c51-312f-4856-9c4b-5094e8860475" providerId="ADAL" clId="{F664D300-80A1-480C-9B11-6A80A4DD81D8}" dt="2021-09-03T10:25:10.487" v="5892" actId="14100"/>
          <ac:spMkLst>
            <pc:docMk/>
            <pc:sldMk cId="1355389064" sldId="258"/>
            <ac:spMk id="37" creationId="{37D93A17-1392-4BE9-9894-E3077ADD2D92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38" creationId="{D982C1E0-C250-4698-A514-9C2F9A800B54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39" creationId="{308C13C4-B6A3-4FA0-8461-1C2D9AA66871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40" creationId="{C139114E-0A7B-4AD3-94B4-9286B80D55A5}"/>
          </ac:spMkLst>
        </pc:spChg>
        <pc:spChg chg="add mod">
          <ac:chgData name="김주영" userId="eb8c9c51-312f-4856-9c4b-5094e8860475" providerId="ADAL" clId="{F664D300-80A1-480C-9B11-6A80A4DD81D8}" dt="2021-09-03T07:27:33.858" v="1646" actId="571"/>
          <ac:spMkLst>
            <pc:docMk/>
            <pc:sldMk cId="1355389064" sldId="258"/>
            <ac:spMk id="41" creationId="{043129E0-2EA0-4460-A0FC-D5F56F8D1768}"/>
          </ac:spMkLst>
        </pc:spChg>
        <pc:spChg chg="add mod">
          <ac:chgData name="김주영" userId="eb8c9c51-312f-4856-9c4b-5094e8860475" providerId="ADAL" clId="{F664D300-80A1-480C-9B11-6A80A4DD81D8}" dt="2021-09-03T07:27:33.858" v="1646" actId="571"/>
          <ac:spMkLst>
            <pc:docMk/>
            <pc:sldMk cId="1355389064" sldId="258"/>
            <ac:spMk id="42" creationId="{805F6244-9FA4-4B6F-8E23-810DC3C94B24}"/>
          </ac:spMkLst>
        </pc:spChg>
        <pc:spChg chg="add mod">
          <ac:chgData name="김주영" userId="eb8c9c51-312f-4856-9c4b-5094e8860475" providerId="ADAL" clId="{F664D300-80A1-480C-9B11-6A80A4DD81D8}" dt="2021-09-03T07:27:33.858" v="1646" actId="571"/>
          <ac:spMkLst>
            <pc:docMk/>
            <pc:sldMk cId="1355389064" sldId="258"/>
            <ac:spMk id="43" creationId="{37079F2D-695C-4ED1-AF48-C1899207594A}"/>
          </ac:spMkLst>
        </pc:spChg>
        <pc:spChg chg="add mod">
          <ac:chgData name="김주영" userId="eb8c9c51-312f-4856-9c4b-5094e8860475" providerId="ADAL" clId="{F664D300-80A1-480C-9B11-6A80A4DD81D8}" dt="2021-09-03T07:27:33.858" v="1646" actId="571"/>
          <ac:spMkLst>
            <pc:docMk/>
            <pc:sldMk cId="1355389064" sldId="258"/>
            <ac:spMk id="44" creationId="{1F2AD229-A82A-43A8-ABBB-D5520C2B2E3C}"/>
          </ac:spMkLst>
        </pc:spChg>
        <pc:spChg chg="add mod">
          <ac:chgData name="김주영" userId="eb8c9c51-312f-4856-9c4b-5094e8860475" providerId="ADAL" clId="{F664D300-80A1-480C-9B11-6A80A4DD81D8}" dt="2021-09-03T07:27:47.018" v="1652" actId="571"/>
          <ac:spMkLst>
            <pc:docMk/>
            <pc:sldMk cId="1355389064" sldId="258"/>
            <ac:spMk id="45" creationId="{11CBA9E6-1833-49BA-A806-B6F7413C9E01}"/>
          </ac:spMkLst>
        </pc:spChg>
        <pc:spChg chg="add mod">
          <ac:chgData name="김주영" userId="eb8c9c51-312f-4856-9c4b-5094e8860475" providerId="ADAL" clId="{F664D300-80A1-480C-9B11-6A80A4DD81D8}" dt="2021-09-03T07:27:47.018" v="1652" actId="571"/>
          <ac:spMkLst>
            <pc:docMk/>
            <pc:sldMk cId="1355389064" sldId="258"/>
            <ac:spMk id="46" creationId="{12F869BE-BCF3-4D4A-AB6A-FA707BCD3382}"/>
          </ac:spMkLst>
        </pc:spChg>
        <pc:spChg chg="add mod">
          <ac:chgData name="김주영" userId="eb8c9c51-312f-4856-9c4b-5094e8860475" providerId="ADAL" clId="{F664D300-80A1-480C-9B11-6A80A4DD81D8}" dt="2021-09-03T07:27:47.018" v="1652" actId="571"/>
          <ac:spMkLst>
            <pc:docMk/>
            <pc:sldMk cId="1355389064" sldId="258"/>
            <ac:spMk id="47" creationId="{6471B149-8184-4E60-9807-3044058B337D}"/>
          </ac:spMkLst>
        </pc:spChg>
        <pc:spChg chg="add mod">
          <ac:chgData name="김주영" userId="eb8c9c51-312f-4856-9c4b-5094e8860475" providerId="ADAL" clId="{F664D300-80A1-480C-9B11-6A80A4DD81D8}" dt="2021-09-03T07:27:47.018" v="1652" actId="571"/>
          <ac:spMkLst>
            <pc:docMk/>
            <pc:sldMk cId="1355389064" sldId="258"/>
            <ac:spMk id="48" creationId="{8E5F34E1-7B09-49CF-8208-7C2BD97B44C1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49" creationId="{C1AE8ABD-3F11-481F-9FF8-C28399C3FEF5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52" creationId="{643EC782-9A28-478C-A0E6-8D7BC4A02F17}"/>
          </ac:spMkLst>
        </pc:spChg>
        <pc:spChg chg="add del mod">
          <ac:chgData name="김주영" userId="eb8c9c51-312f-4856-9c4b-5094e8860475" providerId="ADAL" clId="{F664D300-80A1-480C-9B11-6A80A4DD81D8}" dt="2021-09-03T07:39:08.995" v="1808" actId="478"/>
          <ac:spMkLst>
            <pc:docMk/>
            <pc:sldMk cId="1355389064" sldId="258"/>
            <ac:spMk id="55" creationId="{99E03D9E-C92B-4DCE-A34F-C530211F5CCB}"/>
          </ac:spMkLst>
        </pc:spChg>
        <pc:spChg chg="add del mod">
          <ac:chgData name="김주영" userId="eb8c9c51-312f-4856-9c4b-5094e8860475" providerId="ADAL" clId="{F664D300-80A1-480C-9B11-6A80A4DD81D8}" dt="2021-09-03T07:39:09.652" v="1809" actId="478"/>
          <ac:spMkLst>
            <pc:docMk/>
            <pc:sldMk cId="1355389064" sldId="258"/>
            <ac:spMk id="56" creationId="{9178D0B9-47CA-42F6-954A-FC811C4C8810}"/>
          </ac:spMkLst>
        </pc:spChg>
        <pc:spChg chg="add del mod">
          <ac:chgData name="김주영" userId="eb8c9c51-312f-4856-9c4b-5094e8860475" providerId="ADAL" clId="{F664D300-80A1-480C-9B11-6A80A4DD81D8}" dt="2021-09-03T07:39:10.344" v="1810" actId="478"/>
          <ac:spMkLst>
            <pc:docMk/>
            <pc:sldMk cId="1355389064" sldId="258"/>
            <ac:spMk id="57" creationId="{1BF4C825-8135-4782-9496-670E9A40509A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62" creationId="{38942B75-36AF-4793-9009-CFB621A6FBB4}"/>
          </ac:spMkLst>
        </pc:spChg>
        <pc:spChg chg="add mod topLvl">
          <ac:chgData name="김주영" userId="eb8c9c51-312f-4856-9c4b-5094e8860475" providerId="ADAL" clId="{F664D300-80A1-480C-9B11-6A80A4DD81D8}" dt="2021-09-03T10:16:31.802" v="5453" actId="207"/>
          <ac:spMkLst>
            <pc:docMk/>
            <pc:sldMk cId="1355389064" sldId="258"/>
            <ac:spMk id="63" creationId="{7F0BA1AA-20E0-4B4D-A925-7274C7AB15DA}"/>
          </ac:spMkLst>
        </pc:spChg>
        <pc:spChg chg="add del mod">
          <ac:chgData name="김주영" userId="eb8c9c51-312f-4856-9c4b-5094e8860475" providerId="ADAL" clId="{F664D300-80A1-480C-9B11-6A80A4DD81D8}" dt="2021-09-03T07:42:27.932" v="1906" actId="478"/>
          <ac:spMkLst>
            <pc:docMk/>
            <pc:sldMk cId="1355389064" sldId="258"/>
            <ac:spMk id="64" creationId="{C62A96C0-2379-4C34-8920-4B9FCC0818D0}"/>
          </ac:spMkLst>
        </pc:spChg>
        <pc:spChg chg="add mod topLvl">
          <ac:chgData name="김주영" userId="eb8c9c51-312f-4856-9c4b-5094e8860475" providerId="ADAL" clId="{F664D300-80A1-480C-9B11-6A80A4DD81D8}" dt="2021-09-03T10:21:46.671" v="5717" actId="1076"/>
          <ac:spMkLst>
            <pc:docMk/>
            <pc:sldMk cId="1355389064" sldId="258"/>
            <ac:spMk id="68" creationId="{94D5A345-8841-44C5-9DB0-694948EAB3D0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69" creationId="{B3971141-FB29-4FE4-8AF0-52FB8B2A0CFD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70" creationId="{E4BD021F-6430-4C4C-AA01-B03F50982D9E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71" creationId="{CF244C42-5933-4464-84DC-DF9C14A8C01F}"/>
          </ac:spMkLst>
        </pc:spChg>
        <pc:spChg chg="add mod topLvl">
          <ac:chgData name="김주영" userId="eb8c9c51-312f-4856-9c4b-5094e8860475" providerId="ADAL" clId="{F664D300-80A1-480C-9B11-6A80A4DD81D8}" dt="2021-09-03T09:03:51.587" v="1990" actId="165"/>
          <ac:spMkLst>
            <pc:docMk/>
            <pc:sldMk cId="1355389064" sldId="258"/>
            <ac:spMk id="72" creationId="{B9A0089D-CE87-44BC-9960-A728AEF5ED72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75" creationId="{2A4AC72D-4AC2-46A8-AF0F-2D897F74BEAA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76" creationId="{7F83DEFE-7B49-48E8-BF5D-671C16C9848F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78" creationId="{E7B1CB58-C4A8-4B32-A31F-F1323323CB62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79" creationId="{7080B423-60F6-4B87-A224-7A0EDC52BDE6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2" creationId="{7D3C489A-4069-4A4F-9D2C-E4F65A3800F6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3" creationId="{73DC3F72-CBD6-4CB1-B122-4EA34CC4EA91}"/>
          </ac:spMkLst>
        </pc:spChg>
        <pc:spChg chg="add del mod">
          <ac:chgData name="김주영" userId="eb8c9c51-312f-4856-9c4b-5094e8860475" providerId="ADAL" clId="{F664D300-80A1-480C-9B11-6A80A4DD81D8}" dt="2021-09-03T15:31:14.255" v="9302" actId="478"/>
          <ac:spMkLst>
            <pc:docMk/>
            <pc:sldMk cId="1355389064" sldId="258"/>
            <ac:spMk id="83" creationId="{A0AC4B95-E6B9-4DD6-8482-D4D29502F66B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4" creationId="{3163E79F-538F-457D-BC43-65756E0FFF11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5" creationId="{951B4C9F-ED2A-4A2B-BD24-D93D84331E77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6" creationId="{6240E565-AB6B-4FEF-99F5-C2A8CA59EE66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7" creationId="{0A3280F0-559C-4D8D-AFF7-DF4BCFE6A530}"/>
          </ac:spMkLst>
        </pc:spChg>
        <pc:spChg chg="mod">
          <ac:chgData name="김주영" userId="eb8c9c51-312f-4856-9c4b-5094e8860475" providerId="ADAL" clId="{F664D300-80A1-480C-9B11-6A80A4DD81D8}" dt="2021-09-03T14:58:27.667" v="7581"/>
          <ac:spMkLst>
            <pc:docMk/>
            <pc:sldMk cId="1355389064" sldId="258"/>
            <ac:spMk id="88" creationId="{75D2AB08-6EAB-4C0C-8E21-256A03229369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8" creationId="{C7CF10BF-680D-4F70-9C57-4A711B96EBB1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89" creationId="{0BD972F0-62CA-41D1-BBAD-E822935EBDF6}"/>
          </ac:spMkLst>
        </pc:spChg>
        <pc:spChg chg="mod">
          <ac:chgData name="김주영" userId="eb8c9c51-312f-4856-9c4b-5094e8860475" providerId="ADAL" clId="{F664D300-80A1-480C-9B11-6A80A4DD81D8}" dt="2021-09-03T14:58:27.667" v="7581"/>
          <ac:spMkLst>
            <pc:docMk/>
            <pc:sldMk cId="1355389064" sldId="258"/>
            <ac:spMk id="89" creationId="{F5A5554D-06FB-439A-A8FA-5E1AE60AC060}"/>
          </ac:spMkLst>
        </pc:spChg>
        <pc:spChg chg="mod">
          <ac:chgData name="김주영" userId="eb8c9c51-312f-4856-9c4b-5094e8860475" providerId="ADAL" clId="{F664D300-80A1-480C-9B11-6A80A4DD81D8}" dt="2021-09-03T14:58:27.667" v="7581"/>
          <ac:spMkLst>
            <pc:docMk/>
            <pc:sldMk cId="1355389064" sldId="258"/>
            <ac:spMk id="90" creationId="{2BB53E28-6A05-4B28-AF2D-6C593FAE850C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90" creationId="{F598B376-3D61-48A0-A283-2623E05BF6FB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91" creationId="{B2739561-A58D-4BA1-8394-6012CD159B3F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93" creationId="{2E3E1ABA-EA67-4369-B624-6ECF4BD79C14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96" creationId="{44797F5E-DB7E-4C96-8A9D-30CDA5093BC7}"/>
          </ac:spMkLst>
        </pc:spChg>
        <pc:spChg chg="mod">
          <ac:chgData name="김주영" userId="eb8c9c51-312f-4856-9c4b-5094e8860475" providerId="ADAL" clId="{F664D300-80A1-480C-9B11-6A80A4DD81D8}" dt="2021-09-03T14:58:27.667" v="7581"/>
          <ac:spMkLst>
            <pc:docMk/>
            <pc:sldMk cId="1355389064" sldId="258"/>
            <ac:spMk id="96" creationId="{767665F1-1A55-4E35-8A0F-4E9833AB3200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97" creationId="{D73CD78A-007C-4984-B9DC-B0B8661A997C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98" creationId="{3DE8AA72-7BB3-4233-AFB8-F3010BB697F4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99" creationId="{FB93F75F-A2FB-4553-B3B1-FDD1B4706AE0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0" creationId="{C2776FEE-6E26-4596-9932-B644CD8DBE71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100" creationId="{C5125518-19D9-499F-BD2E-C920CC6926D3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1" creationId="{0D8667F4-60E0-485D-A510-02BD60096D4E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101" creationId="{2B6E9D6D-564D-40CE-8CDF-F3D3E8248651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2" creationId="{803A4198-B9FC-4944-AFAD-D78340617D14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102" creationId="{9240A6DC-0793-46ED-9BED-A713B19EBCB3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103" creationId="{457F3AE0-E962-440A-BF31-64C1AC855855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3" creationId="{E292AEF9-2BF1-46D2-8D8A-616F3BBF2956}"/>
          </ac:spMkLst>
        </pc:spChg>
        <pc:spChg chg="mod">
          <ac:chgData name="김주영" userId="eb8c9c51-312f-4856-9c4b-5094e8860475" providerId="ADAL" clId="{F664D300-80A1-480C-9B11-6A80A4DD81D8}" dt="2021-09-03T09:03:39.186" v="1985"/>
          <ac:spMkLst>
            <pc:docMk/>
            <pc:sldMk cId="1355389064" sldId="258"/>
            <ac:spMk id="104" creationId="{A1060627-0D2E-4F0F-8C6D-5FE19A768916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4" creationId="{E68C3E23-A8F2-4A3A-B1D9-B0277D7A4A17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5" creationId="{8F951EE5-D716-4F3D-A601-28DCA57A2EFE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06" creationId="{429B88A3-593C-4D76-9DE9-017AED57BCA7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07" creationId="{7D652726-FB96-4D33-8354-D02C916D6FB1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8" creationId="{24387B23-C2E6-4B6D-BD3D-5B3B7F11D763}"/>
          </ac:spMkLst>
        </pc:spChg>
        <pc:spChg chg="add del mod">
          <ac:chgData name="김주영" userId="eb8c9c51-312f-4856-9c4b-5094e8860475" providerId="ADAL" clId="{F664D300-80A1-480C-9B11-6A80A4DD81D8}" dt="2021-09-03T09:04:20.492" v="2000" actId="478"/>
          <ac:spMkLst>
            <pc:docMk/>
            <pc:sldMk cId="1355389064" sldId="258"/>
            <ac:spMk id="108" creationId="{6ACEE554-3D8A-48A2-A0F9-27E5181BC1E5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09" creationId="{128F30C8-804F-4D8C-B90F-2D2C7B4CBC7B}"/>
          </ac:spMkLst>
        </pc:spChg>
        <pc:spChg chg="add del mod">
          <ac:chgData name="김주영" userId="eb8c9c51-312f-4856-9c4b-5094e8860475" providerId="ADAL" clId="{F664D300-80A1-480C-9B11-6A80A4DD81D8}" dt="2021-09-03T09:04:17.362" v="1999"/>
          <ac:spMkLst>
            <pc:docMk/>
            <pc:sldMk cId="1355389064" sldId="258"/>
            <ac:spMk id="109" creationId="{609E32D6-960A-4492-AF82-6212E74A7EB1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12" creationId="{AF76B01D-4FF0-4BC1-8000-8E8787C72649}"/>
          </ac:spMkLst>
        </pc:spChg>
        <pc:spChg chg="mod">
          <ac:chgData name="김주영" userId="eb8c9c51-312f-4856-9c4b-5094e8860475" providerId="ADAL" clId="{F664D300-80A1-480C-9B11-6A80A4DD81D8}" dt="2021-09-03T09:04:46.608" v="2005"/>
          <ac:spMkLst>
            <pc:docMk/>
            <pc:sldMk cId="1355389064" sldId="258"/>
            <ac:spMk id="113" creationId="{C9D01179-AA73-4BC9-83F0-3E11024BD73E}"/>
          </ac:spMkLst>
        </pc:spChg>
        <pc:spChg chg="add del mod">
          <ac:chgData name="김주영" userId="eb8c9c51-312f-4856-9c4b-5094e8860475" providerId="ADAL" clId="{F664D300-80A1-480C-9B11-6A80A4DD81D8}" dt="2021-09-03T14:59:31.406" v="7588" actId="478"/>
          <ac:spMkLst>
            <pc:docMk/>
            <pc:sldMk cId="1355389064" sldId="258"/>
            <ac:spMk id="113" creationId="{F724972A-B446-4945-8C67-F307886AED92}"/>
          </ac:spMkLst>
        </pc:spChg>
        <pc:spChg chg="mod">
          <ac:chgData name="김주영" userId="eb8c9c51-312f-4856-9c4b-5094e8860475" providerId="ADAL" clId="{F664D300-80A1-480C-9B11-6A80A4DD81D8}" dt="2021-09-03T09:04:46.608" v="2005"/>
          <ac:spMkLst>
            <pc:docMk/>
            <pc:sldMk cId="1355389064" sldId="258"/>
            <ac:spMk id="114" creationId="{998CCFE1-AB80-4299-8237-4543BE2168FD}"/>
          </ac:spMkLst>
        </pc:spChg>
        <pc:spChg chg="mod">
          <ac:chgData name="김주영" userId="eb8c9c51-312f-4856-9c4b-5094e8860475" providerId="ADAL" clId="{F664D300-80A1-480C-9B11-6A80A4DD81D8}" dt="2021-09-03T14:59:37.733" v="7589"/>
          <ac:spMkLst>
            <pc:docMk/>
            <pc:sldMk cId="1355389064" sldId="258"/>
            <ac:spMk id="115" creationId="{9A31CA5B-071E-4E5F-B823-2963DC698441}"/>
          </ac:spMkLst>
        </pc:spChg>
        <pc:spChg chg="mod">
          <ac:chgData name="김주영" userId="eb8c9c51-312f-4856-9c4b-5094e8860475" providerId="ADAL" clId="{F664D300-80A1-480C-9B11-6A80A4DD81D8}" dt="2021-09-03T14:59:50.329" v="7616" actId="20577"/>
          <ac:spMkLst>
            <pc:docMk/>
            <pc:sldMk cId="1355389064" sldId="258"/>
            <ac:spMk id="116" creationId="{4E4337FB-4980-42C1-B753-03A95C5A72FD}"/>
          </ac:spMkLst>
        </pc:spChg>
        <pc:spChg chg="mod">
          <ac:chgData name="김주영" userId="eb8c9c51-312f-4856-9c4b-5094e8860475" providerId="ADAL" clId="{F664D300-80A1-480C-9B11-6A80A4DD81D8}" dt="2021-09-03T09:04:46.608" v="2005"/>
          <ac:spMkLst>
            <pc:docMk/>
            <pc:sldMk cId="1355389064" sldId="258"/>
            <ac:spMk id="116" creationId="{BC626A09-7091-4FD2-BBA6-0DAB1204E28F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17" creationId="{4D6E451E-3B98-4DD8-906B-C398FB64ED17}"/>
          </ac:spMkLst>
        </pc:spChg>
        <pc:spChg chg="mod">
          <ac:chgData name="김주영" userId="eb8c9c51-312f-4856-9c4b-5094e8860475" providerId="ADAL" clId="{F664D300-80A1-480C-9B11-6A80A4DD81D8}" dt="2021-09-03T09:04:46.608" v="2005"/>
          <ac:spMkLst>
            <pc:docMk/>
            <pc:sldMk cId="1355389064" sldId="258"/>
            <ac:spMk id="117" creationId="{B925815E-E924-4629-8366-C1A598E673E7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18" creationId="{04F85F8A-1DB0-488E-9323-62E1867C8B5B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19" creationId="{D0F62BF2-D9DD-4A57-9FA2-966C5862E5E2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20" creationId="{7F1C3056-7071-4B52-8E4E-A7E7F2AEB854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21" creationId="{9BA54B85-155A-4106-B3EE-C9451BCAB8EE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22" creationId="{F986C32F-8CEA-4455-B7AE-3A17FB8B5501}"/>
          </ac:spMkLst>
        </pc:spChg>
        <pc:spChg chg="add mod ord">
          <ac:chgData name="김주영" userId="eb8c9c51-312f-4856-9c4b-5094e8860475" providerId="ADAL" clId="{F664D300-80A1-480C-9B11-6A80A4DD81D8}" dt="2021-09-03T10:16:11.100" v="5446" actId="167"/>
          <ac:spMkLst>
            <pc:docMk/>
            <pc:sldMk cId="1355389064" sldId="258"/>
            <ac:spMk id="124" creationId="{F158B9BB-1989-4B75-80BC-1C50A3686673}"/>
          </ac:spMkLst>
        </pc:spChg>
        <pc:spChg chg="add mod ord">
          <ac:chgData name="김주영" userId="eb8c9c51-312f-4856-9c4b-5094e8860475" providerId="ADAL" clId="{F664D300-80A1-480C-9B11-6A80A4DD81D8}" dt="2021-09-03T10:17:13.100" v="5460" actId="167"/>
          <ac:spMkLst>
            <pc:docMk/>
            <pc:sldMk cId="1355389064" sldId="258"/>
            <ac:spMk id="126" creationId="{F2556842-A584-4E33-830C-2DBE0D3181A1}"/>
          </ac:spMkLst>
        </pc:spChg>
        <pc:spChg chg="add mod ord">
          <ac:chgData name="김주영" userId="eb8c9c51-312f-4856-9c4b-5094e8860475" providerId="ADAL" clId="{F664D300-80A1-480C-9B11-6A80A4DD81D8}" dt="2021-09-03T10:18:12.788" v="5512" actId="167"/>
          <ac:spMkLst>
            <pc:docMk/>
            <pc:sldMk cId="1355389064" sldId="258"/>
            <ac:spMk id="127" creationId="{8DAABBBB-A9FE-46AA-B240-6D931E2081E7}"/>
          </ac:spMkLst>
        </pc:spChg>
        <pc:spChg chg="add mod">
          <ac:chgData name="김주영" userId="eb8c9c51-312f-4856-9c4b-5094e8860475" providerId="ADAL" clId="{F664D300-80A1-480C-9B11-6A80A4DD81D8}" dt="2021-09-03T10:19:01.221" v="5522" actId="14100"/>
          <ac:spMkLst>
            <pc:docMk/>
            <pc:sldMk cId="1355389064" sldId="258"/>
            <ac:spMk id="129" creationId="{D63506EA-18B2-4E8C-80EB-DEC2C9083C70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31" creationId="{1AE3B550-D3DC-4E46-AA38-0D68A5196270}"/>
          </ac:spMkLst>
        </pc:spChg>
        <pc:spChg chg="add mod">
          <ac:chgData name="김주영" userId="eb8c9c51-312f-4856-9c4b-5094e8860475" providerId="ADAL" clId="{F664D300-80A1-480C-9B11-6A80A4DD81D8}" dt="2021-09-03T14:56:58.551" v="7560" actId="1076"/>
          <ac:spMkLst>
            <pc:docMk/>
            <pc:sldMk cId="1355389064" sldId="258"/>
            <ac:spMk id="133" creationId="{A82FF071-6982-4853-8768-C379A1143CE8}"/>
          </ac:spMkLst>
        </pc:spChg>
        <pc:spChg chg="add mod">
          <ac:chgData name="김주영" userId="eb8c9c51-312f-4856-9c4b-5094e8860475" providerId="ADAL" clId="{F664D300-80A1-480C-9B11-6A80A4DD81D8}" dt="2021-09-03T14:56:58.551" v="7560" actId="1076"/>
          <ac:spMkLst>
            <pc:docMk/>
            <pc:sldMk cId="1355389064" sldId="258"/>
            <ac:spMk id="134" creationId="{FE13D642-869B-487C-8B4E-38C4AD397EB8}"/>
          </ac:spMkLst>
        </pc:spChg>
        <pc:spChg chg="add mod">
          <ac:chgData name="김주영" userId="eb8c9c51-312f-4856-9c4b-5094e8860475" providerId="ADAL" clId="{F664D300-80A1-480C-9B11-6A80A4DD81D8}" dt="2021-09-03T14:57:05.530" v="7564" actId="20577"/>
          <ac:spMkLst>
            <pc:docMk/>
            <pc:sldMk cId="1355389064" sldId="258"/>
            <ac:spMk id="135" creationId="{061B619E-E059-434C-BDA4-06721D2B9A08}"/>
          </ac:spMkLst>
        </pc:spChg>
        <pc:spChg chg="add mod">
          <ac:chgData name="김주영" userId="eb8c9c51-312f-4856-9c4b-5094e8860475" providerId="ADAL" clId="{F664D300-80A1-480C-9B11-6A80A4DD81D8}" dt="2021-09-03T10:21:01.057" v="5711" actId="14100"/>
          <ac:spMkLst>
            <pc:docMk/>
            <pc:sldMk cId="1355389064" sldId="258"/>
            <ac:spMk id="136" creationId="{F49F9DD0-ABBA-4FC5-AC79-A9821CF3CF5F}"/>
          </ac:spMkLst>
        </pc:spChg>
        <pc:spChg chg="add mod">
          <ac:chgData name="김주영" userId="eb8c9c51-312f-4856-9c4b-5094e8860475" providerId="ADAL" clId="{F664D300-80A1-480C-9B11-6A80A4DD81D8}" dt="2021-09-03T10:21:12.442" v="5715" actId="14100"/>
          <ac:spMkLst>
            <pc:docMk/>
            <pc:sldMk cId="1355389064" sldId="258"/>
            <ac:spMk id="137" creationId="{4709E89B-986F-4E7B-B8BC-257672E00A8C}"/>
          </ac:spMkLst>
        </pc:spChg>
        <pc:spChg chg="add mod">
          <ac:chgData name="김주영" userId="eb8c9c51-312f-4856-9c4b-5094e8860475" providerId="ADAL" clId="{F664D300-80A1-480C-9B11-6A80A4DD81D8}" dt="2021-09-03T10:22:16.645" v="5752" actId="1076"/>
          <ac:spMkLst>
            <pc:docMk/>
            <pc:sldMk cId="1355389064" sldId="258"/>
            <ac:spMk id="138" creationId="{CC77A48B-4CF3-4FCE-AEF1-4DD493BBFDED}"/>
          </ac:spMkLst>
        </pc:spChg>
        <pc:spChg chg="add mod">
          <ac:chgData name="김주영" userId="eb8c9c51-312f-4856-9c4b-5094e8860475" providerId="ADAL" clId="{F664D300-80A1-480C-9B11-6A80A4DD81D8}" dt="2021-09-03T10:22:20.817" v="5754" actId="1076"/>
          <ac:spMkLst>
            <pc:docMk/>
            <pc:sldMk cId="1355389064" sldId="258"/>
            <ac:spMk id="139" creationId="{0F07DC7F-FF40-4079-9E0B-3AF70F099EA5}"/>
          </ac:spMkLst>
        </pc:spChg>
        <pc:spChg chg="add mod">
          <ac:chgData name="김주영" userId="eb8c9c51-312f-4856-9c4b-5094e8860475" providerId="ADAL" clId="{F664D300-80A1-480C-9B11-6A80A4DD81D8}" dt="2021-09-03T10:22:26.721" v="5756" actId="1076"/>
          <ac:spMkLst>
            <pc:docMk/>
            <pc:sldMk cId="1355389064" sldId="258"/>
            <ac:spMk id="140" creationId="{1A71E13F-47D0-4C9A-AEAC-7C23E8017935}"/>
          </ac:spMkLst>
        </pc:spChg>
        <pc:spChg chg="add mod">
          <ac:chgData name="김주영" userId="eb8c9c51-312f-4856-9c4b-5094e8860475" providerId="ADAL" clId="{F664D300-80A1-480C-9B11-6A80A4DD81D8}" dt="2021-09-03T10:22:34.330" v="5758" actId="1076"/>
          <ac:spMkLst>
            <pc:docMk/>
            <pc:sldMk cId="1355389064" sldId="258"/>
            <ac:spMk id="141" creationId="{098DD741-8A97-422B-B5AE-E8900C12AF37}"/>
          </ac:spMkLst>
        </pc:spChg>
        <pc:spChg chg="add mod">
          <ac:chgData name="김주영" userId="eb8c9c51-312f-4856-9c4b-5094e8860475" providerId="ADAL" clId="{F664D300-80A1-480C-9B11-6A80A4DD81D8}" dt="2021-09-03T10:25:22.024" v="5895" actId="1076"/>
          <ac:spMkLst>
            <pc:docMk/>
            <pc:sldMk cId="1355389064" sldId="258"/>
            <ac:spMk id="142" creationId="{52736FFD-3224-4CCD-BCCD-8307C467BE93}"/>
          </ac:spMkLst>
        </pc:spChg>
        <pc:spChg chg="add mod">
          <ac:chgData name="김주영" userId="eb8c9c51-312f-4856-9c4b-5094e8860475" providerId="ADAL" clId="{F664D300-80A1-480C-9B11-6A80A4DD81D8}" dt="2021-09-03T10:22:49.638" v="5765" actId="1076"/>
          <ac:spMkLst>
            <pc:docMk/>
            <pc:sldMk cId="1355389064" sldId="258"/>
            <ac:spMk id="143" creationId="{ADA3EA38-2614-4646-989A-8AFB48FE7FFB}"/>
          </ac:spMkLst>
        </pc:spChg>
        <pc:spChg chg="add mod">
          <ac:chgData name="김주영" userId="eb8c9c51-312f-4856-9c4b-5094e8860475" providerId="ADAL" clId="{F664D300-80A1-480C-9B11-6A80A4DD81D8}" dt="2021-09-03T10:22:54.827" v="5767" actId="1076"/>
          <ac:spMkLst>
            <pc:docMk/>
            <pc:sldMk cId="1355389064" sldId="258"/>
            <ac:spMk id="144" creationId="{5DC814D8-92AD-44BC-82B8-D018DA4290B1}"/>
          </ac:spMkLst>
        </pc:spChg>
        <pc:spChg chg="add mod">
          <ac:chgData name="김주영" userId="eb8c9c51-312f-4856-9c4b-5094e8860475" providerId="ADAL" clId="{F664D300-80A1-480C-9B11-6A80A4DD81D8}" dt="2021-09-03T10:23:01.439" v="5769" actId="1076"/>
          <ac:spMkLst>
            <pc:docMk/>
            <pc:sldMk cId="1355389064" sldId="258"/>
            <ac:spMk id="145" creationId="{F42433FA-C013-4354-B6E9-1170F6088D1E}"/>
          </ac:spMkLst>
        </pc:spChg>
        <pc:spChg chg="add mod">
          <ac:chgData name="김주영" userId="eb8c9c51-312f-4856-9c4b-5094e8860475" providerId="ADAL" clId="{F664D300-80A1-480C-9B11-6A80A4DD81D8}" dt="2021-09-03T10:23:07.712" v="5771" actId="1076"/>
          <ac:spMkLst>
            <pc:docMk/>
            <pc:sldMk cId="1355389064" sldId="258"/>
            <ac:spMk id="146" creationId="{080E61EE-3886-4779-8A1D-0144424BF989}"/>
          </ac:spMkLst>
        </pc:spChg>
        <pc:spChg chg="add del mod">
          <ac:chgData name="김주영" userId="eb8c9c51-312f-4856-9c4b-5094e8860475" providerId="ADAL" clId="{F664D300-80A1-480C-9B11-6A80A4DD81D8}" dt="2021-09-03T15:06:47.437" v="7880" actId="478"/>
          <ac:spMkLst>
            <pc:docMk/>
            <pc:sldMk cId="1355389064" sldId="258"/>
            <ac:spMk id="148" creationId="{3A2638FC-318B-4FDE-B835-DFD43DE2C572}"/>
          </ac:spMkLst>
        </pc:spChg>
        <pc:spChg chg="add del mod">
          <ac:chgData name="김주영" userId="eb8c9c51-312f-4856-9c4b-5094e8860475" providerId="ADAL" clId="{F664D300-80A1-480C-9B11-6A80A4DD81D8}" dt="2021-09-03T10:23:50.720" v="5778"/>
          <ac:spMkLst>
            <pc:docMk/>
            <pc:sldMk cId="1355389064" sldId="258"/>
            <ac:spMk id="149" creationId="{71597CEC-6C8D-41ED-9289-40AF6391011F}"/>
          </ac:spMkLst>
        </pc:spChg>
        <pc:spChg chg="add mod">
          <ac:chgData name="김주영" userId="eb8c9c51-312f-4856-9c4b-5094e8860475" providerId="ADAL" clId="{F664D300-80A1-480C-9B11-6A80A4DD81D8}" dt="2021-09-03T15:28:39.627" v="8922" actId="1076"/>
          <ac:spMkLst>
            <pc:docMk/>
            <pc:sldMk cId="1355389064" sldId="258"/>
            <ac:spMk id="150" creationId="{C374DAA3-C1C9-4C52-9A96-F133B85FE9DA}"/>
          </ac:spMkLst>
        </pc:spChg>
        <pc:spChg chg="add mod">
          <ac:chgData name="김주영" userId="eb8c9c51-312f-4856-9c4b-5094e8860475" providerId="ADAL" clId="{F664D300-80A1-480C-9B11-6A80A4DD81D8}" dt="2021-09-03T15:28:39.627" v="8922" actId="1076"/>
          <ac:spMkLst>
            <pc:docMk/>
            <pc:sldMk cId="1355389064" sldId="258"/>
            <ac:spMk id="151" creationId="{AB08DF15-9437-4159-91FE-C46C2B459602}"/>
          </ac:spMkLst>
        </pc:spChg>
        <pc:spChg chg="add mod">
          <ac:chgData name="김주영" userId="eb8c9c51-312f-4856-9c4b-5094e8860475" providerId="ADAL" clId="{F664D300-80A1-480C-9B11-6A80A4DD81D8}" dt="2021-09-03T15:28:39.627" v="8922" actId="1076"/>
          <ac:spMkLst>
            <pc:docMk/>
            <pc:sldMk cId="1355389064" sldId="258"/>
            <ac:spMk id="152" creationId="{C7BCA447-F1A7-4846-B414-3CF9292F888A}"/>
          </ac:spMkLst>
        </pc:spChg>
        <pc:spChg chg="add del mod">
          <ac:chgData name="김주영" userId="eb8c9c51-312f-4856-9c4b-5094e8860475" providerId="ADAL" clId="{F664D300-80A1-480C-9B11-6A80A4DD81D8}" dt="2021-09-03T15:06:48.767" v="7881" actId="478"/>
          <ac:spMkLst>
            <pc:docMk/>
            <pc:sldMk cId="1355389064" sldId="258"/>
            <ac:spMk id="155" creationId="{DE4EE962-C42F-43CB-924D-F1D52BA04920}"/>
          </ac:spMkLst>
        </pc:spChg>
        <pc:spChg chg="add mod">
          <ac:chgData name="김주영" userId="eb8c9c51-312f-4856-9c4b-5094e8860475" providerId="ADAL" clId="{F664D300-80A1-480C-9B11-6A80A4DD81D8}" dt="2021-09-03T15:12:32.251" v="8088" actId="1076"/>
          <ac:spMkLst>
            <pc:docMk/>
            <pc:sldMk cId="1355389064" sldId="258"/>
            <ac:spMk id="157" creationId="{C1557EE5-4639-45A3-80CF-9EF36C4BA141}"/>
          </ac:spMkLst>
        </pc:spChg>
        <pc:spChg chg="add mod">
          <ac:chgData name="김주영" userId="eb8c9c51-312f-4856-9c4b-5094e8860475" providerId="ADAL" clId="{F664D300-80A1-480C-9B11-6A80A4DD81D8}" dt="2021-09-03T15:12:32.251" v="8088" actId="1076"/>
          <ac:spMkLst>
            <pc:docMk/>
            <pc:sldMk cId="1355389064" sldId="258"/>
            <ac:spMk id="158" creationId="{E94352E0-FDD3-45C5-9543-50C550418445}"/>
          </ac:spMkLst>
        </pc:spChg>
        <pc:spChg chg="add mod">
          <ac:chgData name="김주영" userId="eb8c9c51-312f-4856-9c4b-5094e8860475" providerId="ADAL" clId="{F664D300-80A1-480C-9B11-6A80A4DD81D8}" dt="2021-09-03T15:12:32.251" v="8088" actId="1076"/>
          <ac:spMkLst>
            <pc:docMk/>
            <pc:sldMk cId="1355389064" sldId="258"/>
            <ac:spMk id="159" creationId="{BB2DFEEE-E34F-41FC-B560-DFAB8C886B2A}"/>
          </ac:spMkLst>
        </pc:spChg>
        <pc:spChg chg="add mod ord">
          <ac:chgData name="김주영" userId="eb8c9c51-312f-4856-9c4b-5094e8860475" providerId="ADAL" clId="{F664D300-80A1-480C-9B11-6A80A4DD81D8}" dt="2021-09-03T10:54:50.590" v="6765" actId="207"/>
          <ac:spMkLst>
            <pc:docMk/>
            <pc:sldMk cId="1355389064" sldId="258"/>
            <ac:spMk id="160" creationId="{D9742C32-AC37-49BE-AE70-6955170A1651}"/>
          </ac:spMkLst>
        </pc:spChg>
        <pc:spChg chg="add mod">
          <ac:chgData name="김주영" userId="eb8c9c51-312f-4856-9c4b-5094e8860475" providerId="ADAL" clId="{F664D300-80A1-480C-9B11-6A80A4DD81D8}" dt="2021-09-03T10:56:02.582" v="6777" actId="14100"/>
          <ac:spMkLst>
            <pc:docMk/>
            <pc:sldMk cId="1355389064" sldId="258"/>
            <ac:spMk id="161" creationId="{0752F742-08BA-4F94-8008-397990CEB5E4}"/>
          </ac:spMkLst>
        </pc:spChg>
        <pc:spChg chg="add mod">
          <ac:chgData name="김주영" userId="eb8c9c51-312f-4856-9c4b-5094e8860475" providerId="ADAL" clId="{F664D300-80A1-480C-9B11-6A80A4DD81D8}" dt="2021-09-03T15:29:01.633" v="8947" actId="14100"/>
          <ac:spMkLst>
            <pc:docMk/>
            <pc:sldMk cId="1355389064" sldId="258"/>
            <ac:spMk id="169" creationId="{6DFA56FF-9D12-403E-AEC9-27F0DDA9FEB9}"/>
          </ac:spMkLst>
        </pc:spChg>
        <pc:spChg chg="add mod">
          <ac:chgData name="김주영" userId="eb8c9c51-312f-4856-9c4b-5094e8860475" providerId="ADAL" clId="{F664D300-80A1-480C-9B11-6A80A4DD81D8}" dt="2021-09-03T15:28:58.315" v="8946" actId="14100"/>
          <ac:spMkLst>
            <pc:docMk/>
            <pc:sldMk cId="1355389064" sldId="258"/>
            <ac:spMk id="170" creationId="{E470A322-FC3F-4B28-A6CB-839355FB842F}"/>
          </ac:spMkLst>
        </pc:spChg>
        <pc:spChg chg="add mod">
          <ac:chgData name="김주영" userId="eb8c9c51-312f-4856-9c4b-5094e8860475" providerId="ADAL" clId="{F664D300-80A1-480C-9B11-6A80A4DD81D8}" dt="2021-09-03T15:30:10.283" v="9288"/>
          <ac:spMkLst>
            <pc:docMk/>
            <pc:sldMk cId="1355389064" sldId="258"/>
            <ac:spMk id="171" creationId="{BC1FB10B-4F38-473B-8F39-EF7A68AEDEC8}"/>
          </ac:spMkLst>
        </pc:spChg>
        <pc:grpChg chg="add del mod">
          <ac:chgData name="김주영" userId="eb8c9c51-312f-4856-9c4b-5094e8860475" providerId="ADAL" clId="{F664D300-80A1-480C-9B11-6A80A4DD81D8}" dt="2021-09-03T07:18:54.277" v="1559" actId="165"/>
          <ac:grpSpMkLst>
            <pc:docMk/>
            <pc:sldMk cId="1355389064" sldId="258"/>
            <ac:grpSpMk id="4" creationId="{5D2ABC80-372A-495D-9015-2324E5E774B9}"/>
          </ac:grpSpMkLst>
        </pc:grpChg>
        <pc:grpChg chg="mod topLvl">
          <ac:chgData name="김주영" userId="eb8c9c51-312f-4856-9c4b-5094e8860475" providerId="ADAL" clId="{F664D300-80A1-480C-9B11-6A80A4DD81D8}" dt="2021-09-03T09:04:42.174" v="2003" actId="164"/>
          <ac:grpSpMkLst>
            <pc:docMk/>
            <pc:sldMk cId="1355389064" sldId="258"/>
            <ac:grpSpMk id="17" creationId="{E686E971-5161-4D6C-BE5A-25517C22A445}"/>
          </ac:grpSpMkLst>
        </pc:grpChg>
        <pc:grpChg chg="add mod topLvl">
          <ac:chgData name="김주영" userId="eb8c9c51-312f-4856-9c4b-5094e8860475" providerId="ADAL" clId="{F664D300-80A1-480C-9B11-6A80A4DD81D8}" dt="2021-09-03T09:03:51.587" v="1990" actId="165"/>
          <ac:grpSpMkLst>
            <pc:docMk/>
            <pc:sldMk cId="1355389064" sldId="258"/>
            <ac:grpSpMk id="67" creationId="{FEDC7BFE-02D4-4497-AACB-EDCE2CC98AF3}"/>
          </ac:grpSpMkLst>
        </pc:grpChg>
        <pc:grpChg chg="add del mod">
          <ac:chgData name="김주영" userId="eb8c9c51-312f-4856-9c4b-5094e8860475" providerId="ADAL" clId="{F664D300-80A1-480C-9B11-6A80A4DD81D8}" dt="2021-09-03T09:03:51.587" v="1990" actId="165"/>
          <ac:grpSpMkLst>
            <pc:docMk/>
            <pc:sldMk cId="1355389064" sldId="258"/>
            <ac:grpSpMk id="73" creationId="{A4772C5E-690D-479A-BBBB-13F4E1D06FCD}"/>
          </ac:grpSpMkLst>
        </pc:grpChg>
        <pc:grpChg chg="add del mod">
          <ac:chgData name="김주영" userId="eb8c9c51-312f-4856-9c4b-5094e8860475" providerId="ADAL" clId="{F664D300-80A1-480C-9B11-6A80A4DD81D8}" dt="2021-09-03T09:03:48.240" v="1989" actId="478"/>
          <ac:grpSpMkLst>
            <pc:docMk/>
            <pc:sldMk cId="1355389064" sldId="258"/>
            <ac:grpSpMk id="74" creationId="{2DA8F087-E988-4F43-ADB2-59C0AFA449EC}"/>
          </ac:grpSpMkLst>
        </pc:grpChg>
        <pc:grpChg chg="mod">
          <ac:chgData name="김주영" userId="eb8c9c51-312f-4856-9c4b-5094e8860475" providerId="ADAL" clId="{F664D300-80A1-480C-9B11-6A80A4DD81D8}" dt="2021-09-03T09:03:39.186" v="1985"/>
          <ac:grpSpMkLst>
            <pc:docMk/>
            <pc:sldMk cId="1355389064" sldId="258"/>
            <ac:grpSpMk id="77" creationId="{BA288485-3473-4705-8A2B-BBA1D52E6653}"/>
          </ac:grpSpMkLst>
        </pc:grpChg>
        <pc:grpChg chg="add del mod">
          <ac:chgData name="김주영" userId="eb8c9c51-312f-4856-9c4b-5094e8860475" providerId="ADAL" clId="{F664D300-80A1-480C-9B11-6A80A4DD81D8}" dt="2021-09-03T15:06:47.437" v="7880" actId="478"/>
          <ac:grpSpMkLst>
            <pc:docMk/>
            <pc:sldMk cId="1355389064" sldId="258"/>
            <ac:grpSpMk id="87" creationId="{B37FEF98-FDE2-494C-98E3-F09DE18F43DC}"/>
          </ac:grpSpMkLst>
        </pc:grpChg>
        <pc:grpChg chg="add del mod">
          <ac:chgData name="김주영" userId="eb8c9c51-312f-4856-9c4b-5094e8860475" providerId="ADAL" clId="{F664D300-80A1-480C-9B11-6A80A4DD81D8}" dt="2021-09-03T15:06:47.437" v="7880" actId="478"/>
          <ac:grpSpMkLst>
            <pc:docMk/>
            <pc:sldMk cId="1355389064" sldId="258"/>
            <ac:grpSpMk id="92" creationId="{A1B2C972-32E0-4A23-81EA-EB373366BF4F}"/>
          </ac:grpSpMkLst>
        </pc:grpChg>
        <pc:grpChg chg="add del mod">
          <ac:chgData name="김주영" userId="eb8c9c51-312f-4856-9c4b-5094e8860475" providerId="ADAL" clId="{F664D300-80A1-480C-9B11-6A80A4DD81D8}" dt="2021-09-03T14:59:28.538" v="7587" actId="478"/>
          <ac:grpSpMkLst>
            <pc:docMk/>
            <pc:sldMk cId="1355389064" sldId="258"/>
            <ac:grpSpMk id="95" creationId="{DA231862-7D24-4997-815D-9CCC10BF4124}"/>
          </ac:grpSpMkLst>
        </pc:grpChg>
        <pc:grpChg chg="mod">
          <ac:chgData name="김주영" userId="eb8c9c51-312f-4856-9c4b-5094e8860475" providerId="ADAL" clId="{F664D300-80A1-480C-9B11-6A80A4DD81D8}" dt="2021-09-03T09:03:39.186" v="1985"/>
          <ac:grpSpMkLst>
            <pc:docMk/>
            <pc:sldMk cId="1355389064" sldId="258"/>
            <ac:grpSpMk id="98" creationId="{4B9276F4-3575-4316-A6B6-88E1D17811E9}"/>
          </ac:grpSpMkLst>
        </pc:grpChg>
        <pc:grpChg chg="add mod">
          <ac:chgData name="김주영" userId="eb8c9c51-312f-4856-9c4b-5094e8860475" providerId="ADAL" clId="{F664D300-80A1-480C-9B11-6A80A4DD81D8}" dt="2021-09-03T09:04:33.686" v="2002" actId="164"/>
          <ac:grpSpMkLst>
            <pc:docMk/>
            <pc:sldMk cId="1355389064" sldId="258"/>
            <ac:grpSpMk id="110" creationId="{AB928BE8-5255-434C-B467-D9500D94D443}"/>
          </ac:grpSpMkLst>
        </pc:grpChg>
        <pc:grpChg chg="add mod ord">
          <ac:chgData name="김주영" userId="eb8c9c51-312f-4856-9c4b-5094e8860475" providerId="ADAL" clId="{F664D300-80A1-480C-9B11-6A80A4DD81D8}" dt="2021-09-03T10:53:20.290" v="6737" actId="167"/>
          <ac:grpSpMkLst>
            <pc:docMk/>
            <pc:sldMk cId="1355389064" sldId="258"/>
            <ac:grpSpMk id="111" creationId="{DA0C39F9-DD6B-4DA5-A9FF-5C2E50BF2734}"/>
          </ac:grpSpMkLst>
        </pc:grpChg>
        <pc:grpChg chg="add del mod">
          <ac:chgData name="김주영" userId="eb8c9c51-312f-4856-9c4b-5094e8860475" providerId="ADAL" clId="{F664D300-80A1-480C-9B11-6A80A4DD81D8}" dt="2021-09-03T09:05:08.902" v="2008" actId="478"/>
          <ac:grpSpMkLst>
            <pc:docMk/>
            <pc:sldMk cId="1355389064" sldId="258"/>
            <ac:grpSpMk id="112" creationId="{0888EEFD-C950-49F9-B201-39E653C3BC11}"/>
          </ac:grpSpMkLst>
        </pc:grpChg>
        <pc:grpChg chg="add del mod">
          <ac:chgData name="김주영" userId="eb8c9c51-312f-4856-9c4b-5094e8860475" providerId="ADAL" clId="{F664D300-80A1-480C-9B11-6A80A4DD81D8}" dt="2021-09-03T15:06:47.437" v="7880" actId="478"/>
          <ac:grpSpMkLst>
            <pc:docMk/>
            <pc:sldMk cId="1355389064" sldId="258"/>
            <ac:grpSpMk id="114" creationId="{6517E5A5-21BD-46DD-BB02-97E7288518D0}"/>
          </ac:grpSpMkLst>
        </pc:grpChg>
        <pc:grpChg chg="mod">
          <ac:chgData name="김주영" userId="eb8c9c51-312f-4856-9c4b-5094e8860475" providerId="ADAL" clId="{F664D300-80A1-480C-9B11-6A80A4DD81D8}" dt="2021-09-03T09:04:46.608" v="2005"/>
          <ac:grpSpMkLst>
            <pc:docMk/>
            <pc:sldMk cId="1355389064" sldId="258"/>
            <ac:grpSpMk id="115" creationId="{B64F9C4C-96AB-4D1E-B90C-CDD84D803CD8}"/>
          </ac:grpSpMkLst>
        </pc:grpChg>
        <pc:grpChg chg="add mod">
          <ac:chgData name="김주영" userId="eb8c9c51-312f-4856-9c4b-5094e8860475" providerId="ADAL" clId="{F664D300-80A1-480C-9B11-6A80A4DD81D8}" dt="2021-09-03T10:54:38.346" v="6762" actId="14100"/>
          <ac:grpSpMkLst>
            <pc:docMk/>
            <pc:sldMk cId="1355389064" sldId="258"/>
            <ac:grpSpMk id="162" creationId="{A9A92A20-C924-46ED-8011-B977323C7141}"/>
          </ac:grpSpMkLst>
        </pc:grpChg>
        <pc:grpChg chg="add mod">
          <ac:chgData name="김주영" userId="eb8c9c51-312f-4856-9c4b-5094e8860475" providerId="ADAL" clId="{F664D300-80A1-480C-9B11-6A80A4DD81D8}" dt="2021-09-03T10:55:07.944" v="6768" actId="1076"/>
          <ac:grpSpMkLst>
            <pc:docMk/>
            <pc:sldMk cId="1355389064" sldId="258"/>
            <ac:grpSpMk id="165" creationId="{2B377773-A1C2-4AA3-88FD-672D0BFEA7AF}"/>
          </ac:grpSpMkLst>
        </pc:grpChg>
        <pc:picChg chg="del mod topLvl">
          <ac:chgData name="김주영" userId="eb8c9c51-312f-4856-9c4b-5094e8860475" providerId="ADAL" clId="{F664D300-80A1-480C-9B11-6A80A4DD81D8}" dt="2021-09-03T09:03:26.794" v="1982" actId="478"/>
          <ac:picMkLst>
            <pc:docMk/>
            <pc:sldMk cId="1355389064" sldId="258"/>
            <ac:picMk id="6" creationId="{2651E4DC-9BD7-4CF0-9EB5-B2999F8A0F1B}"/>
          </ac:picMkLst>
        </pc:picChg>
        <pc:picChg chg="del mod topLvl">
          <ac:chgData name="김주영" userId="eb8c9c51-312f-4856-9c4b-5094e8860475" providerId="ADAL" clId="{F664D300-80A1-480C-9B11-6A80A4DD81D8}" dt="2021-09-03T09:03:27.613" v="1983" actId="478"/>
          <ac:picMkLst>
            <pc:docMk/>
            <pc:sldMk cId="1355389064" sldId="258"/>
            <ac:picMk id="7" creationId="{926103EF-B7FF-464B-A6A2-5169537ACDB8}"/>
          </ac:picMkLst>
        </pc:picChg>
        <pc:picChg chg="mod topLvl">
          <ac:chgData name="김주영" userId="eb8c9c51-312f-4856-9c4b-5094e8860475" providerId="ADAL" clId="{F664D300-80A1-480C-9B11-6A80A4DD81D8}" dt="2021-09-03T09:04:42.174" v="2003" actId="164"/>
          <ac:picMkLst>
            <pc:docMk/>
            <pc:sldMk cId="1355389064" sldId="258"/>
            <ac:picMk id="20" creationId="{CDF07F3D-5A73-4A29-A396-F0363989B024}"/>
          </ac:picMkLst>
        </pc:picChg>
        <pc:picChg chg="add mod topLvl">
          <ac:chgData name="김주영" userId="eb8c9c51-312f-4856-9c4b-5094e8860475" providerId="ADAL" clId="{F664D300-80A1-480C-9B11-6A80A4DD81D8}" dt="2021-09-03T10:18:24.925" v="5514" actId="207"/>
          <ac:picMkLst>
            <pc:docMk/>
            <pc:sldMk cId="1355389064" sldId="258"/>
            <ac:picMk id="27" creationId="{4A524F83-6F35-4DE8-BE15-8AAC26D51D71}"/>
          </ac:picMkLst>
        </pc:picChg>
        <pc:picChg chg="add mod topLvl">
          <ac:chgData name="김주영" userId="eb8c9c51-312f-4856-9c4b-5094e8860475" providerId="ADAL" clId="{F664D300-80A1-480C-9B11-6A80A4DD81D8}" dt="2021-09-03T10:16:31.495" v="5452" actId="207"/>
          <ac:picMkLst>
            <pc:docMk/>
            <pc:sldMk cId="1355389064" sldId="258"/>
            <ac:picMk id="51" creationId="{E2254269-F6E7-4849-BE4A-AE3024C5A5D2}"/>
          </ac:picMkLst>
        </pc:picChg>
        <pc:picChg chg="add del mod">
          <ac:chgData name="김주영" userId="eb8c9c51-312f-4856-9c4b-5094e8860475" providerId="ADAL" clId="{F664D300-80A1-480C-9B11-6A80A4DD81D8}" dt="2021-09-03T07:44:10.108" v="1932" actId="478"/>
          <ac:picMkLst>
            <pc:docMk/>
            <pc:sldMk cId="1355389064" sldId="258"/>
            <ac:picMk id="54" creationId="{F632032E-80E9-4B24-9E4A-7B632E22DC43}"/>
          </ac:picMkLst>
        </pc:picChg>
        <pc:picChg chg="add mod">
          <ac:chgData name="김주영" userId="eb8c9c51-312f-4856-9c4b-5094e8860475" providerId="ADAL" clId="{F664D300-80A1-480C-9B11-6A80A4DD81D8}" dt="2021-09-03T09:03:51.587" v="1990" actId="165"/>
          <ac:picMkLst>
            <pc:docMk/>
            <pc:sldMk cId="1355389064" sldId="258"/>
            <ac:picMk id="66" creationId="{73C3EB9C-F944-47DB-A951-DC4DEDE25B9B}"/>
          </ac:picMkLst>
        </pc:picChg>
        <pc:picChg chg="mod">
          <ac:chgData name="김주영" userId="eb8c9c51-312f-4856-9c4b-5094e8860475" providerId="ADAL" clId="{F664D300-80A1-480C-9B11-6A80A4DD81D8}" dt="2021-09-03T09:03:39.186" v="1985"/>
          <ac:picMkLst>
            <pc:docMk/>
            <pc:sldMk cId="1355389064" sldId="258"/>
            <ac:picMk id="80" creationId="{F4783C22-7FCC-41A1-9BE3-F2B1A1A3F5AD}"/>
          </ac:picMkLst>
        </pc:picChg>
        <pc:picChg chg="mod">
          <ac:chgData name="김주영" userId="eb8c9c51-312f-4856-9c4b-5094e8860475" providerId="ADAL" clId="{F664D300-80A1-480C-9B11-6A80A4DD81D8}" dt="2021-09-03T09:03:39.186" v="1985"/>
          <ac:picMkLst>
            <pc:docMk/>
            <pc:sldMk cId="1355389064" sldId="258"/>
            <ac:picMk id="81" creationId="{948DCA00-4588-478D-BA2D-E9C86865F816}"/>
          </ac:picMkLst>
        </pc:picChg>
        <pc:picChg chg="add del mod">
          <ac:chgData name="김주영" userId="eb8c9c51-312f-4856-9c4b-5094e8860475" providerId="ADAL" clId="{F664D300-80A1-480C-9B11-6A80A4DD81D8}" dt="2021-09-03T15:06:47.437" v="7880" actId="478"/>
          <ac:picMkLst>
            <pc:docMk/>
            <pc:sldMk cId="1355389064" sldId="258"/>
            <ac:picMk id="91" creationId="{0742AF6B-763F-4370-851B-E8A9D77AF876}"/>
          </ac:picMkLst>
        </pc:picChg>
        <pc:picChg chg="mod">
          <ac:chgData name="김주영" userId="eb8c9c51-312f-4856-9c4b-5094e8860475" providerId="ADAL" clId="{F664D300-80A1-480C-9B11-6A80A4DD81D8}" dt="2021-09-03T09:03:39.186" v="1985"/>
          <ac:picMkLst>
            <pc:docMk/>
            <pc:sldMk cId="1355389064" sldId="258"/>
            <ac:picMk id="92" creationId="{D44E4B35-057F-4078-B926-93EA545BF85D}"/>
          </ac:picMkLst>
        </pc:picChg>
        <pc:picChg chg="mod">
          <ac:chgData name="김주영" userId="eb8c9c51-312f-4856-9c4b-5094e8860475" providerId="ADAL" clId="{F664D300-80A1-480C-9B11-6A80A4DD81D8}" dt="2021-09-03T14:58:27.667" v="7581"/>
          <ac:picMkLst>
            <pc:docMk/>
            <pc:sldMk cId="1355389064" sldId="258"/>
            <ac:picMk id="97" creationId="{44C74AB4-9F90-4139-9782-BC4A0F9D5C85}"/>
          </ac:picMkLst>
        </pc:picChg>
        <pc:picChg chg="mod">
          <ac:chgData name="김주영" userId="eb8c9c51-312f-4856-9c4b-5094e8860475" providerId="ADAL" clId="{F664D300-80A1-480C-9B11-6A80A4DD81D8}" dt="2021-09-03T09:03:39.186" v="1985"/>
          <ac:picMkLst>
            <pc:docMk/>
            <pc:sldMk cId="1355389064" sldId="258"/>
            <ac:picMk id="105" creationId="{0D168059-2095-45EA-AB1B-C1D423F9024A}"/>
          </ac:picMkLst>
        </pc:picChg>
        <pc:picChg chg="add del mod">
          <ac:chgData name="김주영" userId="eb8c9c51-312f-4856-9c4b-5094e8860475" providerId="ADAL" clId="{F664D300-80A1-480C-9B11-6A80A4DD81D8}" dt="2021-09-03T14:59:31.406" v="7588" actId="478"/>
          <ac:picMkLst>
            <pc:docMk/>
            <pc:sldMk cId="1355389064" sldId="258"/>
            <ac:picMk id="110" creationId="{3F6F39C3-C7F6-4DEA-BF47-76691571F292}"/>
          </ac:picMkLst>
        </pc:picChg>
        <pc:picChg chg="mod">
          <ac:chgData name="김주영" userId="eb8c9c51-312f-4856-9c4b-5094e8860475" providerId="ADAL" clId="{F664D300-80A1-480C-9B11-6A80A4DD81D8}" dt="2021-09-03T09:04:46.608" v="2005"/>
          <ac:picMkLst>
            <pc:docMk/>
            <pc:sldMk cId="1355389064" sldId="258"/>
            <ac:picMk id="118" creationId="{F9B176A8-347A-492F-8DE8-D0D165C87FB9}"/>
          </ac:picMkLst>
        </pc:picChg>
        <pc:picChg chg="add mod">
          <ac:chgData name="김주영" userId="eb8c9c51-312f-4856-9c4b-5094e8860475" providerId="ADAL" clId="{F664D300-80A1-480C-9B11-6A80A4DD81D8}" dt="2021-09-03T10:15:37.420" v="5418" actId="1076"/>
          <ac:picMkLst>
            <pc:docMk/>
            <pc:sldMk cId="1355389064" sldId="258"/>
            <ac:picMk id="123" creationId="{4DB52C00-C3EA-4311-855B-A54E7BFC0C2C}"/>
          </ac:picMkLst>
        </pc:picChg>
        <pc:picChg chg="add mod">
          <ac:chgData name="김주영" userId="eb8c9c51-312f-4856-9c4b-5094e8860475" providerId="ADAL" clId="{F664D300-80A1-480C-9B11-6A80A4DD81D8}" dt="2021-09-03T10:16:51.514" v="5455" actId="1076"/>
          <ac:picMkLst>
            <pc:docMk/>
            <pc:sldMk cId="1355389064" sldId="258"/>
            <ac:picMk id="125" creationId="{FB838C79-B763-4DED-AC0F-FF1A64D90F4D}"/>
          </ac:picMkLst>
        </pc:picChg>
        <pc:picChg chg="add mod">
          <ac:chgData name="김주영" userId="eb8c9c51-312f-4856-9c4b-5094e8860475" providerId="ADAL" clId="{F664D300-80A1-480C-9B11-6A80A4DD81D8}" dt="2021-09-03T10:18:32.366" v="5516" actId="1076"/>
          <ac:picMkLst>
            <pc:docMk/>
            <pc:sldMk cId="1355389064" sldId="258"/>
            <ac:picMk id="128" creationId="{2AF6A2E7-297F-44DD-AAA0-25F78D2FECF6}"/>
          </ac:picMkLst>
        </pc:picChg>
        <pc:picChg chg="add mod">
          <ac:chgData name="김주영" userId="eb8c9c51-312f-4856-9c4b-5094e8860475" providerId="ADAL" clId="{F664D300-80A1-480C-9B11-6A80A4DD81D8}" dt="2021-09-03T10:25:02.358" v="5891" actId="1076"/>
          <ac:picMkLst>
            <pc:docMk/>
            <pc:sldMk cId="1355389064" sldId="258"/>
            <ac:picMk id="153" creationId="{D851F28C-6C6A-4F82-BA40-140F4AF58C15}"/>
          </ac:picMkLst>
        </pc:picChg>
        <pc:picChg chg="add mod">
          <ac:chgData name="김주영" userId="eb8c9c51-312f-4856-9c4b-5094e8860475" providerId="ADAL" clId="{F664D300-80A1-480C-9B11-6A80A4DD81D8}" dt="2021-09-03T10:26:08.925" v="5966" actId="1076"/>
          <ac:picMkLst>
            <pc:docMk/>
            <pc:sldMk cId="1355389064" sldId="258"/>
            <ac:picMk id="156" creationId="{F6A21E39-ECCD-4ED0-85F1-3BE410B12F72}"/>
          </ac:picMkLst>
        </pc:picChg>
        <pc:cxnChg chg="mod">
          <ac:chgData name="김주영" userId="eb8c9c51-312f-4856-9c4b-5094e8860475" providerId="ADAL" clId="{F664D300-80A1-480C-9B11-6A80A4DD81D8}" dt="2021-09-03T09:04:33.686" v="2002" actId="164"/>
          <ac:cxnSpMkLst>
            <pc:docMk/>
            <pc:sldMk cId="1355389064" sldId="258"/>
            <ac:cxnSpMk id="21" creationId="{AC70103A-4BAD-479D-837F-AFFE1C60E3BC}"/>
          </ac:cxnSpMkLst>
        </pc:cxnChg>
        <pc:cxnChg chg="mod">
          <ac:chgData name="김주영" userId="eb8c9c51-312f-4856-9c4b-5094e8860475" providerId="ADAL" clId="{F664D300-80A1-480C-9B11-6A80A4DD81D8}" dt="2021-09-03T09:04:33.686" v="2002" actId="164"/>
          <ac:cxnSpMkLst>
            <pc:docMk/>
            <pc:sldMk cId="1355389064" sldId="258"/>
            <ac:cxnSpMk id="22" creationId="{4A31BF52-EF52-473F-844C-9B04C89639DE}"/>
          </ac:cxnSpMkLst>
        </pc:cxnChg>
        <pc:cxnChg chg="add mod topLvl">
          <ac:chgData name="김주영" userId="eb8c9c51-312f-4856-9c4b-5094e8860475" providerId="ADAL" clId="{F664D300-80A1-480C-9B11-6A80A4DD81D8}" dt="2021-09-03T09:04:42.174" v="2003" actId="164"/>
          <ac:cxnSpMkLst>
            <pc:docMk/>
            <pc:sldMk cId="1355389064" sldId="258"/>
            <ac:cxnSpMk id="59" creationId="{4C394087-D16B-412B-909D-D6E299E3CFBA}"/>
          </ac:cxnSpMkLst>
        </pc:cxnChg>
        <pc:cxnChg chg="add mod topLvl">
          <ac:chgData name="김주영" userId="eb8c9c51-312f-4856-9c4b-5094e8860475" providerId="ADAL" clId="{F664D300-80A1-480C-9B11-6A80A4DD81D8}" dt="2021-09-03T09:03:51.587" v="1990" actId="165"/>
          <ac:cxnSpMkLst>
            <pc:docMk/>
            <pc:sldMk cId="1355389064" sldId="258"/>
            <ac:cxnSpMk id="61" creationId="{5727E7B4-FABA-4584-9789-73DEA00674F4}"/>
          </ac:cxnSpMkLst>
        </pc:cxnChg>
        <pc:cxnChg chg="add del mod">
          <ac:chgData name="김주영" userId="eb8c9c51-312f-4856-9c4b-5094e8860475" providerId="ADAL" clId="{F664D300-80A1-480C-9B11-6A80A4DD81D8}" dt="2021-09-03T15:06:52.523" v="7883" actId="478"/>
          <ac:cxnSpMkLst>
            <pc:docMk/>
            <pc:sldMk cId="1355389064" sldId="258"/>
            <ac:cxnSpMk id="84" creationId="{7A9394FA-0D93-4D2C-84EF-649502BCB1F1}"/>
          </ac:cxnSpMkLst>
        </pc:cxnChg>
        <pc:cxnChg chg="mod">
          <ac:chgData name="김주영" userId="eb8c9c51-312f-4856-9c4b-5094e8860475" providerId="ADAL" clId="{F664D300-80A1-480C-9B11-6A80A4DD81D8}" dt="2021-09-03T14:58:27.667" v="7581"/>
          <ac:cxnSpMkLst>
            <pc:docMk/>
            <pc:sldMk cId="1355389064" sldId="258"/>
            <ac:cxnSpMk id="93" creationId="{BAC80377-8EB6-41A0-A808-F170A87699F3}"/>
          </ac:cxnSpMkLst>
        </pc:cxnChg>
        <pc:cxnChg chg="mod">
          <ac:chgData name="김주영" userId="eb8c9c51-312f-4856-9c4b-5094e8860475" providerId="ADAL" clId="{F664D300-80A1-480C-9B11-6A80A4DD81D8}" dt="2021-09-03T14:58:27.667" v="7581"/>
          <ac:cxnSpMkLst>
            <pc:docMk/>
            <pc:sldMk cId="1355389064" sldId="258"/>
            <ac:cxnSpMk id="94" creationId="{3E75B9AB-94EF-4E39-AFAC-500F503D64CC}"/>
          </ac:cxnSpMkLst>
        </pc:cxnChg>
        <pc:cxnChg chg="mod">
          <ac:chgData name="김주영" userId="eb8c9c51-312f-4856-9c4b-5094e8860475" providerId="ADAL" clId="{F664D300-80A1-480C-9B11-6A80A4DD81D8}" dt="2021-09-03T09:03:39.186" v="1985"/>
          <ac:cxnSpMkLst>
            <pc:docMk/>
            <pc:sldMk cId="1355389064" sldId="258"/>
            <ac:cxnSpMk id="94" creationId="{44771A6C-6791-4B45-B03F-9355B6CD5FDD}"/>
          </ac:cxnSpMkLst>
        </pc:cxnChg>
        <pc:cxnChg chg="mod">
          <ac:chgData name="김주영" userId="eb8c9c51-312f-4856-9c4b-5094e8860475" providerId="ADAL" clId="{F664D300-80A1-480C-9B11-6A80A4DD81D8}" dt="2021-09-03T09:03:39.186" v="1985"/>
          <ac:cxnSpMkLst>
            <pc:docMk/>
            <pc:sldMk cId="1355389064" sldId="258"/>
            <ac:cxnSpMk id="95" creationId="{9E1A9DCA-4A6E-46EB-8A00-F670BBD2151B}"/>
          </ac:cxnSpMkLst>
        </pc:cxnChg>
        <pc:cxnChg chg="add del mod">
          <ac:chgData name="김주영" userId="eb8c9c51-312f-4856-9c4b-5094e8860475" providerId="ADAL" clId="{F664D300-80A1-480C-9B11-6A80A4DD81D8}" dt="2021-09-03T14:59:31.406" v="7588" actId="478"/>
          <ac:cxnSpMkLst>
            <pc:docMk/>
            <pc:sldMk cId="1355389064" sldId="258"/>
            <ac:cxnSpMk id="99" creationId="{82E19BEB-D3CA-4F26-B92F-5679DD742F03}"/>
          </ac:cxnSpMkLst>
        </pc:cxnChg>
        <pc:cxnChg chg="mod">
          <ac:chgData name="김주영" userId="eb8c9c51-312f-4856-9c4b-5094e8860475" providerId="ADAL" clId="{F664D300-80A1-480C-9B11-6A80A4DD81D8}" dt="2021-09-03T09:03:39.186" v="1985"/>
          <ac:cxnSpMkLst>
            <pc:docMk/>
            <pc:sldMk cId="1355389064" sldId="258"/>
            <ac:cxnSpMk id="106" creationId="{A4CB9D2F-576D-44C8-A9EB-A3AC2329A065}"/>
          </ac:cxnSpMkLst>
        </pc:cxnChg>
        <pc:cxnChg chg="mod">
          <ac:chgData name="김주영" userId="eb8c9c51-312f-4856-9c4b-5094e8860475" providerId="ADAL" clId="{F664D300-80A1-480C-9B11-6A80A4DD81D8}" dt="2021-09-03T09:03:39.186" v="1985"/>
          <ac:cxnSpMkLst>
            <pc:docMk/>
            <pc:sldMk cId="1355389064" sldId="258"/>
            <ac:cxnSpMk id="107" creationId="{3708B92E-F6BE-4197-A20D-E9AA1A2BC22F}"/>
          </ac:cxnSpMkLst>
        </pc:cxnChg>
        <pc:cxnChg chg="mod">
          <ac:chgData name="김주영" userId="eb8c9c51-312f-4856-9c4b-5094e8860475" providerId="ADAL" clId="{F664D300-80A1-480C-9B11-6A80A4DD81D8}" dt="2021-09-03T09:04:46.608" v="2005"/>
          <ac:cxnSpMkLst>
            <pc:docMk/>
            <pc:sldMk cId="1355389064" sldId="258"/>
            <ac:cxnSpMk id="119" creationId="{597599EA-2195-4557-8900-95B8D87FFD80}"/>
          </ac:cxnSpMkLst>
        </pc:cxnChg>
        <pc:cxnChg chg="mod">
          <ac:chgData name="김주영" userId="eb8c9c51-312f-4856-9c4b-5094e8860475" providerId="ADAL" clId="{F664D300-80A1-480C-9B11-6A80A4DD81D8}" dt="2021-09-03T09:04:46.608" v="2005"/>
          <ac:cxnSpMkLst>
            <pc:docMk/>
            <pc:sldMk cId="1355389064" sldId="258"/>
            <ac:cxnSpMk id="120" creationId="{B90DC455-3E6B-445C-9A57-1959CF725A22}"/>
          </ac:cxnSpMkLst>
        </pc:cxnChg>
        <pc:cxnChg chg="mod">
          <ac:chgData name="김주영" userId="eb8c9c51-312f-4856-9c4b-5094e8860475" providerId="ADAL" clId="{F664D300-80A1-480C-9B11-6A80A4DD81D8}" dt="2021-09-03T09:04:46.608" v="2005"/>
          <ac:cxnSpMkLst>
            <pc:docMk/>
            <pc:sldMk cId="1355389064" sldId="258"/>
            <ac:cxnSpMk id="121" creationId="{6A0F88B1-12D5-4DE9-B03E-68493091768E}"/>
          </ac:cxnSpMkLst>
        </pc:cxnChg>
        <pc:cxnChg chg="add mod ord">
          <ac:chgData name="김주영" userId="eb8c9c51-312f-4856-9c4b-5094e8860475" providerId="ADAL" clId="{F664D300-80A1-480C-9B11-6A80A4DD81D8}" dt="2021-09-03T14:57:30.940" v="7570" actId="14100"/>
          <ac:cxnSpMkLst>
            <pc:docMk/>
            <pc:sldMk cId="1355389064" sldId="258"/>
            <ac:cxnSpMk id="130" creationId="{956F1877-BD2B-4F08-BFE1-5695571865EF}"/>
          </ac:cxnSpMkLst>
        </pc:cxnChg>
        <pc:cxnChg chg="add del mod">
          <ac:chgData name="김주영" userId="eb8c9c51-312f-4856-9c4b-5094e8860475" providerId="ADAL" clId="{F664D300-80A1-480C-9B11-6A80A4DD81D8}" dt="2021-09-03T15:06:49.723" v="7882" actId="478"/>
          <ac:cxnSpMkLst>
            <pc:docMk/>
            <pc:sldMk cId="1355389064" sldId="258"/>
            <ac:cxnSpMk id="132" creationId="{406217D8-B2C5-4881-9E3F-D88DC31AA06A}"/>
          </ac:cxnSpMkLst>
        </pc:cxnChg>
        <pc:cxnChg chg="add mod">
          <ac:chgData name="김주영" userId="eb8c9c51-312f-4856-9c4b-5094e8860475" providerId="ADAL" clId="{F664D300-80A1-480C-9B11-6A80A4DD81D8}" dt="2021-09-03T15:28:43.780" v="8923" actId="14100"/>
          <ac:cxnSpMkLst>
            <pc:docMk/>
            <pc:sldMk cId="1355389064" sldId="258"/>
            <ac:cxnSpMk id="147" creationId="{84D60620-1EEF-43D7-93F4-95E7D2492952}"/>
          </ac:cxnSpMkLst>
        </pc:cxnChg>
        <pc:cxnChg chg="add del mod">
          <ac:chgData name="김주영" userId="eb8c9c51-312f-4856-9c4b-5094e8860475" providerId="ADAL" clId="{F664D300-80A1-480C-9B11-6A80A4DD81D8}" dt="2021-09-03T15:06:47.437" v="7880" actId="478"/>
          <ac:cxnSpMkLst>
            <pc:docMk/>
            <pc:sldMk cId="1355389064" sldId="258"/>
            <ac:cxnSpMk id="149" creationId="{7CFCDC43-9691-45D4-A901-1B15B0B04561}"/>
          </ac:cxnSpMkLst>
        </pc:cxnChg>
        <pc:cxnChg chg="add mod">
          <ac:chgData name="김주영" userId="eb8c9c51-312f-4856-9c4b-5094e8860475" providerId="ADAL" clId="{F664D300-80A1-480C-9B11-6A80A4DD81D8}" dt="2021-09-03T15:12:37.374" v="8089" actId="14100"/>
          <ac:cxnSpMkLst>
            <pc:docMk/>
            <pc:sldMk cId="1355389064" sldId="258"/>
            <ac:cxnSpMk id="154" creationId="{6267B476-06DF-4D67-859D-7886B00CD46F}"/>
          </ac:cxnSpMkLst>
        </pc:cxnChg>
        <pc:cxnChg chg="mod">
          <ac:chgData name="김주영" userId="eb8c9c51-312f-4856-9c4b-5094e8860475" providerId="ADAL" clId="{F664D300-80A1-480C-9B11-6A80A4DD81D8}" dt="2021-09-03T10:54:23.373" v="6754"/>
          <ac:cxnSpMkLst>
            <pc:docMk/>
            <pc:sldMk cId="1355389064" sldId="258"/>
            <ac:cxnSpMk id="163" creationId="{1B9566F4-82E6-43B3-A43D-13FC8AE9EFFA}"/>
          </ac:cxnSpMkLst>
        </pc:cxnChg>
        <pc:cxnChg chg="mod">
          <ac:chgData name="김주영" userId="eb8c9c51-312f-4856-9c4b-5094e8860475" providerId="ADAL" clId="{F664D300-80A1-480C-9B11-6A80A4DD81D8}" dt="2021-09-03T10:54:23.373" v="6754"/>
          <ac:cxnSpMkLst>
            <pc:docMk/>
            <pc:sldMk cId="1355389064" sldId="258"/>
            <ac:cxnSpMk id="164" creationId="{8720CDF7-23E4-41C0-9561-A3E93BAB5AB3}"/>
          </ac:cxnSpMkLst>
        </pc:cxnChg>
        <pc:cxnChg chg="mod">
          <ac:chgData name="김주영" userId="eb8c9c51-312f-4856-9c4b-5094e8860475" providerId="ADAL" clId="{F664D300-80A1-480C-9B11-6A80A4DD81D8}" dt="2021-09-03T10:54:58.903" v="6766"/>
          <ac:cxnSpMkLst>
            <pc:docMk/>
            <pc:sldMk cId="1355389064" sldId="258"/>
            <ac:cxnSpMk id="166" creationId="{4B775C76-7D1A-45C8-AFBD-B1057227166F}"/>
          </ac:cxnSpMkLst>
        </pc:cxnChg>
        <pc:cxnChg chg="mod">
          <ac:chgData name="김주영" userId="eb8c9c51-312f-4856-9c4b-5094e8860475" providerId="ADAL" clId="{F664D300-80A1-480C-9B11-6A80A4DD81D8}" dt="2021-09-03T10:54:58.903" v="6766"/>
          <ac:cxnSpMkLst>
            <pc:docMk/>
            <pc:sldMk cId="1355389064" sldId="258"/>
            <ac:cxnSpMk id="167" creationId="{4FAB3D72-E731-44EC-AF1C-1C3B558F2837}"/>
          </ac:cxnSpMkLst>
        </pc:cxnChg>
        <pc:cxnChg chg="add mod">
          <ac:chgData name="김주영" userId="eb8c9c51-312f-4856-9c4b-5094e8860475" providerId="ADAL" clId="{F664D300-80A1-480C-9B11-6A80A4DD81D8}" dt="2021-09-03T15:28:47.063" v="8924" actId="1076"/>
          <ac:cxnSpMkLst>
            <pc:docMk/>
            <pc:sldMk cId="1355389064" sldId="258"/>
            <ac:cxnSpMk id="168" creationId="{508EF691-7F8D-4EAE-B869-8BA32F165DD9}"/>
          </ac:cxnSpMkLst>
        </pc:cxnChg>
      </pc:sldChg>
      <pc:sldChg chg="addSp delSp modSp add mod">
        <pc:chgData name="김주영" userId="eb8c9c51-312f-4856-9c4b-5094e8860475" providerId="ADAL" clId="{F664D300-80A1-480C-9B11-6A80A4DD81D8}" dt="2021-09-03T15:33:54.371" v="9625" actId="20577"/>
        <pc:sldMkLst>
          <pc:docMk/>
          <pc:sldMk cId="909214587" sldId="259"/>
        </pc:sldMkLst>
        <pc:spChg chg="add mod ord">
          <ac:chgData name="김주영" userId="eb8c9c51-312f-4856-9c4b-5094e8860475" providerId="ADAL" clId="{F664D300-80A1-480C-9B11-6A80A4DD81D8}" dt="2021-09-03T14:52:42.052" v="7216" actId="167"/>
          <ac:spMkLst>
            <pc:docMk/>
            <pc:sldMk cId="909214587" sldId="259"/>
            <ac:spMk id="2" creationId="{A7ACC629-FF93-42A7-A269-97463960AE62}"/>
          </ac:spMkLst>
        </pc:spChg>
        <pc:spChg chg="mod ord">
          <ac:chgData name="김주영" userId="eb8c9c51-312f-4856-9c4b-5094e8860475" providerId="ADAL" clId="{F664D300-80A1-480C-9B11-6A80A4DD81D8}" dt="2021-09-03T14:53:49.946" v="7286" actId="1076"/>
          <ac:spMkLst>
            <pc:docMk/>
            <pc:sldMk cId="909214587" sldId="259"/>
            <ac:spMk id="5" creationId="{07660AF4-A4CB-44AB-B5A0-BCDD7611C919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8" creationId="{E9D31AEF-9E8E-4BB7-B3D3-0E49B915DED8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9" creationId="{ABFBAC42-7D15-461A-A492-6F7B202EF856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10" creationId="{41301175-3C45-4E33-802A-47774AEF6132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11" creationId="{DA460482-5322-453C-AA0E-993678C606F5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12" creationId="{CD092709-B9E1-4153-8184-25FCF5096957}"/>
          </ac:spMkLst>
        </pc:spChg>
        <pc:spChg chg="add mod ord">
          <ac:chgData name="김주영" userId="eb8c9c51-312f-4856-9c4b-5094e8860475" providerId="ADAL" clId="{F664D300-80A1-480C-9B11-6A80A4DD81D8}" dt="2021-09-03T14:52:55.778" v="7275" actId="207"/>
          <ac:spMkLst>
            <pc:docMk/>
            <pc:sldMk cId="909214587" sldId="259"/>
            <ac:spMk id="12" creationId="{E61817FF-2F51-4934-AC62-AE878400725C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13" creationId="{2BED425F-343E-494C-BD3C-2284D62A5F0A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14" creationId="{7813A930-08CF-4D95-859A-02865E647810}"/>
          </ac:spMkLst>
        </pc:spChg>
        <pc:spChg chg="del">
          <ac:chgData name="김주영" userId="eb8c9c51-312f-4856-9c4b-5094e8860475" providerId="ADAL" clId="{F664D300-80A1-480C-9B11-6A80A4DD81D8}" dt="2021-09-03T10:31:50.303" v="6469" actId="478"/>
          <ac:spMkLst>
            <pc:docMk/>
            <pc:sldMk cId="909214587" sldId="259"/>
            <ac:spMk id="15" creationId="{4F35DA4C-C975-4E36-940B-20C4A37B0ED1}"/>
          </ac:spMkLst>
        </pc:spChg>
        <pc:spChg chg="mod">
          <ac:chgData name="김주영" userId="eb8c9c51-312f-4856-9c4b-5094e8860475" providerId="ADAL" clId="{F664D300-80A1-480C-9B11-6A80A4DD81D8}" dt="2021-09-03T11:32:33.426" v="7079" actId="1035"/>
          <ac:spMkLst>
            <pc:docMk/>
            <pc:sldMk cId="909214587" sldId="259"/>
            <ac:spMk id="16" creationId="{D48C7D2E-DAB1-412F-97A2-12C57A504D75}"/>
          </ac:spMkLst>
        </pc:spChg>
        <pc:spChg chg="mod">
          <ac:chgData name="김주영" userId="eb8c9c51-312f-4856-9c4b-5094e8860475" providerId="ADAL" clId="{F664D300-80A1-480C-9B11-6A80A4DD81D8}" dt="2021-09-03T10:29:42.246" v="6428"/>
          <ac:spMkLst>
            <pc:docMk/>
            <pc:sldMk cId="909214587" sldId="259"/>
            <ac:spMk id="23" creationId="{025ADBD7-BF64-4C73-92E0-5F46DE946C3C}"/>
          </ac:spMkLst>
        </pc:spChg>
        <pc:spChg chg="del">
          <ac:chgData name="김주영" userId="eb8c9c51-312f-4856-9c4b-5094e8860475" providerId="ADAL" clId="{F664D300-80A1-480C-9B11-6A80A4DD81D8}" dt="2021-09-03T10:32:50.052" v="6478" actId="478"/>
          <ac:spMkLst>
            <pc:docMk/>
            <pc:sldMk cId="909214587" sldId="259"/>
            <ac:spMk id="25" creationId="{4E1AE3C7-37C7-4CCF-958A-FF28DD69FC80}"/>
          </ac:spMkLst>
        </pc:spChg>
        <pc:spChg chg="del mod">
          <ac:chgData name="김주영" userId="eb8c9c51-312f-4856-9c4b-5094e8860475" providerId="ADAL" clId="{F664D300-80A1-480C-9B11-6A80A4DD81D8}" dt="2021-09-03T10:32:58.864" v="6482" actId="478"/>
          <ac:spMkLst>
            <pc:docMk/>
            <pc:sldMk cId="909214587" sldId="259"/>
            <ac:spMk id="28" creationId="{4CDA8BD7-E162-410E-90CE-5A7A3475E3F4}"/>
          </ac:spMkLst>
        </pc:spChg>
        <pc:spChg chg="del">
          <ac:chgData name="김주영" userId="eb8c9c51-312f-4856-9c4b-5094e8860475" providerId="ADAL" clId="{F664D300-80A1-480C-9B11-6A80A4DD81D8}" dt="2021-09-03T10:29:47.425" v="6432" actId="478"/>
          <ac:spMkLst>
            <pc:docMk/>
            <pc:sldMk cId="909214587" sldId="259"/>
            <ac:spMk id="29" creationId="{E52D393E-5AB3-47A5-9A96-BFBED587B905}"/>
          </ac:spMkLst>
        </pc:spChg>
        <pc:spChg chg="mod">
          <ac:chgData name="김주영" userId="eb8c9c51-312f-4856-9c4b-5094e8860475" providerId="ADAL" clId="{F664D300-80A1-480C-9B11-6A80A4DD81D8}" dt="2021-09-03T10:30:35.352" v="6443" actId="1076"/>
          <ac:spMkLst>
            <pc:docMk/>
            <pc:sldMk cId="909214587" sldId="259"/>
            <ac:spMk id="30" creationId="{77518A19-2C8A-4CD1-A0C4-D6537179515D}"/>
          </ac:spMkLst>
        </pc:spChg>
        <pc:spChg chg="del">
          <ac:chgData name="김주영" userId="eb8c9c51-312f-4856-9c4b-5094e8860475" providerId="ADAL" clId="{F664D300-80A1-480C-9B11-6A80A4DD81D8}" dt="2021-09-03T10:29:46.207" v="6429" actId="478"/>
          <ac:spMkLst>
            <pc:docMk/>
            <pc:sldMk cId="909214587" sldId="259"/>
            <ac:spMk id="31" creationId="{92A4AF5E-8ABD-43F4-A596-C44132FCD0BA}"/>
          </ac:spMkLst>
        </pc:spChg>
        <pc:spChg chg="del mod">
          <ac:chgData name="김주영" userId="eb8c9c51-312f-4856-9c4b-5094e8860475" providerId="ADAL" clId="{F664D300-80A1-480C-9B11-6A80A4DD81D8}" dt="2021-09-03T10:29:46.877" v="6431" actId="478"/>
          <ac:spMkLst>
            <pc:docMk/>
            <pc:sldMk cId="909214587" sldId="259"/>
            <ac:spMk id="32" creationId="{EFC301DF-D409-4E6A-AD8B-7D27A23F596C}"/>
          </ac:spMkLst>
        </pc:spChg>
        <pc:spChg chg="del">
          <ac:chgData name="김주영" userId="eb8c9c51-312f-4856-9c4b-5094e8860475" providerId="ADAL" clId="{F664D300-80A1-480C-9B11-6A80A4DD81D8}" dt="2021-09-03T10:29:51.820" v="6440" actId="478"/>
          <ac:spMkLst>
            <pc:docMk/>
            <pc:sldMk cId="909214587" sldId="259"/>
            <ac:spMk id="33" creationId="{BB126040-4046-446D-A96F-124C38B10640}"/>
          </ac:spMkLst>
        </pc:spChg>
        <pc:spChg chg="del">
          <ac:chgData name="김주영" userId="eb8c9c51-312f-4856-9c4b-5094e8860475" providerId="ADAL" clId="{F664D300-80A1-480C-9B11-6A80A4DD81D8}" dt="2021-09-03T10:29:49.583" v="6436" actId="478"/>
          <ac:spMkLst>
            <pc:docMk/>
            <pc:sldMk cId="909214587" sldId="259"/>
            <ac:spMk id="34" creationId="{59927D82-AC98-42F3-8488-E92CDFDBE564}"/>
          </ac:spMkLst>
        </pc:spChg>
        <pc:spChg chg="del">
          <ac:chgData name="김주영" userId="eb8c9c51-312f-4856-9c4b-5094e8860475" providerId="ADAL" clId="{F664D300-80A1-480C-9B11-6A80A4DD81D8}" dt="2021-09-03T10:29:49.137" v="6435" actId="478"/>
          <ac:spMkLst>
            <pc:docMk/>
            <pc:sldMk cId="909214587" sldId="259"/>
            <ac:spMk id="35" creationId="{FF2C3E28-56C8-42DC-B1CB-E2B0B50D7005}"/>
          </ac:spMkLst>
        </pc:spChg>
        <pc:spChg chg="del">
          <ac:chgData name="김주영" userId="eb8c9c51-312f-4856-9c4b-5094e8860475" providerId="ADAL" clId="{F664D300-80A1-480C-9B11-6A80A4DD81D8}" dt="2021-09-03T10:29:50.704" v="6438" actId="478"/>
          <ac:spMkLst>
            <pc:docMk/>
            <pc:sldMk cId="909214587" sldId="259"/>
            <ac:spMk id="36" creationId="{310CFE0E-7DFC-4B1B-8B9E-825B56BAD406}"/>
          </ac:spMkLst>
        </pc:spChg>
        <pc:spChg chg="del">
          <ac:chgData name="김주영" userId="eb8c9c51-312f-4856-9c4b-5094e8860475" providerId="ADAL" clId="{F664D300-80A1-480C-9B11-6A80A4DD81D8}" dt="2021-09-03T10:29:51.365" v="6439" actId="478"/>
          <ac:spMkLst>
            <pc:docMk/>
            <pc:sldMk cId="909214587" sldId="259"/>
            <ac:spMk id="37" creationId="{37D93A17-1392-4BE9-9894-E3077ADD2D92}"/>
          </ac:spMkLst>
        </pc:spChg>
        <pc:spChg chg="del">
          <ac:chgData name="김주영" userId="eb8c9c51-312f-4856-9c4b-5094e8860475" providerId="ADAL" clId="{F664D300-80A1-480C-9B11-6A80A4DD81D8}" dt="2021-09-03T10:29:48.764" v="6434" actId="478"/>
          <ac:spMkLst>
            <pc:docMk/>
            <pc:sldMk cId="909214587" sldId="259"/>
            <ac:spMk id="38" creationId="{D982C1E0-C250-4698-A514-9C2F9A800B54}"/>
          </ac:spMkLst>
        </pc:spChg>
        <pc:spChg chg="del">
          <ac:chgData name="김주영" userId="eb8c9c51-312f-4856-9c4b-5094e8860475" providerId="ADAL" clId="{F664D300-80A1-480C-9B11-6A80A4DD81D8}" dt="2021-09-03T10:29:47.979" v="6433" actId="478"/>
          <ac:spMkLst>
            <pc:docMk/>
            <pc:sldMk cId="909214587" sldId="259"/>
            <ac:spMk id="39" creationId="{308C13C4-B6A3-4FA0-8461-1C2D9AA66871}"/>
          </ac:spMkLst>
        </pc:spChg>
        <pc:spChg chg="del">
          <ac:chgData name="김주영" userId="eb8c9c51-312f-4856-9c4b-5094e8860475" providerId="ADAL" clId="{F664D300-80A1-480C-9B11-6A80A4DD81D8}" dt="2021-09-03T10:29:50.232" v="6437" actId="478"/>
          <ac:spMkLst>
            <pc:docMk/>
            <pc:sldMk cId="909214587" sldId="259"/>
            <ac:spMk id="40" creationId="{C139114E-0A7B-4AD3-94B4-9286B80D55A5}"/>
          </ac:spMkLst>
        </pc:spChg>
        <pc:spChg chg="add mod">
          <ac:chgData name="김주영" userId="eb8c9c51-312f-4856-9c4b-5094e8860475" providerId="ADAL" clId="{F664D300-80A1-480C-9B11-6A80A4DD81D8}" dt="2021-09-03T10:31:08.870" v="6458" actId="1076"/>
          <ac:spMkLst>
            <pc:docMk/>
            <pc:sldMk cId="909214587" sldId="259"/>
            <ac:spMk id="41" creationId="{907A5F57-A38C-48D0-9E3B-70A895897945}"/>
          </ac:spMkLst>
        </pc:spChg>
        <pc:spChg chg="add mod">
          <ac:chgData name="김주영" userId="eb8c9c51-312f-4856-9c4b-5094e8860475" providerId="ADAL" clId="{F664D300-80A1-480C-9B11-6A80A4DD81D8}" dt="2021-09-03T15:33:28.968" v="9523" actId="1076"/>
          <ac:spMkLst>
            <pc:docMk/>
            <pc:sldMk cId="909214587" sldId="259"/>
            <ac:spMk id="42" creationId="{32F6CEC5-FF16-4513-A94C-92250D5514F7}"/>
          </ac:spMkLst>
        </pc:spChg>
        <pc:spChg chg="add mod">
          <ac:chgData name="김주영" userId="eb8c9c51-312f-4856-9c4b-5094e8860475" providerId="ADAL" clId="{F664D300-80A1-480C-9B11-6A80A4DD81D8}" dt="2021-09-03T10:31:14.206" v="6460" actId="1076"/>
          <ac:spMkLst>
            <pc:docMk/>
            <pc:sldMk cId="909214587" sldId="259"/>
            <ac:spMk id="43" creationId="{0A6BBAAB-E38F-4048-9028-BEB5612D1D28}"/>
          </ac:spMkLst>
        </pc:spChg>
        <pc:spChg chg="add mod">
          <ac:chgData name="김주영" userId="eb8c9c51-312f-4856-9c4b-5094e8860475" providerId="ADAL" clId="{F664D300-80A1-480C-9B11-6A80A4DD81D8}" dt="2021-09-03T14:53:02.222" v="7276" actId="207"/>
          <ac:spMkLst>
            <pc:docMk/>
            <pc:sldMk cId="909214587" sldId="259"/>
            <ac:spMk id="44" creationId="{43855097-593E-4E0F-B182-2E0EC864CC89}"/>
          </ac:spMkLst>
        </pc:spChg>
        <pc:spChg chg="add mod">
          <ac:chgData name="김주영" userId="eb8c9c51-312f-4856-9c4b-5094e8860475" providerId="ADAL" clId="{F664D300-80A1-480C-9B11-6A80A4DD81D8}" dt="2021-09-03T10:31:18.970" v="6462" actId="1076"/>
          <ac:spMkLst>
            <pc:docMk/>
            <pc:sldMk cId="909214587" sldId="259"/>
            <ac:spMk id="45" creationId="{54D2DCDE-0599-4D4C-A14E-B54D10F8F0AA}"/>
          </ac:spMkLst>
        </pc:spChg>
        <pc:spChg chg="add mod">
          <ac:chgData name="김주영" userId="eb8c9c51-312f-4856-9c4b-5094e8860475" providerId="ADAL" clId="{F664D300-80A1-480C-9B11-6A80A4DD81D8}" dt="2021-09-03T10:32:43.104" v="6477" actId="207"/>
          <ac:spMkLst>
            <pc:docMk/>
            <pc:sldMk cId="909214587" sldId="259"/>
            <ac:spMk id="46" creationId="{7E5C7354-34A4-4EE0-8255-4D0101E45270}"/>
          </ac:spMkLst>
        </pc:spChg>
        <pc:spChg chg="add mod">
          <ac:chgData name="김주영" userId="eb8c9c51-312f-4856-9c4b-5094e8860475" providerId="ADAL" clId="{F664D300-80A1-480C-9B11-6A80A4DD81D8}" dt="2021-09-03T10:31:23.097" v="6464" actId="1076"/>
          <ac:spMkLst>
            <pc:docMk/>
            <pc:sldMk cId="909214587" sldId="259"/>
            <ac:spMk id="47" creationId="{E20C3564-B97D-4212-8692-F65033B89D8A}"/>
          </ac:spMkLst>
        </pc:spChg>
        <pc:spChg chg="add mod">
          <ac:chgData name="김주영" userId="eb8c9c51-312f-4856-9c4b-5094e8860475" providerId="ADAL" clId="{F664D300-80A1-480C-9B11-6A80A4DD81D8}" dt="2021-09-03T10:32:43.104" v="6477" actId="207"/>
          <ac:spMkLst>
            <pc:docMk/>
            <pc:sldMk cId="909214587" sldId="259"/>
            <ac:spMk id="48" creationId="{D716EF92-6C49-4764-AA0C-BA8DFA6F5263}"/>
          </ac:spMkLst>
        </pc:spChg>
        <pc:spChg chg="mod">
          <ac:chgData name="김주영" userId="eb8c9c51-312f-4856-9c4b-5094e8860475" providerId="ADAL" clId="{F664D300-80A1-480C-9B11-6A80A4DD81D8}" dt="2021-09-03T10:32:43.104" v="6477" actId="207"/>
          <ac:spMkLst>
            <pc:docMk/>
            <pc:sldMk cId="909214587" sldId="259"/>
            <ac:spMk id="49" creationId="{C1AE8ABD-3F11-481F-9FF8-C28399C3FEF5}"/>
          </ac:spMkLst>
        </pc:spChg>
        <pc:spChg chg="add mod">
          <ac:chgData name="김주영" userId="eb8c9c51-312f-4856-9c4b-5094e8860475" providerId="ADAL" clId="{F664D300-80A1-480C-9B11-6A80A4DD81D8}" dt="2021-09-03T10:31:29.312" v="6466" actId="1076"/>
          <ac:spMkLst>
            <pc:docMk/>
            <pc:sldMk cId="909214587" sldId="259"/>
            <ac:spMk id="50" creationId="{36DF365A-AE58-413F-B9F6-05B277692554}"/>
          </ac:spMkLst>
        </pc:spChg>
        <pc:spChg chg="add mod">
          <ac:chgData name="김주영" userId="eb8c9c51-312f-4856-9c4b-5094e8860475" providerId="ADAL" clId="{F664D300-80A1-480C-9B11-6A80A4DD81D8}" dt="2021-09-03T10:32:43.104" v="6477" actId="207"/>
          <ac:spMkLst>
            <pc:docMk/>
            <pc:sldMk cId="909214587" sldId="259"/>
            <ac:spMk id="51" creationId="{1F63B8E8-B10D-4EEF-B94D-E1C13814B7D2}"/>
          </ac:spMkLst>
        </pc:spChg>
        <pc:spChg chg="add mod">
          <ac:chgData name="김주영" userId="eb8c9c51-312f-4856-9c4b-5094e8860475" providerId="ADAL" clId="{F664D300-80A1-480C-9B11-6A80A4DD81D8}" dt="2021-09-03T10:31:40.920" v="6468" actId="1076"/>
          <ac:spMkLst>
            <pc:docMk/>
            <pc:sldMk cId="909214587" sldId="259"/>
            <ac:spMk id="52" creationId="{9A2AD0DF-84E7-4BC9-A0FF-10E6E062CB5B}"/>
          </ac:spMkLst>
        </pc:spChg>
        <pc:spChg chg="add mod">
          <ac:chgData name="김주영" userId="eb8c9c51-312f-4856-9c4b-5094e8860475" providerId="ADAL" clId="{F664D300-80A1-480C-9B11-6A80A4DD81D8}" dt="2021-09-03T10:32:43.104" v="6477" actId="207"/>
          <ac:spMkLst>
            <pc:docMk/>
            <pc:sldMk cId="909214587" sldId="259"/>
            <ac:spMk id="53" creationId="{66AADA64-0307-4B36-9536-E9AB0792FAF7}"/>
          </ac:spMkLst>
        </pc:spChg>
        <pc:spChg chg="add del mod">
          <ac:chgData name="김주영" userId="eb8c9c51-312f-4856-9c4b-5094e8860475" providerId="ADAL" clId="{F664D300-80A1-480C-9B11-6A80A4DD81D8}" dt="2021-09-03T10:34:26.494" v="6493" actId="478"/>
          <ac:spMkLst>
            <pc:docMk/>
            <pc:sldMk cId="909214587" sldId="259"/>
            <ac:spMk id="54" creationId="{BB413988-9E8C-424E-BA84-F3500679C390}"/>
          </ac:spMkLst>
        </pc:spChg>
        <pc:spChg chg="add mod">
          <ac:chgData name="김주영" userId="eb8c9c51-312f-4856-9c4b-5094e8860475" providerId="ADAL" clId="{F664D300-80A1-480C-9B11-6A80A4DD81D8}" dt="2021-09-03T15:14:54.826" v="8105" actId="1076"/>
          <ac:spMkLst>
            <pc:docMk/>
            <pc:sldMk cId="909214587" sldId="259"/>
            <ac:spMk id="65" creationId="{4616A9BE-6FBA-4B96-BEA7-306CB74FEE32}"/>
          </ac:spMkLst>
        </pc:spChg>
        <pc:spChg chg="add mod">
          <ac:chgData name="김주영" userId="eb8c9c51-312f-4856-9c4b-5094e8860475" providerId="ADAL" clId="{F664D300-80A1-480C-9B11-6A80A4DD81D8}" dt="2021-09-03T11:04:02.802" v="6823" actId="1076"/>
          <ac:spMkLst>
            <pc:docMk/>
            <pc:sldMk cId="909214587" sldId="259"/>
            <ac:spMk id="67" creationId="{40A3D9B7-207B-45E7-94EF-3D0E384F637F}"/>
          </ac:spMkLst>
        </pc:spChg>
        <pc:spChg chg="add mod">
          <ac:chgData name="김주영" userId="eb8c9c51-312f-4856-9c4b-5094e8860475" providerId="ADAL" clId="{F664D300-80A1-480C-9B11-6A80A4DD81D8}" dt="2021-09-03T11:04:02.802" v="6823" actId="1076"/>
          <ac:spMkLst>
            <pc:docMk/>
            <pc:sldMk cId="909214587" sldId="259"/>
            <ac:spMk id="76" creationId="{3BF54006-EBB9-4940-8516-A0325E9A9502}"/>
          </ac:spMkLst>
        </pc:spChg>
        <pc:spChg chg="add mod">
          <ac:chgData name="김주영" userId="eb8c9c51-312f-4856-9c4b-5094e8860475" providerId="ADAL" clId="{F664D300-80A1-480C-9B11-6A80A4DD81D8}" dt="2021-09-03T11:08:17.199" v="6924" actId="164"/>
          <ac:spMkLst>
            <pc:docMk/>
            <pc:sldMk cId="909214587" sldId="259"/>
            <ac:spMk id="84" creationId="{2C5AB20F-3C23-4E6C-B512-ED964CF9610C}"/>
          </ac:spMkLst>
        </pc:spChg>
        <pc:spChg chg="add mod ord">
          <ac:chgData name="김주영" userId="eb8c9c51-312f-4856-9c4b-5094e8860475" providerId="ADAL" clId="{F664D300-80A1-480C-9B11-6A80A4DD81D8}" dt="2021-09-03T11:04:02.802" v="6823" actId="1076"/>
          <ac:spMkLst>
            <pc:docMk/>
            <pc:sldMk cId="909214587" sldId="259"/>
            <ac:spMk id="86" creationId="{98B471B2-54FD-4D42-8C04-857AEC2EC46C}"/>
          </ac:spMkLst>
        </pc:spChg>
        <pc:spChg chg="add mod">
          <ac:chgData name="김주영" userId="eb8c9c51-312f-4856-9c4b-5094e8860475" providerId="ADAL" clId="{F664D300-80A1-480C-9B11-6A80A4DD81D8}" dt="2021-09-03T11:04:02.802" v="6823" actId="1076"/>
          <ac:spMkLst>
            <pc:docMk/>
            <pc:sldMk cId="909214587" sldId="259"/>
            <ac:spMk id="87" creationId="{B1DD23B1-6021-4B43-AB67-85935EC20C43}"/>
          </ac:spMkLst>
        </pc:spChg>
        <pc:spChg chg="add mod">
          <ac:chgData name="김주영" userId="eb8c9c51-312f-4856-9c4b-5094e8860475" providerId="ADAL" clId="{F664D300-80A1-480C-9B11-6A80A4DD81D8}" dt="2021-09-03T11:04:02.802" v="6823" actId="1076"/>
          <ac:spMkLst>
            <pc:docMk/>
            <pc:sldMk cId="909214587" sldId="259"/>
            <ac:spMk id="88" creationId="{E456812D-AED8-4977-8D6C-30B74DB53A9C}"/>
          </ac:spMkLst>
        </pc:spChg>
        <pc:spChg chg="add mod">
          <ac:chgData name="김주영" userId="eb8c9c51-312f-4856-9c4b-5094e8860475" providerId="ADAL" clId="{F664D300-80A1-480C-9B11-6A80A4DD81D8}" dt="2021-09-03T14:49:00.262" v="7117" actId="1076"/>
          <ac:spMkLst>
            <pc:docMk/>
            <pc:sldMk cId="909214587" sldId="259"/>
            <ac:spMk id="91" creationId="{7AE56D60-7990-4D67-8C2F-BCA7BCDA3BFD}"/>
          </ac:spMkLst>
        </pc:spChg>
        <pc:spChg chg="add mod">
          <ac:chgData name="김주영" userId="eb8c9c51-312f-4856-9c4b-5094e8860475" providerId="ADAL" clId="{F664D300-80A1-480C-9B11-6A80A4DD81D8}" dt="2021-09-03T11:16:02.471" v="7046" actId="164"/>
          <ac:spMkLst>
            <pc:docMk/>
            <pc:sldMk cId="909214587" sldId="259"/>
            <ac:spMk id="92" creationId="{1D2DA960-47EB-4123-864C-0030AC1F3BB9}"/>
          </ac:spMkLst>
        </pc:spChg>
        <pc:spChg chg="add mod">
          <ac:chgData name="김주영" userId="eb8c9c51-312f-4856-9c4b-5094e8860475" providerId="ADAL" clId="{F664D300-80A1-480C-9B11-6A80A4DD81D8}" dt="2021-09-03T11:16:02.471" v="7046" actId="164"/>
          <ac:spMkLst>
            <pc:docMk/>
            <pc:sldMk cId="909214587" sldId="259"/>
            <ac:spMk id="95" creationId="{4EA9CCF0-13C5-41E6-AB57-400A5836FF20}"/>
          </ac:spMkLst>
        </pc:spChg>
        <pc:spChg chg="add mod">
          <ac:chgData name="김주영" userId="eb8c9c51-312f-4856-9c4b-5094e8860475" providerId="ADAL" clId="{F664D300-80A1-480C-9B11-6A80A4DD81D8}" dt="2021-09-03T14:48:56.505" v="7116" actId="1076"/>
          <ac:spMkLst>
            <pc:docMk/>
            <pc:sldMk cId="909214587" sldId="259"/>
            <ac:spMk id="97" creationId="{60FFCE01-0645-4E53-AF2C-8A9031B888A3}"/>
          </ac:spMkLst>
        </pc:spChg>
        <pc:spChg chg="add mod ord">
          <ac:chgData name="김주영" userId="eb8c9c51-312f-4856-9c4b-5094e8860475" providerId="ADAL" clId="{F664D300-80A1-480C-9B11-6A80A4DD81D8}" dt="2021-09-03T15:15:12.476" v="8115" actId="14100"/>
          <ac:spMkLst>
            <pc:docMk/>
            <pc:sldMk cId="909214587" sldId="259"/>
            <ac:spMk id="101" creationId="{A582E5E5-56CF-4C1E-B949-004622258F2C}"/>
          </ac:spMkLst>
        </pc:spChg>
        <pc:spChg chg="mod topLvl">
          <ac:chgData name="김주영" userId="eb8c9c51-312f-4856-9c4b-5094e8860475" providerId="ADAL" clId="{F664D300-80A1-480C-9B11-6A80A4DD81D8}" dt="2021-09-03T11:16:02.471" v="7046" actId="164"/>
          <ac:spMkLst>
            <pc:docMk/>
            <pc:sldMk cId="909214587" sldId="259"/>
            <ac:spMk id="105" creationId="{F4ACFD32-0192-40D3-9969-163E3D3F3538}"/>
          </ac:spMkLst>
        </pc:spChg>
        <pc:spChg chg="add mod">
          <ac:chgData name="김주영" userId="eb8c9c51-312f-4856-9c4b-5094e8860475" providerId="ADAL" clId="{F664D300-80A1-480C-9B11-6A80A4DD81D8}" dt="2021-09-03T14:50:36.186" v="7130" actId="1076"/>
          <ac:spMkLst>
            <pc:docMk/>
            <pc:sldMk cId="909214587" sldId="259"/>
            <ac:spMk id="107" creationId="{3645CA63-A28C-4140-B4E9-6AA185D077DC}"/>
          </ac:spMkLst>
        </pc:spChg>
        <pc:spChg chg="add mod">
          <ac:chgData name="김주영" userId="eb8c9c51-312f-4856-9c4b-5094e8860475" providerId="ADAL" clId="{F664D300-80A1-480C-9B11-6A80A4DD81D8}" dt="2021-09-03T15:32:58.774" v="9516" actId="20577"/>
          <ac:spMkLst>
            <pc:docMk/>
            <pc:sldMk cId="909214587" sldId="259"/>
            <ac:spMk id="108" creationId="{AAD1C12D-B286-44C5-8653-6E129B1ED633}"/>
          </ac:spMkLst>
        </pc:spChg>
        <pc:spChg chg="add mod">
          <ac:chgData name="김주영" userId="eb8c9c51-312f-4856-9c4b-5094e8860475" providerId="ADAL" clId="{F664D300-80A1-480C-9B11-6A80A4DD81D8}" dt="2021-09-03T14:50:53.777" v="7165" actId="1076"/>
          <ac:spMkLst>
            <pc:docMk/>
            <pc:sldMk cId="909214587" sldId="259"/>
            <ac:spMk id="109" creationId="{19E50CD9-9C4B-4E68-81DC-D225AFA0FB57}"/>
          </ac:spMkLst>
        </pc:spChg>
        <pc:spChg chg="add mod">
          <ac:chgData name="김주영" userId="eb8c9c51-312f-4856-9c4b-5094e8860475" providerId="ADAL" clId="{F664D300-80A1-480C-9B11-6A80A4DD81D8}" dt="2021-09-03T11:15:56.500" v="7045" actId="164"/>
          <ac:spMkLst>
            <pc:docMk/>
            <pc:sldMk cId="909214587" sldId="259"/>
            <ac:spMk id="110" creationId="{B944B186-11ED-4893-8AA0-4D8066B689A4}"/>
          </ac:spMkLst>
        </pc:spChg>
        <pc:spChg chg="add mod">
          <ac:chgData name="김주영" userId="eb8c9c51-312f-4856-9c4b-5094e8860475" providerId="ADAL" clId="{F664D300-80A1-480C-9B11-6A80A4DD81D8}" dt="2021-09-03T11:15:56.500" v="7045" actId="164"/>
          <ac:spMkLst>
            <pc:docMk/>
            <pc:sldMk cId="909214587" sldId="259"/>
            <ac:spMk id="111" creationId="{1DFEF959-8E38-43F6-80BA-75811A68AB30}"/>
          </ac:spMkLst>
        </pc:spChg>
        <pc:spChg chg="add mod">
          <ac:chgData name="김주영" userId="eb8c9c51-312f-4856-9c4b-5094e8860475" providerId="ADAL" clId="{F664D300-80A1-480C-9B11-6A80A4DD81D8}" dt="2021-09-03T14:51:13.406" v="7171" actId="14100"/>
          <ac:spMkLst>
            <pc:docMk/>
            <pc:sldMk cId="909214587" sldId="259"/>
            <ac:spMk id="112" creationId="{43DD990A-986F-4498-8B84-CF9F1DC7694B}"/>
          </ac:spMkLst>
        </pc:spChg>
        <pc:spChg chg="add mod">
          <ac:chgData name="김주영" userId="eb8c9c51-312f-4856-9c4b-5094e8860475" providerId="ADAL" clId="{F664D300-80A1-480C-9B11-6A80A4DD81D8}" dt="2021-09-03T14:51:28.145" v="7176" actId="1076"/>
          <ac:spMkLst>
            <pc:docMk/>
            <pc:sldMk cId="909214587" sldId="259"/>
            <ac:spMk id="118" creationId="{016FBC3B-7A2E-4E97-8136-76F2FA84A710}"/>
          </ac:spMkLst>
        </pc:spChg>
        <pc:spChg chg="add mod">
          <ac:chgData name="김주영" userId="eb8c9c51-312f-4856-9c4b-5094e8860475" providerId="ADAL" clId="{F664D300-80A1-480C-9B11-6A80A4DD81D8}" dt="2021-09-03T11:16:02.471" v="7046" actId="164"/>
          <ac:spMkLst>
            <pc:docMk/>
            <pc:sldMk cId="909214587" sldId="259"/>
            <ac:spMk id="119" creationId="{CEEBE16F-C217-451C-9C26-26A6E3D3F43C}"/>
          </ac:spMkLst>
        </pc:spChg>
        <pc:spChg chg="add mod">
          <ac:chgData name="김주영" userId="eb8c9c51-312f-4856-9c4b-5094e8860475" providerId="ADAL" clId="{F664D300-80A1-480C-9B11-6A80A4DD81D8}" dt="2021-09-03T11:16:02.471" v="7046" actId="164"/>
          <ac:spMkLst>
            <pc:docMk/>
            <pc:sldMk cId="909214587" sldId="259"/>
            <ac:spMk id="120" creationId="{0AD5AB00-AA0A-412C-B311-3CA2BB69EB2A}"/>
          </ac:spMkLst>
        </pc:spChg>
        <pc:spChg chg="add mod">
          <ac:chgData name="김주영" userId="eb8c9c51-312f-4856-9c4b-5094e8860475" providerId="ADAL" clId="{F664D300-80A1-480C-9B11-6A80A4DD81D8}" dt="2021-09-03T11:16:02.471" v="7046" actId="164"/>
          <ac:spMkLst>
            <pc:docMk/>
            <pc:sldMk cId="909214587" sldId="259"/>
            <ac:spMk id="121" creationId="{1C577CEF-4F4A-4168-9BF8-DAD4976A9F78}"/>
          </ac:spMkLst>
        </pc:spChg>
        <pc:spChg chg="add mod">
          <ac:chgData name="김주영" userId="eb8c9c51-312f-4856-9c4b-5094e8860475" providerId="ADAL" clId="{F664D300-80A1-480C-9B11-6A80A4DD81D8}" dt="2021-09-03T15:32:52.193" v="9497" actId="20577"/>
          <ac:spMkLst>
            <pc:docMk/>
            <pc:sldMk cId="909214587" sldId="259"/>
            <ac:spMk id="126" creationId="{4E317793-8380-43F2-89B7-DB2571E0E4D1}"/>
          </ac:spMkLst>
        </pc:spChg>
        <pc:spChg chg="add mod ord">
          <ac:chgData name="김주영" userId="eb8c9c51-312f-4856-9c4b-5094e8860475" providerId="ADAL" clId="{F664D300-80A1-480C-9B11-6A80A4DD81D8}" dt="2021-09-03T11:32:58.312" v="7083" actId="14100"/>
          <ac:spMkLst>
            <pc:docMk/>
            <pc:sldMk cId="909214587" sldId="259"/>
            <ac:spMk id="128" creationId="{D21BC1C9-5849-40E1-A8F3-138FD6DFD27C}"/>
          </ac:spMkLst>
        </pc:spChg>
        <pc:spChg chg="add mod">
          <ac:chgData name="김주영" userId="eb8c9c51-312f-4856-9c4b-5094e8860475" providerId="ADAL" clId="{F664D300-80A1-480C-9B11-6A80A4DD81D8}" dt="2021-09-03T11:31:12.220" v="7048"/>
          <ac:spMkLst>
            <pc:docMk/>
            <pc:sldMk cId="909214587" sldId="259"/>
            <ac:spMk id="129" creationId="{CBC7269D-8ACB-446B-BEDB-532C7D9AF7BB}"/>
          </ac:spMkLst>
        </pc:spChg>
        <pc:spChg chg="add mod">
          <ac:chgData name="김주영" userId="eb8c9c51-312f-4856-9c4b-5094e8860475" providerId="ADAL" clId="{F664D300-80A1-480C-9B11-6A80A4DD81D8}" dt="2021-09-03T14:51:45.353" v="7207" actId="1076"/>
          <ac:spMkLst>
            <pc:docMk/>
            <pc:sldMk cId="909214587" sldId="259"/>
            <ac:spMk id="136" creationId="{C30A719E-EA84-43BD-85AB-ABB2D324668E}"/>
          </ac:spMkLst>
        </pc:spChg>
        <pc:spChg chg="add mod">
          <ac:chgData name="김주영" userId="eb8c9c51-312f-4856-9c4b-5094e8860475" providerId="ADAL" clId="{F664D300-80A1-480C-9B11-6A80A4DD81D8}" dt="2021-09-03T14:53:33.978" v="7281" actId="14100"/>
          <ac:spMkLst>
            <pc:docMk/>
            <pc:sldMk cId="909214587" sldId="259"/>
            <ac:spMk id="138" creationId="{1577792E-85F5-4894-AFB5-54155B67015D}"/>
          </ac:spMkLst>
        </pc:spChg>
        <pc:spChg chg="add mod">
          <ac:chgData name="김주영" userId="eb8c9c51-312f-4856-9c4b-5094e8860475" providerId="ADAL" clId="{F664D300-80A1-480C-9B11-6A80A4DD81D8}" dt="2021-09-03T14:53:58.946" v="7288" actId="1076"/>
          <ac:spMkLst>
            <pc:docMk/>
            <pc:sldMk cId="909214587" sldId="259"/>
            <ac:spMk id="140" creationId="{8849CC16-D9AA-49B7-9416-F18FB532E58D}"/>
          </ac:spMkLst>
        </pc:spChg>
        <pc:spChg chg="add mod">
          <ac:chgData name="김주영" userId="eb8c9c51-312f-4856-9c4b-5094e8860475" providerId="ADAL" clId="{F664D300-80A1-480C-9B11-6A80A4DD81D8}" dt="2021-09-03T14:54:28.758" v="7322" actId="20577"/>
          <ac:spMkLst>
            <pc:docMk/>
            <pc:sldMk cId="909214587" sldId="259"/>
            <ac:spMk id="141" creationId="{C2CFA70C-E78E-4283-BE40-F941EE00E389}"/>
          </ac:spMkLst>
        </pc:spChg>
        <pc:spChg chg="add mod">
          <ac:chgData name="김주영" userId="eb8c9c51-312f-4856-9c4b-5094e8860475" providerId="ADAL" clId="{F664D300-80A1-480C-9B11-6A80A4DD81D8}" dt="2021-09-03T14:55:03.447" v="7451" actId="20577"/>
          <ac:spMkLst>
            <pc:docMk/>
            <pc:sldMk cId="909214587" sldId="259"/>
            <ac:spMk id="142" creationId="{7B1AD47A-8DE3-4DF5-9D9F-024A7D6AA9BF}"/>
          </ac:spMkLst>
        </pc:spChg>
        <pc:spChg chg="add mod">
          <ac:chgData name="김주영" userId="eb8c9c51-312f-4856-9c4b-5094e8860475" providerId="ADAL" clId="{F664D300-80A1-480C-9B11-6A80A4DD81D8}" dt="2021-09-03T14:55:25.384" v="7457" actId="14100"/>
          <ac:spMkLst>
            <pc:docMk/>
            <pc:sldMk cId="909214587" sldId="259"/>
            <ac:spMk id="143" creationId="{9C3B2483-D672-4A8A-8E68-2DAE53F7947E}"/>
          </ac:spMkLst>
        </pc:spChg>
        <pc:spChg chg="add mod">
          <ac:chgData name="김주영" userId="eb8c9c51-312f-4856-9c4b-5094e8860475" providerId="ADAL" clId="{F664D300-80A1-480C-9B11-6A80A4DD81D8}" dt="2021-09-03T14:55:53.706" v="7505" actId="14100"/>
          <ac:spMkLst>
            <pc:docMk/>
            <pc:sldMk cId="909214587" sldId="259"/>
            <ac:spMk id="144" creationId="{F54D6275-F716-4262-A0E4-4BD070AE6CE5}"/>
          </ac:spMkLst>
        </pc:spChg>
        <pc:spChg chg="add mod">
          <ac:chgData name="김주영" userId="eb8c9c51-312f-4856-9c4b-5094e8860475" providerId="ADAL" clId="{F664D300-80A1-480C-9B11-6A80A4DD81D8}" dt="2021-09-03T14:55:48.412" v="7504" actId="20577"/>
          <ac:spMkLst>
            <pc:docMk/>
            <pc:sldMk cId="909214587" sldId="259"/>
            <ac:spMk id="145" creationId="{5F0F6B7C-F65B-4832-85AB-FCBE2B5682BD}"/>
          </ac:spMkLst>
        </pc:spChg>
        <pc:spChg chg="add mod">
          <ac:chgData name="김주영" userId="eb8c9c51-312f-4856-9c4b-5094e8860475" providerId="ADAL" clId="{F664D300-80A1-480C-9B11-6A80A4DD81D8}" dt="2021-09-03T14:56:14.854" v="7559" actId="20577"/>
          <ac:spMkLst>
            <pc:docMk/>
            <pc:sldMk cId="909214587" sldId="259"/>
            <ac:spMk id="146" creationId="{D7700419-6530-4E7E-AD46-EE5EC3C779AF}"/>
          </ac:spMkLst>
        </pc:spChg>
        <pc:spChg chg="add del mod">
          <ac:chgData name="김주영" userId="eb8c9c51-312f-4856-9c4b-5094e8860475" providerId="ADAL" clId="{F664D300-80A1-480C-9B11-6A80A4DD81D8}" dt="2021-09-03T15:32:37.113" v="9460" actId="478"/>
          <ac:spMkLst>
            <pc:docMk/>
            <pc:sldMk cId="909214587" sldId="259"/>
            <ac:spMk id="148" creationId="{7B6E221A-7C41-48FA-81FF-CCA1CA332685}"/>
          </ac:spMkLst>
        </pc:spChg>
        <pc:spChg chg="add mod">
          <ac:chgData name="김주영" userId="eb8c9c51-312f-4856-9c4b-5094e8860475" providerId="ADAL" clId="{F664D300-80A1-480C-9B11-6A80A4DD81D8}" dt="2021-09-03T15:15:34.336" v="8122" actId="14100"/>
          <ac:spMkLst>
            <pc:docMk/>
            <pc:sldMk cId="909214587" sldId="259"/>
            <ac:spMk id="149" creationId="{4F9156E4-30BB-4E0A-864A-EBF6B5DD3BDE}"/>
          </ac:spMkLst>
        </pc:spChg>
        <pc:spChg chg="add mod">
          <ac:chgData name="김주영" userId="eb8c9c51-312f-4856-9c4b-5094e8860475" providerId="ADAL" clId="{F664D300-80A1-480C-9B11-6A80A4DD81D8}" dt="2021-09-03T15:15:57.650" v="8141" actId="1076"/>
          <ac:spMkLst>
            <pc:docMk/>
            <pc:sldMk cId="909214587" sldId="259"/>
            <ac:spMk id="151" creationId="{C84A8A7A-465B-41C4-B428-2AE8A636551C}"/>
          </ac:spMkLst>
        </pc:spChg>
        <pc:spChg chg="add mod">
          <ac:chgData name="김주영" userId="eb8c9c51-312f-4856-9c4b-5094e8860475" providerId="ADAL" clId="{F664D300-80A1-480C-9B11-6A80A4DD81D8}" dt="2021-09-03T15:16:07.275" v="8144" actId="14100"/>
          <ac:spMkLst>
            <pc:docMk/>
            <pc:sldMk cId="909214587" sldId="259"/>
            <ac:spMk id="152" creationId="{DFC81060-894C-465D-9971-52D9A2B734C1}"/>
          </ac:spMkLst>
        </pc:spChg>
        <pc:spChg chg="add mod">
          <ac:chgData name="김주영" userId="eb8c9c51-312f-4856-9c4b-5094e8860475" providerId="ADAL" clId="{F664D300-80A1-480C-9B11-6A80A4DD81D8}" dt="2021-09-03T15:16:41.754" v="8226" actId="1076"/>
          <ac:spMkLst>
            <pc:docMk/>
            <pc:sldMk cId="909214587" sldId="259"/>
            <ac:spMk id="154" creationId="{369593F7-80CB-42BC-A3C9-C7ABA8B4C2FA}"/>
          </ac:spMkLst>
        </pc:spChg>
        <pc:spChg chg="add mod">
          <ac:chgData name="김주영" userId="eb8c9c51-312f-4856-9c4b-5094e8860475" providerId="ADAL" clId="{F664D300-80A1-480C-9B11-6A80A4DD81D8}" dt="2021-09-03T15:33:34.420" v="9525" actId="1076"/>
          <ac:spMkLst>
            <pc:docMk/>
            <pc:sldMk cId="909214587" sldId="259"/>
            <ac:spMk id="156" creationId="{B9C6F985-37B7-4873-9ED9-DB8ED36E5AFB}"/>
          </ac:spMkLst>
        </pc:spChg>
        <pc:spChg chg="add mod">
          <ac:chgData name="김주영" userId="eb8c9c51-312f-4856-9c4b-5094e8860475" providerId="ADAL" clId="{F664D300-80A1-480C-9B11-6A80A4DD81D8}" dt="2021-09-03T15:33:40.153" v="9547"/>
          <ac:spMkLst>
            <pc:docMk/>
            <pc:sldMk cId="909214587" sldId="259"/>
            <ac:spMk id="157" creationId="{18A3934D-B595-4987-BBD3-8EBBAE5B3AC5}"/>
          </ac:spMkLst>
        </pc:spChg>
        <pc:spChg chg="add mod">
          <ac:chgData name="김주영" userId="eb8c9c51-312f-4856-9c4b-5094e8860475" providerId="ADAL" clId="{F664D300-80A1-480C-9B11-6A80A4DD81D8}" dt="2021-09-03T15:33:54.371" v="9625" actId="20577"/>
          <ac:spMkLst>
            <pc:docMk/>
            <pc:sldMk cId="909214587" sldId="259"/>
            <ac:spMk id="158" creationId="{823B2666-C4EE-4BFD-AD67-02EAFCE5D876}"/>
          </ac:spMkLst>
        </pc:spChg>
        <pc:grpChg chg="add mod">
          <ac:chgData name="김주영" userId="eb8c9c51-312f-4856-9c4b-5094e8860475" providerId="ADAL" clId="{F664D300-80A1-480C-9B11-6A80A4DD81D8}" dt="2021-09-03T14:47:49.182" v="7102" actId="1076"/>
          <ac:grpSpMkLst>
            <pc:docMk/>
            <pc:sldMk cId="909214587" sldId="259"/>
            <ac:grpSpMk id="6" creationId="{C860C561-5E52-474B-B6C7-95AD6F9CF8DC}"/>
          </ac:grpSpMkLst>
        </pc:grpChg>
        <pc:grpChg chg="add mod">
          <ac:chgData name="김주영" userId="eb8c9c51-312f-4856-9c4b-5094e8860475" providerId="ADAL" clId="{F664D300-80A1-480C-9B11-6A80A4DD81D8}" dt="2021-09-03T11:07:21.045" v="6913" actId="164"/>
          <ac:grpSpMkLst>
            <pc:docMk/>
            <pc:sldMk cId="909214587" sldId="259"/>
            <ac:grpSpMk id="96" creationId="{D811D2EF-99CB-4C0B-B221-199574E6F761}"/>
          </ac:grpSpMkLst>
        </pc:grpChg>
        <pc:grpChg chg="add del mod">
          <ac:chgData name="김주영" userId="eb8c9c51-312f-4856-9c4b-5094e8860475" providerId="ADAL" clId="{F664D300-80A1-480C-9B11-6A80A4DD81D8}" dt="2021-09-03T11:07:41.465" v="6918" actId="165"/>
          <ac:grpSpMkLst>
            <pc:docMk/>
            <pc:sldMk cId="909214587" sldId="259"/>
            <ac:grpSpMk id="97" creationId="{3315459A-1857-4C2C-9449-0437ABA93E4E}"/>
          </ac:grpSpMkLst>
        </pc:grpChg>
        <pc:grpChg chg="add mod">
          <ac:chgData name="김주영" userId="eb8c9c51-312f-4856-9c4b-5094e8860475" providerId="ADAL" clId="{F664D300-80A1-480C-9B11-6A80A4DD81D8}" dt="2021-09-03T11:08:17.199" v="6924" actId="164"/>
          <ac:grpSpMkLst>
            <pc:docMk/>
            <pc:sldMk cId="909214587" sldId="259"/>
            <ac:grpSpMk id="100" creationId="{D08FE3C5-1D6A-4F45-8555-05A2F577BCD3}"/>
          </ac:grpSpMkLst>
        </pc:grpChg>
        <pc:grpChg chg="add del mod">
          <ac:chgData name="김주영" userId="eb8c9c51-312f-4856-9c4b-5094e8860475" providerId="ADAL" clId="{F664D300-80A1-480C-9B11-6A80A4DD81D8}" dt="2021-09-03T11:08:34.367" v="6927" actId="165"/>
          <ac:grpSpMkLst>
            <pc:docMk/>
            <pc:sldMk cId="909214587" sldId="259"/>
            <ac:grpSpMk id="101" creationId="{A05A22CF-42FB-4A03-8067-94817608886B}"/>
          </ac:grpSpMkLst>
        </pc:grpChg>
        <pc:grpChg chg="add mod">
          <ac:chgData name="김주영" userId="eb8c9c51-312f-4856-9c4b-5094e8860475" providerId="ADAL" clId="{F664D300-80A1-480C-9B11-6A80A4DD81D8}" dt="2021-09-03T11:16:02.471" v="7046" actId="164"/>
          <ac:grpSpMkLst>
            <pc:docMk/>
            <pc:sldMk cId="909214587" sldId="259"/>
            <ac:grpSpMk id="114" creationId="{0BD3577E-4075-415B-8AFC-20F0A4A8C891}"/>
          </ac:grpSpMkLst>
        </pc:grpChg>
        <pc:grpChg chg="add mod">
          <ac:chgData name="김주영" userId="eb8c9c51-312f-4856-9c4b-5094e8860475" providerId="ADAL" clId="{F664D300-80A1-480C-9B11-6A80A4DD81D8}" dt="2021-09-03T11:16:02.471" v="7046" actId="164"/>
          <ac:grpSpMkLst>
            <pc:docMk/>
            <pc:sldMk cId="909214587" sldId="259"/>
            <ac:grpSpMk id="123" creationId="{70374068-92D6-46D4-A975-CC53FCC91906}"/>
          </ac:grpSpMkLst>
        </pc:grpChg>
        <pc:grpChg chg="add mod">
          <ac:chgData name="김주영" userId="eb8c9c51-312f-4856-9c4b-5094e8860475" providerId="ADAL" clId="{F664D300-80A1-480C-9B11-6A80A4DD81D8}" dt="2021-09-03T11:15:56.500" v="7045" actId="164"/>
          <ac:grpSpMkLst>
            <pc:docMk/>
            <pc:sldMk cId="909214587" sldId="259"/>
            <ac:grpSpMk id="126" creationId="{26130E84-46A0-4F75-B1D6-3E09CD8FD3CC}"/>
          </ac:grpSpMkLst>
        </pc:grpChg>
        <pc:grpChg chg="add mod">
          <ac:chgData name="김주영" userId="eb8c9c51-312f-4856-9c4b-5094e8860475" providerId="ADAL" clId="{F664D300-80A1-480C-9B11-6A80A4DD81D8}" dt="2021-09-03T11:16:04.842" v="7047" actId="1076"/>
          <ac:grpSpMkLst>
            <pc:docMk/>
            <pc:sldMk cId="909214587" sldId="259"/>
            <ac:grpSpMk id="127" creationId="{C57A922D-A182-44A9-A303-6347F3C9DBDA}"/>
          </ac:grpSpMkLst>
        </pc:grpChg>
        <pc:grpChg chg="add mod">
          <ac:chgData name="김주영" userId="eb8c9c51-312f-4856-9c4b-5094e8860475" providerId="ADAL" clId="{F664D300-80A1-480C-9B11-6A80A4DD81D8}" dt="2021-09-03T11:33:14.745" v="7084"/>
          <ac:grpSpMkLst>
            <pc:docMk/>
            <pc:sldMk cId="909214587" sldId="259"/>
            <ac:grpSpMk id="130" creationId="{8FB1A750-2D85-4BF7-BBCF-B1278BB2814A}"/>
          </ac:grpSpMkLst>
        </pc:grpChg>
        <pc:grpChg chg="add mod">
          <ac:chgData name="김주영" userId="eb8c9c51-312f-4856-9c4b-5094e8860475" providerId="ADAL" clId="{F664D300-80A1-480C-9B11-6A80A4DD81D8}" dt="2021-09-03T11:33:14.745" v="7084"/>
          <ac:grpSpMkLst>
            <pc:docMk/>
            <pc:sldMk cId="909214587" sldId="259"/>
            <ac:grpSpMk id="133" creationId="{B3123705-8B67-4D1A-B7C0-0CEC7AEE7F80}"/>
          </ac:grpSpMkLst>
        </pc:grpChg>
        <pc:picChg chg="add del mod modCrop">
          <ac:chgData name="김주영" userId="eb8c9c51-312f-4856-9c4b-5094e8860475" providerId="ADAL" clId="{F664D300-80A1-480C-9B11-6A80A4DD81D8}" dt="2021-09-03T10:35:25.507" v="6498" actId="478"/>
          <ac:picMkLst>
            <pc:docMk/>
            <pc:sldMk cId="909214587" sldId="259"/>
            <ac:picMk id="4" creationId="{3B03F909-C896-4129-9674-C2C09930F4E0}"/>
          </ac:picMkLst>
        </pc:picChg>
        <pc:picChg chg="del">
          <ac:chgData name="김주영" userId="eb8c9c51-312f-4856-9c4b-5094e8860475" providerId="ADAL" clId="{F664D300-80A1-480C-9B11-6A80A4DD81D8}" dt="2021-09-03T10:29:35.691" v="6402" actId="478"/>
          <ac:picMkLst>
            <pc:docMk/>
            <pc:sldMk cId="909214587" sldId="259"/>
            <ac:picMk id="6" creationId="{2651E4DC-9BD7-4CF0-9EB5-B2999F8A0F1B}"/>
          </ac:picMkLst>
        </pc:picChg>
        <pc:picChg chg="del">
          <ac:chgData name="김주영" userId="eb8c9c51-312f-4856-9c4b-5094e8860475" providerId="ADAL" clId="{F664D300-80A1-480C-9B11-6A80A4DD81D8}" dt="2021-09-03T10:29:35.691" v="6402" actId="478"/>
          <ac:picMkLst>
            <pc:docMk/>
            <pc:sldMk cId="909214587" sldId="259"/>
            <ac:picMk id="7" creationId="{926103EF-B7FF-464B-A6A2-5169537ACDB8}"/>
          </ac:picMkLst>
        </pc:picChg>
        <pc:picChg chg="add mod">
          <ac:chgData name="김주영" userId="eb8c9c51-312f-4856-9c4b-5094e8860475" providerId="ADAL" clId="{F664D300-80A1-480C-9B11-6A80A4DD81D8}" dt="2021-09-03T15:15:03.543" v="8113" actId="1035"/>
          <ac:picMkLst>
            <pc:docMk/>
            <pc:sldMk cId="909214587" sldId="259"/>
            <ac:picMk id="24" creationId="{08CBC4EC-C6A9-4895-A446-B7A3F2743CFE}"/>
          </ac:picMkLst>
        </pc:picChg>
        <pc:picChg chg="add mod modCrop">
          <ac:chgData name="김주영" userId="eb8c9c51-312f-4856-9c4b-5094e8860475" providerId="ADAL" clId="{F664D300-80A1-480C-9B11-6A80A4DD81D8}" dt="2021-09-03T11:04:02.802" v="6823" actId="1076"/>
          <ac:picMkLst>
            <pc:docMk/>
            <pc:sldMk cId="909214587" sldId="259"/>
            <ac:picMk id="26" creationId="{36DEDEC5-E7EB-4D50-8E49-37E9CE85D28E}"/>
          </ac:picMkLst>
        </pc:picChg>
        <pc:picChg chg="del">
          <ac:chgData name="김주영" userId="eb8c9c51-312f-4856-9c4b-5094e8860475" providerId="ADAL" clId="{F664D300-80A1-480C-9B11-6A80A4DD81D8}" dt="2021-09-03T10:32:51.424" v="6479" actId="478"/>
          <ac:picMkLst>
            <pc:docMk/>
            <pc:sldMk cId="909214587" sldId="259"/>
            <ac:picMk id="27" creationId="{4A524F83-6F35-4DE8-BE15-8AAC26D51D71}"/>
          </ac:picMkLst>
        </pc:picChg>
        <pc:picChg chg="add mod">
          <ac:chgData name="김주영" userId="eb8c9c51-312f-4856-9c4b-5094e8860475" providerId="ADAL" clId="{F664D300-80A1-480C-9B11-6A80A4DD81D8}" dt="2021-09-03T11:04:02.802" v="6823" actId="1076"/>
          <ac:picMkLst>
            <pc:docMk/>
            <pc:sldMk cId="909214587" sldId="259"/>
            <ac:picMk id="69" creationId="{3A0C78F6-F8BD-4C61-832D-FC96A4466267}"/>
          </ac:picMkLst>
        </pc:picChg>
        <pc:picChg chg="add mod">
          <ac:chgData name="김주영" userId="eb8c9c51-312f-4856-9c4b-5094e8860475" providerId="ADAL" clId="{F664D300-80A1-480C-9B11-6A80A4DD81D8}" dt="2021-09-03T11:04:02.802" v="6823" actId="1076"/>
          <ac:picMkLst>
            <pc:docMk/>
            <pc:sldMk cId="909214587" sldId="259"/>
            <ac:picMk id="71" creationId="{3E555E06-3BEE-4E49-854E-F8F67FDF9FE7}"/>
          </ac:picMkLst>
        </pc:picChg>
        <pc:picChg chg="add mod">
          <ac:chgData name="김주영" userId="eb8c9c51-312f-4856-9c4b-5094e8860475" providerId="ADAL" clId="{F664D300-80A1-480C-9B11-6A80A4DD81D8}" dt="2021-09-03T11:08:17.199" v="6924" actId="164"/>
          <ac:picMkLst>
            <pc:docMk/>
            <pc:sldMk cId="909214587" sldId="259"/>
            <ac:picMk id="73" creationId="{E74DF5BE-A510-4E85-837E-BD3605203E00}"/>
          </ac:picMkLst>
        </pc:picChg>
        <pc:picChg chg="add del mod">
          <ac:chgData name="김주영" userId="eb8c9c51-312f-4856-9c4b-5094e8860475" providerId="ADAL" clId="{F664D300-80A1-480C-9B11-6A80A4DD81D8}" dt="2021-09-03T10:57:17.715" v="6787" actId="478"/>
          <ac:picMkLst>
            <pc:docMk/>
            <pc:sldMk cId="909214587" sldId="259"/>
            <ac:picMk id="74" creationId="{3A31A931-9866-4E5D-9286-631784BE5A26}"/>
          </ac:picMkLst>
        </pc:picChg>
        <pc:picChg chg="add mod">
          <ac:chgData name="김주영" userId="eb8c9c51-312f-4856-9c4b-5094e8860475" providerId="ADAL" clId="{F664D300-80A1-480C-9B11-6A80A4DD81D8}" dt="2021-09-03T11:07:21.045" v="6913" actId="164"/>
          <ac:picMkLst>
            <pc:docMk/>
            <pc:sldMk cId="909214587" sldId="259"/>
            <ac:picMk id="75" creationId="{AC1658C8-B7B9-4F07-888B-26B4F02B2612}"/>
          </ac:picMkLst>
        </pc:picChg>
        <pc:picChg chg="add mod">
          <ac:chgData name="김주영" userId="eb8c9c51-312f-4856-9c4b-5094e8860475" providerId="ADAL" clId="{F664D300-80A1-480C-9B11-6A80A4DD81D8}" dt="2021-09-03T14:48:56.505" v="7116" actId="1076"/>
          <ac:picMkLst>
            <pc:docMk/>
            <pc:sldMk cId="909214587" sldId="259"/>
            <ac:picMk id="85" creationId="{1CBF4142-9ABF-4ABB-B758-2E6B69A666C9}"/>
          </ac:picMkLst>
        </pc:picChg>
        <pc:picChg chg="add mod">
          <ac:chgData name="김주영" userId="eb8c9c51-312f-4856-9c4b-5094e8860475" providerId="ADAL" clId="{F664D300-80A1-480C-9B11-6A80A4DD81D8}" dt="2021-09-03T14:47:47.370" v="7101" actId="164"/>
          <ac:picMkLst>
            <pc:docMk/>
            <pc:sldMk cId="909214587" sldId="259"/>
            <ac:picMk id="89" creationId="{5254699C-E966-4596-AEF2-E93B37E314B8}"/>
          </ac:picMkLst>
        </pc:picChg>
        <pc:picChg chg="add mod">
          <ac:chgData name="김주영" userId="eb8c9c51-312f-4856-9c4b-5094e8860475" providerId="ADAL" clId="{F664D300-80A1-480C-9B11-6A80A4DD81D8}" dt="2021-09-03T14:47:47.370" v="7101" actId="164"/>
          <ac:picMkLst>
            <pc:docMk/>
            <pc:sldMk cId="909214587" sldId="259"/>
            <ac:picMk id="90" creationId="{3DDFC9F9-F241-430A-AAF1-EBB941BA5E88}"/>
          </ac:picMkLst>
        </pc:picChg>
        <pc:picChg chg="add mod">
          <ac:chgData name="김주영" userId="eb8c9c51-312f-4856-9c4b-5094e8860475" providerId="ADAL" clId="{F664D300-80A1-480C-9B11-6A80A4DD81D8}" dt="2021-09-03T11:16:02.471" v="7046" actId="164"/>
          <ac:picMkLst>
            <pc:docMk/>
            <pc:sldMk cId="909214587" sldId="259"/>
            <ac:picMk id="93" creationId="{AFF091B3-82EB-435D-9EAB-863FA712060A}"/>
          </ac:picMkLst>
        </pc:picChg>
        <pc:picChg chg="add mod">
          <ac:chgData name="김주영" userId="eb8c9c51-312f-4856-9c4b-5094e8860475" providerId="ADAL" clId="{F664D300-80A1-480C-9B11-6A80A4DD81D8}" dt="2021-09-03T11:16:02.471" v="7046" actId="164"/>
          <ac:picMkLst>
            <pc:docMk/>
            <pc:sldMk cId="909214587" sldId="259"/>
            <ac:picMk id="94" creationId="{BC64CB32-1BDA-409A-9540-25F522BE8582}"/>
          </ac:picMkLst>
        </pc:picChg>
        <pc:picChg chg="mod topLvl">
          <ac:chgData name="김주영" userId="eb8c9c51-312f-4856-9c4b-5094e8860475" providerId="ADAL" clId="{F664D300-80A1-480C-9B11-6A80A4DD81D8}" dt="2021-09-03T11:16:02.471" v="7046" actId="164"/>
          <ac:picMkLst>
            <pc:docMk/>
            <pc:sldMk cId="909214587" sldId="259"/>
            <ac:picMk id="98" creationId="{D5FEF437-4EAF-4FAC-BE3B-89256E6F5442}"/>
          </ac:picMkLst>
        </pc:picChg>
        <pc:picChg chg="mod topLvl">
          <ac:chgData name="김주영" userId="eb8c9c51-312f-4856-9c4b-5094e8860475" providerId="ADAL" clId="{F664D300-80A1-480C-9B11-6A80A4DD81D8}" dt="2021-09-03T11:16:02.471" v="7046" actId="164"/>
          <ac:picMkLst>
            <pc:docMk/>
            <pc:sldMk cId="909214587" sldId="259"/>
            <ac:picMk id="102" creationId="{463ABADB-F292-4A6E-9401-2443A36C0B5C}"/>
          </ac:picMkLst>
        </pc:picChg>
        <pc:picChg chg="add del mod">
          <ac:chgData name="김주영" userId="eb8c9c51-312f-4856-9c4b-5094e8860475" providerId="ADAL" clId="{F664D300-80A1-480C-9B11-6A80A4DD81D8}" dt="2021-09-03T11:12:23.717" v="7007" actId="478"/>
          <ac:picMkLst>
            <pc:docMk/>
            <pc:sldMk cId="909214587" sldId="259"/>
            <ac:picMk id="109" creationId="{714AFCF4-D0A9-4580-9884-68C0646D4C84}"/>
          </ac:picMkLst>
        </pc:picChg>
        <pc:picChg chg="add mod">
          <ac:chgData name="김주영" userId="eb8c9c51-312f-4856-9c4b-5094e8860475" providerId="ADAL" clId="{F664D300-80A1-480C-9B11-6A80A4DD81D8}" dt="2021-09-03T11:15:56.500" v="7045" actId="164"/>
          <ac:picMkLst>
            <pc:docMk/>
            <pc:sldMk cId="909214587" sldId="259"/>
            <ac:picMk id="113" creationId="{1F770F13-799F-436C-9EB9-CA1061E7F256}"/>
          </ac:picMkLst>
        </pc:picChg>
        <pc:picChg chg="add mod">
          <ac:chgData name="김주영" userId="eb8c9c51-312f-4856-9c4b-5094e8860475" providerId="ADAL" clId="{F664D300-80A1-480C-9B11-6A80A4DD81D8}" dt="2021-09-03T11:16:02.471" v="7046" actId="164"/>
          <ac:picMkLst>
            <pc:docMk/>
            <pc:sldMk cId="909214587" sldId="259"/>
            <ac:picMk id="122" creationId="{879D4516-CA40-40C1-8822-349E4D54D59C}"/>
          </ac:picMkLst>
        </pc:picChg>
        <pc:picChg chg="add mod">
          <ac:chgData name="김주영" userId="eb8c9c51-312f-4856-9c4b-5094e8860475" providerId="ADAL" clId="{F664D300-80A1-480C-9B11-6A80A4DD81D8}" dt="2021-09-03T14:52:12.810" v="7210" actId="1076"/>
          <ac:picMkLst>
            <pc:docMk/>
            <pc:sldMk cId="909214587" sldId="259"/>
            <ac:picMk id="137" creationId="{DAC292D0-5AEE-4F71-AC20-DB951FC8B8FF}"/>
          </ac:picMkLst>
        </pc:picChg>
        <pc:cxnChg chg="add del">
          <ac:chgData name="김주영" userId="eb8c9c51-312f-4856-9c4b-5094e8860475" providerId="ADAL" clId="{F664D300-80A1-480C-9B11-6A80A4DD81D8}" dt="2021-09-03T10:41:14.009" v="6508" actId="11529"/>
          <ac:cxnSpMkLst>
            <pc:docMk/>
            <pc:sldMk cId="909214587" sldId="259"/>
            <ac:cxnSpMk id="56" creationId="{493DB23C-61D3-48AB-8991-A08F2E4FD53A}"/>
          </ac:cxnSpMkLst>
        </pc:cxnChg>
        <pc:cxnChg chg="add mod">
          <ac:chgData name="김주영" userId="eb8c9c51-312f-4856-9c4b-5094e8860475" providerId="ADAL" clId="{F664D300-80A1-480C-9B11-6A80A4DD81D8}" dt="2021-09-03T11:04:02.802" v="6823" actId="1076"/>
          <ac:cxnSpMkLst>
            <pc:docMk/>
            <pc:sldMk cId="909214587" sldId="259"/>
            <ac:cxnSpMk id="58" creationId="{A3C01216-38CC-4310-BD9D-CDAA72447F57}"/>
          </ac:cxnSpMkLst>
        </pc:cxnChg>
        <pc:cxnChg chg="add mod">
          <ac:chgData name="김주영" userId="eb8c9c51-312f-4856-9c4b-5094e8860475" providerId="ADAL" clId="{F664D300-80A1-480C-9B11-6A80A4DD81D8}" dt="2021-09-03T11:04:02.802" v="6823" actId="1076"/>
          <ac:cxnSpMkLst>
            <pc:docMk/>
            <pc:sldMk cId="909214587" sldId="259"/>
            <ac:cxnSpMk id="62" creationId="{9EC318C2-D16F-4F18-AE7D-63BE0CE7B702}"/>
          </ac:cxnSpMkLst>
        </pc:cxnChg>
        <pc:cxnChg chg="add mod">
          <ac:chgData name="김주영" userId="eb8c9c51-312f-4856-9c4b-5094e8860475" providerId="ADAL" clId="{F664D300-80A1-480C-9B11-6A80A4DD81D8}" dt="2021-09-03T11:07:21.045" v="6913" actId="164"/>
          <ac:cxnSpMkLst>
            <pc:docMk/>
            <pc:sldMk cId="909214587" sldId="259"/>
            <ac:cxnSpMk id="78" creationId="{0DED7DC4-CA4B-42B0-B0EE-59B723C8E080}"/>
          </ac:cxnSpMkLst>
        </pc:cxnChg>
        <pc:cxnChg chg="add mod">
          <ac:chgData name="김주영" userId="eb8c9c51-312f-4856-9c4b-5094e8860475" providerId="ADAL" clId="{F664D300-80A1-480C-9B11-6A80A4DD81D8}" dt="2021-09-03T11:08:17.199" v="6924" actId="164"/>
          <ac:cxnSpMkLst>
            <pc:docMk/>
            <pc:sldMk cId="909214587" sldId="259"/>
            <ac:cxnSpMk id="80" creationId="{9A06F39B-868F-4584-BFB2-CD58417A307D}"/>
          </ac:cxnSpMkLst>
        </pc:cxnChg>
        <pc:cxnChg chg="add mod">
          <ac:chgData name="김주영" userId="eb8c9c51-312f-4856-9c4b-5094e8860475" providerId="ADAL" clId="{F664D300-80A1-480C-9B11-6A80A4DD81D8}" dt="2021-09-03T14:47:09.870" v="7089" actId="14100"/>
          <ac:cxnSpMkLst>
            <pc:docMk/>
            <pc:sldMk cId="909214587" sldId="259"/>
            <ac:cxnSpMk id="81" creationId="{07A461C5-BB99-4E85-9B49-1EA2AB31D31B}"/>
          </ac:cxnSpMkLst>
        </pc:cxnChg>
        <pc:cxnChg chg="add mod">
          <ac:chgData name="김주영" userId="eb8c9c51-312f-4856-9c4b-5094e8860475" providerId="ADAL" clId="{F664D300-80A1-480C-9B11-6A80A4DD81D8}" dt="2021-09-03T11:08:17.199" v="6924" actId="164"/>
          <ac:cxnSpMkLst>
            <pc:docMk/>
            <pc:sldMk cId="909214587" sldId="259"/>
            <ac:cxnSpMk id="82" creationId="{B2B3683E-9508-4578-A997-52D9AB987BA6}"/>
          </ac:cxnSpMkLst>
        </pc:cxnChg>
        <pc:cxnChg chg="add mod">
          <ac:chgData name="김주영" userId="eb8c9c51-312f-4856-9c4b-5094e8860475" providerId="ADAL" clId="{F664D300-80A1-480C-9B11-6A80A4DD81D8}" dt="2021-09-03T14:47:23.902" v="7092" actId="1076"/>
          <ac:cxnSpMkLst>
            <pc:docMk/>
            <pc:sldMk cId="909214587" sldId="259"/>
            <ac:cxnSpMk id="83" creationId="{7DDAD55F-2571-4A32-9E73-E9E01F631B9D}"/>
          </ac:cxnSpMkLst>
        </pc:cxnChg>
        <pc:cxnChg chg="mod topLvl">
          <ac:chgData name="김주영" userId="eb8c9c51-312f-4856-9c4b-5094e8860475" providerId="ADAL" clId="{F664D300-80A1-480C-9B11-6A80A4DD81D8}" dt="2021-09-03T11:16:02.471" v="7046" actId="164"/>
          <ac:cxnSpMkLst>
            <pc:docMk/>
            <pc:sldMk cId="909214587" sldId="259"/>
            <ac:cxnSpMk id="99" creationId="{811992D3-C3B2-4A33-9157-94EC9B1312EE}"/>
          </ac:cxnSpMkLst>
        </pc:cxnChg>
        <pc:cxnChg chg="mod topLvl">
          <ac:chgData name="김주영" userId="eb8c9c51-312f-4856-9c4b-5094e8860475" providerId="ADAL" clId="{F664D300-80A1-480C-9B11-6A80A4DD81D8}" dt="2021-09-03T11:16:02.471" v="7046" actId="164"/>
          <ac:cxnSpMkLst>
            <pc:docMk/>
            <pc:sldMk cId="909214587" sldId="259"/>
            <ac:cxnSpMk id="103" creationId="{B7D03C81-03A0-4204-9FCC-EAAF76F8F1E2}"/>
          </ac:cxnSpMkLst>
        </pc:cxnChg>
        <pc:cxnChg chg="mod topLvl">
          <ac:chgData name="김주영" userId="eb8c9c51-312f-4856-9c4b-5094e8860475" providerId="ADAL" clId="{F664D300-80A1-480C-9B11-6A80A4DD81D8}" dt="2021-09-03T11:16:02.471" v="7046" actId="164"/>
          <ac:cxnSpMkLst>
            <pc:docMk/>
            <pc:sldMk cId="909214587" sldId="259"/>
            <ac:cxnSpMk id="104" creationId="{AE6F2DA8-8697-4853-883B-E5557C083D3D}"/>
          </ac:cxnSpMkLst>
        </pc:cxnChg>
        <pc:cxnChg chg="add mod">
          <ac:chgData name="김주영" userId="eb8c9c51-312f-4856-9c4b-5094e8860475" providerId="ADAL" clId="{F664D300-80A1-480C-9B11-6A80A4DD81D8}" dt="2021-09-03T14:50:55.663" v="7166" actId="14100"/>
          <ac:cxnSpMkLst>
            <pc:docMk/>
            <pc:sldMk cId="909214587" sldId="259"/>
            <ac:cxnSpMk id="106" creationId="{174BE9BC-E015-4285-9EBD-DC88250994EF}"/>
          </ac:cxnSpMkLst>
        </pc:cxnChg>
        <pc:cxnChg chg="add mod">
          <ac:chgData name="김주영" userId="eb8c9c51-312f-4856-9c4b-5094e8860475" providerId="ADAL" clId="{F664D300-80A1-480C-9B11-6A80A4DD81D8}" dt="2021-09-03T11:16:02.471" v="7046" actId="164"/>
          <ac:cxnSpMkLst>
            <pc:docMk/>
            <pc:sldMk cId="909214587" sldId="259"/>
            <ac:cxnSpMk id="115" creationId="{BEB2DA1D-55EB-4286-9216-302C23909D3B}"/>
          </ac:cxnSpMkLst>
        </pc:cxnChg>
        <pc:cxnChg chg="add mod">
          <ac:chgData name="김주영" userId="eb8c9c51-312f-4856-9c4b-5094e8860475" providerId="ADAL" clId="{F664D300-80A1-480C-9B11-6A80A4DD81D8}" dt="2021-09-03T11:16:02.471" v="7046" actId="164"/>
          <ac:cxnSpMkLst>
            <pc:docMk/>
            <pc:sldMk cId="909214587" sldId="259"/>
            <ac:cxnSpMk id="116" creationId="{5A57F758-09B9-4D6A-A4DB-AEA5750A21B7}"/>
          </ac:cxnSpMkLst>
        </pc:cxnChg>
        <pc:cxnChg chg="add mod">
          <ac:chgData name="김주영" userId="eb8c9c51-312f-4856-9c4b-5094e8860475" providerId="ADAL" clId="{F664D300-80A1-480C-9B11-6A80A4DD81D8}" dt="2021-09-03T14:51:34.662" v="7178" actId="14100"/>
          <ac:cxnSpMkLst>
            <pc:docMk/>
            <pc:sldMk cId="909214587" sldId="259"/>
            <ac:cxnSpMk id="117" creationId="{598EF0E2-E4BD-452E-9D72-60EA21C965CD}"/>
          </ac:cxnSpMkLst>
        </pc:cxnChg>
        <pc:cxnChg chg="mod">
          <ac:chgData name="김주영" userId="eb8c9c51-312f-4856-9c4b-5094e8860475" providerId="ADAL" clId="{F664D300-80A1-480C-9B11-6A80A4DD81D8}" dt="2021-09-03T11:15:56.500" v="7045" actId="164"/>
          <ac:cxnSpMkLst>
            <pc:docMk/>
            <pc:sldMk cId="909214587" sldId="259"/>
            <ac:cxnSpMk id="124" creationId="{458514B1-061E-45F9-8BA2-2E6E2CB407F8}"/>
          </ac:cxnSpMkLst>
        </pc:cxnChg>
        <pc:cxnChg chg="mod">
          <ac:chgData name="김주영" userId="eb8c9c51-312f-4856-9c4b-5094e8860475" providerId="ADAL" clId="{F664D300-80A1-480C-9B11-6A80A4DD81D8}" dt="2021-09-03T11:15:56.500" v="7045" actId="164"/>
          <ac:cxnSpMkLst>
            <pc:docMk/>
            <pc:sldMk cId="909214587" sldId="259"/>
            <ac:cxnSpMk id="125" creationId="{5484E21D-C6F1-4305-9E36-6E91D2C1CF2F}"/>
          </ac:cxnSpMkLst>
        </pc:cxnChg>
        <pc:cxnChg chg="mod">
          <ac:chgData name="김주영" userId="eb8c9c51-312f-4856-9c4b-5094e8860475" providerId="ADAL" clId="{F664D300-80A1-480C-9B11-6A80A4DD81D8}" dt="2021-09-03T11:33:14.745" v="7084"/>
          <ac:cxnSpMkLst>
            <pc:docMk/>
            <pc:sldMk cId="909214587" sldId="259"/>
            <ac:cxnSpMk id="131" creationId="{BC505411-A023-4AEC-8219-2777FC263B90}"/>
          </ac:cxnSpMkLst>
        </pc:cxnChg>
        <pc:cxnChg chg="mod">
          <ac:chgData name="김주영" userId="eb8c9c51-312f-4856-9c4b-5094e8860475" providerId="ADAL" clId="{F664D300-80A1-480C-9B11-6A80A4DD81D8}" dt="2021-09-03T11:33:14.745" v="7084"/>
          <ac:cxnSpMkLst>
            <pc:docMk/>
            <pc:sldMk cId="909214587" sldId="259"/>
            <ac:cxnSpMk id="132" creationId="{6A14F5E8-4D8D-4ACF-A605-6BF2E02388A9}"/>
          </ac:cxnSpMkLst>
        </pc:cxnChg>
        <pc:cxnChg chg="mod">
          <ac:chgData name="김주영" userId="eb8c9c51-312f-4856-9c4b-5094e8860475" providerId="ADAL" clId="{F664D300-80A1-480C-9B11-6A80A4DD81D8}" dt="2021-09-03T11:33:14.745" v="7084"/>
          <ac:cxnSpMkLst>
            <pc:docMk/>
            <pc:sldMk cId="909214587" sldId="259"/>
            <ac:cxnSpMk id="134" creationId="{052F2CF4-6E1F-4195-A5CC-D298D56B4F41}"/>
          </ac:cxnSpMkLst>
        </pc:cxnChg>
        <pc:cxnChg chg="mod">
          <ac:chgData name="김주영" userId="eb8c9c51-312f-4856-9c4b-5094e8860475" providerId="ADAL" clId="{F664D300-80A1-480C-9B11-6A80A4DD81D8}" dt="2021-09-03T11:33:14.745" v="7084"/>
          <ac:cxnSpMkLst>
            <pc:docMk/>
            <pc:sldMk cId="909214587" sldId="259"/>
            <ac:cxnSpMk id="135" creationId="{3B91F381-6691-4F28-8C8B-8C873EAF1E53}"/>
          </ac:cxnSpMkLst>
        </pc:cxnChg>
        <pc:cxnChg chg="add mod">
          <ac:chgData name="김주영" userId="eb8c9c51-312f-4856-9c4b-5094e8860475" providerId="ADAL" clId="{F664D300-80A1-480C-9B11-6A80A4DD81D8}" dt="2021-09-03T14:53:43.106" v="7284" actId="14100"/>
          <ac:cxnSpMkLst>
            <pc:docMk/>
            <pc:sldMk cId="909214587" sldId="259"/>
            <ac:cxnSpMk id="139" creationId="{B6758705-6F8B-4F21-9BFC-C3E2F1CE1E5B}"/>
          </ac:cxnSpMkLst>
        </pc:cxnChg>
        <pc:cxnChg chg="add mod">
          <ac:chgData name="김주영" userId="eb8c9c51-312f-4856-9c4b-5094e8860475" providerId="ADAL" clId="{F664D300-80A1-480C-9B11-6A80A4DD81D8}" dt="2021-09-03T15:13:49.700" v="8094" actId="14100"/>
          <ac:cxnSpMkLst>
            <pc:docMk/>
            <pc:sldMk cId="909214587" sldId="259"/>
            <ac:cxnSpMk id="147" creationId="{C031BCFC-203B-41B3-A0BF-3D34A6E6E508}"/>
          </ac:cxnSpMkLst>
        </pc:cxnChg>
        <pc:cxnChg chg="add mod">
          <ac:chgData name="김주영" userId="eb8c9c51-312f-4856-9c4b-5094e8860475" providerId="ADAL" clId="{F664D300-80A1-480C-9B11-6A80A4DD81D8}" dt="2021-09-03T15:15:44.058" v="8125" actId="14100"/>
          <ac:cxnSpMkLst>
            <pc:docMk/>
            <pc:sldMk cId="909214587" sldId="259"/>
            <ac:cxnSpMk id="150" creationId="{1BD7C7F8-F171-4723-9D70-ABACB50D5A28}"/>
          </ac:cxnSpMkLst>
        </pc:cxnChg>
        <pc:cxnChg chg="add mod">
          <ac:chgData name="김주영" userId="eb8c9c51-312f-4856-9c4b-5094e8860475" providerId="ADAL" clId="{F664D300-80A1-480C-9B11-6A80A4DD81D8}" dt="2021-09-03T15:16:43.720" v="8227" actId="14100"/>
          <ac:cxnSpMkLst>
            <pc:docMk/>
            <pc:sldMk cId="909214587" sldId="259"/>
            <ac:cxnSpMk id="153" creationId="{1607B273-81C7-4587-BF6D-866F3E6B2AC0}"/>
          </ac:cxnSpMkLst>
        </pc:cxnChg>
        <pc:cxnChg chg="add mod">
          <ac:chgData name="김주영" userId="eb8c9c51-312f-4856-9c4b-5094e8860475" providerId="ADAL" clId="{F664D300-80A1-480C-9B11-6A80A4DD81D8}" dt="2021-09-03T15:33:24.496" v="9521" actId="1037"/>
          <ac:cxnSpMkLst>
            <pc:docMk/>
            <pc:sldMk cId="909214587" sldId="259"/>
            <ac:cxnSpMk id="155" creationId="{F2D84F77-31E3-47E0-91F2-4DA18225C418}"/>
          </ac:cxnSpMkLst>
        </pc:cxnChg>
      </pc:sldChg>
      <pc:sldChg chg="addSp delSp modSp add mod ord">
        <pc:chgData name="김주영" userId="eb8c9c51-312f-4856-9c4b-5094e8860475" providerId="ADAL" clId="{F664D300-80A1-480C-9B11-6A80A4DD81D8}" dt="2021-09-03T15:31:05.274" v="9301"/>
        <pc:sldMkLst>
          <pc:docMk/>
          <pc:sldMk cId="1524239538" sldId="260"/>
        </pc:sldMkLst>
        <pc:spChg chg="mod">
          <ac:chgData name="김주영" userId="eb8c9c51-312f-4856-9c4b-5094e8860475" providerId="ADAL" clId="{F664D300-80A1-480C-9B11-6A80A4DD81D8}" dt="2021-09-03T10:29:25.400" v="6396" actId="20577"/>
          <ac:spMkLst>
            <pc:docMk/>
            <pc:sldMk cId="1524239538" sldId="260"/>
            <ac:spMk id="23" creationId="{025ADBD7-BF64-4C73-92E0-5F46DE946C3C}"/>
          </ac:spMkLst>
        </pc:spChg>
        <pc:spChg chg="add del mod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28" creationId="{4CDA8BD7-E162-410E-90CE-5A7A3475E3F4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29" creationId="{E52D393E-5AB3-47A5-9A96-BFBED587B905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30" creationId="{77518A19-2C8A-4CD1-A0C4-D6537179515D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31" creationId="{92A4AF5E-8ABD-43F4-A596-C44132FCD0BA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32" creationId="{EFC301DF-D409-4E6A-AD8B-7D27A23F596C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37" creationId="{37D93A17-1392-4BE9-9894-E3077ADD2D92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38" creationId="{D982C1E0-C250-4698-A514-9C2F9A800B54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39" creationId="{308C13C4-B6A3-4FA0-8461-1C2D9AA66871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40" creationId="{C139114E-0A7B-4AD3-94B4-9286B80D55A5}"/>
          </ac:spMkLst>
        </pc:spChg>
        <pc:spChg chg="add mod">
          <ac:chgData name="김주영" userId="eb8c9c51-312f-4856-9c4b-5094e8860475" providerId="ADAL" clId="{F664D300-80A1-480C-9B11-6A80A4DD81D8}" dt="2021-09-03T09:06:23.812" v="2155" actId="207"/>
          <ac:spMkLst>
            <pc:docMk/>
            <pc:sldMk cId="1524239538" sldId="260"/>
            <ac:spMk id="42" creationId="{027DAEC5-5A1B-4767-B48A-00DDAC1AEEBE}"/>
          </ac:spMkLst>
        </pc:spChg>
        <pc:spChg chg="add mod">
          <ac:chgData name="김주영" userId="eb8c9c51-312f-4856-9c4b-5094e8860475" providerId="ADAL" clId="{F664D300-80A1-480C-9B11-6A80A4DD81D8}" dt="2021-09-03T09:06:44.131" v="2161" actId="1076"/>
          <ac:spMkLst>
            <pc:docMk/>
            <pc:sldMk cId="1524239538" sldId="260"/>
            <ac:spMk id="43" creationId="{BB2BC3E6-1D28-4814-926E-8C16CECDBA28}"/>
          </ac:spMkLst>
        </pc:spChg>
        <pc:spChg chg="add mod">
          <ac:chgData name="김주영" userId="eb8c9c51-312f-4856-9c4b-5094e8860475" providerId="ADAL" clId="{F664D300-80A1-480C-9B11-6A80A4DD81D8}" dt="2021-09-03T09:19:09.794" v="2716" actId="1076"/>
          <ac:spMkLst>
            <pc:docMk/>
            <pc:sldMk cId="1524239538" sldId="260"/>
            <ac:spMk id="45" creationId="{B28CB6C9-14DA-4766-AF2A-19634BCDA8FA}"/>
          </ac:spMkLst>
        </pc:spChg>
        <pc:spChg chg="add mod">
          <ac:chgData name="김주영" userId="eb8c9c51-312f-4856-9c4b-5094e8860475" providerId="ADAL" clId="{F664D300-80A1-480C-9B11-6A80A4DD81D8}" dt="2021-09-03T09:07:56.726" v="2272" actId="14100"/>
          <ac:spMkLst>
            <pc:docMk/>
            <pc:sldMk cId="1524239538" sldId="260"/>
            <ac:spMk id="46" creationId="{A262CA72-ADC3-40CD-92CF-B30C3B638F1A}"/>
          </ac:spMkLst>
        </pc:spChg>
        <pc:spChg chg="add del mod">
          <ac:chgData name="김주영" userId="eb8c9c51-312f-4856-9c4b-5094e8860475" providerId="ADAL" clId="{F664D300-80A1-480C-9B11-6A80A4DD81D8}" dt="2021-09-03T09:09:06.957" v="2332" actId="478"/>
          <ac:spMkLst>
            <pc:docMk/>
            <pc:sldMk cId="1524239538" sldId="260"/>
            <ac:spMk id="48" creationId="{11A7ABB3-B5F0-4F4C-91C6-6F28AACC4B45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49" creationId="{C1AE8ABD-3F11-481F-9FF8-C28399C3FEF5}"/>
          </ac:spMkLst>
        </pc:spChg>
        <pc:spChg chg="add mod">
          <ac:chgData name="김주영" userId="eb8c9c51-312f-4856-9c4b-5094e8860475" providerId="ADAL" clId="{F664D300-80A1-480C-9B11-6A80A4DD81D8}" dt="2021-09-03T09:10:01.665" v="2451" actId="1076"/>
          <ac:spMkLst>
            <pc:docMk/>
            <pc:sldMk cId="1524239538" sldId="260"/>
            <ac:spMk id="50" creationId="{6141E080-571F-4CF2-A10F-9D22486E6D4E}"/>
          </ac:spMkLst>
        </pc:spChg>
        <pc:spChg chg="add mod">
          <ac:chgData name="김주영" userId="eb8c9c51-312f-4856-9c4b-5094e8860475" providerId="ADAL" clId="{F664D300-80A1-480C-9B11-6A80A4DD81D8}" dt="2021-09-03T09:10:01.665" v="2451" actId="1076"/>
          <ac:spMkLst>
            <pc:docMk/>
            <pc:sldMk cId="1524239538" sldId="260"/>
            <ac:spMk id="53" creationId="{0A2228C8-59A5-4570-BD6D-59F243AA6423}"/>
          </ac:spMkLst>
        </pc:spChg>
        <pc:spChg chg="add mod">
          <ac:chgData name="김주영" userId="eb8c9c51-312f-4856-9c4b-5094e8860475" providerId="ADAL" clId="{F664D300-80A1-480C-9B11-6A80A4DD81D8}" dt="2021-09-03T09:10:01.665" v="2451" actId="1076"/>
          <ac:spMkLst>
            <pc:docMk/>
            <pc:sldMk cId="1524239538" sldId="260"/>
            <ac:spMk id="54" creationId="{CAA9CA03-3EA8-4683-89BB-DF1EABCA0FD5}"/>
          </ac:spMkLst>
        </pc:spChg>
        <pc:spChg chg="mod topLvl">
          <ac:chgData name="김주영" userId="eb8c9c51-312f-4856-9c4b-5094e8860475" providerId="ADAL" clId="{F664D300-80A1-480C-9B11-6A80A4DD81D8}" dt="2021-09-03T09:10:35.069" v="2460" actId="164"/>
          <ac:spMkLst>
            <pc:docMk/>
            <pc:sldMk cId="1524239538" sldId="260"/>
            <ac:spMk id="56" creationId="{873004A7-1720-482C-9905-384AF8A4AED8}"/>
          </ac:spMkLst>
        </pc:spChg>
        <pc:spChg chg="mod topLvl">
          <ac:chgData name="김주영" userId="eb8c9c51-312f-4856-9c4b-5094e8860475" providerId="ADAL" clId="{F664D300-80A1-480C-9B11-6A80A4DD81D8}" dt="2021-09-03T09:10:35.069" v="2460" actId="164"/>
          <ac:spMkLst>
            <pc:docMk/>
            <pc:sldMk cId="1524239538" sldId="260"/>
            <ac:spMk id="57" creationId="{4B62A0B6-D69A-4409-8C06-65901983BA3F}"/>
          </ac:spMkLst>
        </pc:spChg>
        <pc:spChg chg="mod topLvl">
          <ac:chgData name="김주영" userId="eb8c9c51-312f-4856-9c4b-5094e8860475" providerId="ADAL" clId="{F664D300-80A1-480C-9B11-6A80A4DD81D8}" dt="2021-09-03T09:10:24.572" v="2457" actId="1076"/>
          <ac:spMkLst>
            <pc:docMk/>
            <pc:sldMk cId="1524239538" sldId="260"/>
            <ac:spMk id="60" creationId="{E01DAE3B-81CD-4E52-A409-6F5C29A8D2A9}"/>
          </ac:spMkLst>
        </pc:spChg>
        <pc:spChg chg="mod topLvl">
          <ac:chgData name="김주영" userId="eb8c9c51-312f-4856-9c4b-5094e8860475" providerId="ADAL" clId="{F664D300-80A1-480C-9B11-6A80A4DD81D8}" dt="2021-09-03T09:11:46.778" v="2497" actId="1076"/>
          <ac:spMkLst>
            <pc:docMk/>
            <pc:sldMk cId="1524239538" sldId="260"/>
            <ac:spMk id="64" creationId="{9C995458-8886-4101-96B6-C8E638166989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68" creationId="{94D5A345-8841-44C5-9DB0-694948EAB3D0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69" creationId="{B3971141-FB29-4FE4-8AF0-52FB8B2A0CFD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70" creationId="{E4BD021F-6430-4C4C-AA01-B03F50982D9E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71" creationId="{CF244C42-5933-4464-84DC-DF9C14A8C01F}"/>
          </ac:spMkLst>
        </pc:spChg>
        <pc:spChg chg="add del">
          <ac:chgData name="김주영" userId="eb8c9c51-312f-4856-9c4b-5094e8860475" providerId="ADAL" clId="{F664D300-80A1-480C-9B11-6A80A4DD81D8}" dt="2021-09-03T09:05:34.744" v="2015" actId="478"/>
          <ac:spMkLst>
            <pc:docMk/>
            <pc:sldMk cId="1524239538" sldId="260"/>
            <ac:spMk id="72" creationId="{B9A0089D-CE87-44BC-9960-A728AEF5ED72}"/>
          </ac:spMkLst>
        </pc:spChg>
        <pc:spChg chg="mod">
          <ac:chgData name="김주영" userId="eb8c9c51-312f-4856-9c4b-5094e8860475" providerId="ADAL" clId="{F664D300-80A1-480C-9B11-6A80A4DD81D8}" dt="2021-09-03T09:13:00.186" v="2511" actId="692"/>
          <ac:spMkLst>
            <pc:docMk/>
            <pc:sldMk cId="1524239538" sldId="260"/>
            <ac:spMk id="81" creationId="{20F098D7-21B2-4833-9BBE-F55610721073}"/>
          </ac:spMkLst>
        </pc:spChg>
        <pc:spChg chg="add mod">
          <ac:chgData name="김주영" userId="eb8c9c51-312f-4856-9c4b-5094e8860475" providerId="ADAL" clId="{F664D300-80A1-480C-9B11-6A80A4DD81D8}" dt="2021-09-03T09:13:59.940" v="2566" actId="1076"/>
          <ac:spMkLst>
            <pc:docMk/>
            <pc:sldMk cId="1524239538" sldId="260"/>
            <ac:spMk id="83" creationId="{067C3190-1883-4151-85DA-FFD75741B0AC}"/>
          </ac:spMkLst>
        </pc:spChg>
        <pc:spChg chg="add mod">
          <ac:chgData name="김주영" userId="eb8c9c51-312f-4856-9c4b-5094e8860475" providerId="ADAL" clId="{F664D300-80A1-480C-9B11-6A80A4DD81D8}" dt="2021-09-03T09:15:09.806" v="2614" actId="1038"/>
          <ac:spMkLst>
            <pc:docMk/>
            <pc:sldMk cId="1524239538" sldId="260"/>
            <ac:spMk id="85" creationId="{F45DB4DC-8699-445D-AF28-800F489BD341}"/>
          </ac:spMkLst>
        </pc:spChg>
        <pc:spChg chg="add mod">
          <ac:chgData name="김주영" userId="eb8c9c51-312f-4856-9c4b-5094e8860475" providerId="ADAL" clId="{F664D300-80A1-480C-9B11-6A80A4DD81D8}" dt="2021-09-03T09:15:58.221" v="2654" actId="1038"/>
          <ac:spMkLst>
            <pc:docMk/>
            <pc:sldMk cId="1524239538" sldId="260"/>
            <ac:spMk id="86" creationId="{B323E7FB-0CC0-46B3-BFBB-03A9B65B39A3}"/>
          </ac:spMkLst>
        </pc:spChg>
        <pc:spChg chg="add mod">
          <ac:chgData name="김주영" userId="eb8c9c51-312f-4856-9c4b-5094e8860475" providerId="ADAL" clId="{F664D300-80A1-480C-9B11-6A80A4DD81D8}" dt="2021-09-03T09:15:54.342" v="2649" actId="1076"/>
          <ac:spMkLst>
            <pc:docMk/>
            <pc:sldMk cId="1524239538" sldId="260"/>
            <ac:spMk id="87" creationId="{61E1BAEA-1E4A-4429-B9D2-E7BE429A6F73}"/>
          </ac:spMkLst>
        </pc:spChg>
        <pc:spChg chg="add mod">
          <ac:chgData name="김주영" userId="eb8c9c51-312f-4856-9c4b-5094e8860475" providerId="ADAL" clId="{F664D300-80A1-480C-9B11-6A80A4DD81D8}" dt="2021-09-03T09:16:19.394" v="2660" actId="1076"/>
          <ac:spMkLst>
            <pc:docMk/>
            <pc:sldMk cId="1524239538" sldId="260"/>
            <ac:spMk id="88" creationId="{2E688A72-21C1-4A7C-B01B-AC6904C5BBBD}"/>
          </ac:spMkLst>
        </pc:spChg>
        <pc:spChg chg="add del mod">
          <ac:chgData name="김주영" userId="eb8c9c51-312f-4856-9c4b-5094e8860475" providerId="ADAL" clId="{F664D300-80A1-480C-9B11-6A80A4DD81D8}" dt="2021-09-03T09:16:28.275" v="2663" actId="478"/>
          <ac:spMkLst>
            <pc:docMk/>
            <pc:sldMk cId="1524239538" sldId="260"/>
            <ac:spMk id="89" creationId="{85F5C985-3C75-4F44-B8C2-566CE179BC37}"/>
          </ac:spMkLst>
        </pc:spChg>
        <pc:spChg chg="add mod">
          <ac:chgData name="김주영" userId="eb8c9c51-312f-4856-9c4b-5094e8860475" providerId="ADAL" clId="{F664D300-80A1-480C-9B11-6A80A4DD81D8}" dt="2021-09-03T09:17:19.532" v="2670" actId="1036"/>
          <ac:spMkLst>
            <pc:docMk/>
            <pc:sldMk cId="1524239538" sldId="260"/>
            <ac:spMk id="90" creationId="{4C4B00F1-AED2-4654-980B-E1DA53C1C667}"/>
          </ac:spMkLst>
        </pc:spChg>
        <pc:spChg chg="add mod">
          <ac:chgData name="김주영" userId="eb8c9c51-312f-4856-9c4b-5094e8860475" providerId="ADAL" clId="{F664D300-80A1-480C-9B11-6A80A4DD81D8}" dt="2021-09-03T09:17:17.232" v="2669" actId="1076"/>
          <ac:spMkLst>
            <pc:docMk/>
            <pc:sldMk cId="1524239538" sldId="260"/>
            <ac:spMk id="91" creationId="{B38D76FB-5800-48D8-83A6-69631CD5E696}"/>
          </ac:spMkLst>
        </pc:spChg>
        <pc:spChg chg="add mod">
          <ac:chgData name="김주영" userId="eb8c9c51-312f-4856-9c4b-5094e8860475" providerId="ADAL" clId="{F664D300-80A1-480C-9B11-6A80A4DD81D8}" dt="2021-09-03T09:17:48.945" v="2687" actId="1076"/>
          <ac:spMkLst>
            <pc:docMk/>
            <pc:sldMk cId="1524239538" sldId="260"/>
            <ac:spMk id="92" creationId="{7084453C-5B52-41AA-9C04-195AA9E7190C}"/>
          </ac:spMkLst>
        </pc:spChg>
        <pc:spChg chg="add mod">
          <ac:chgData name="김주영" userId="eb8c9c51-312f-4856-9c4b-5094e8860475" providerId="ADAL" clId="{F664D300-80A1-480C-9B11-6A80A4DD81D8}" dt="2021-09-03T09:17:53.474" v="2691" actId="1035"/>
          <ac:spMkLst>
            <pc:docMk/>
            <pc:sldMk cId="1524239538" sldId="260"/>
            <ac:spMk id="93" creationId="{39A9943D-C9C4-450C-BCEA-E23E814E2893}"/>
          </ac:spMkLst>
        </pc:spChg>
        <pc:spChg chg="add mod">
          <ac:chgData name="김주영" userId="eb8c9c51-312f-4856-9c4b-5094e8860475" providerId="ADAL" clId="{F664D300-80A1-480C-9B11-6A80A4DD81D8}" dt="2021-09-03T09:18:36.965" v="2705" actId="1035"/>
          <ac:spMkLst>
            <pc:docMk/>
            <pc:sldMk cId="1524239538" sldId="260"/>
            <ac:spMk id="94" creationId="{E4E01C2B-A131-435F-A8B2-6BD4E192CC7B}"/>
          </ac:spMkLst>
        </pc:spChg>
        <pc:spChg chg="add mod">
          <ac:chgData name="김주영" userId="eb8c9c51-312f-4856-9c4b-5094e8860475" providerId="ADAL" clId="{F664D300-80A1-480C-9B11-6A80A4DD81D8}" dt="2021-09-03T09:23:14.848" v="2982" actId="1076"/>
          <ac:spMkLst>
            <pc:docMk/>
            <pc:sldMk cId="1524239538" sldId="260"/>
            <ac:spMk id="96" creationId="{A8500E78-4BE7-436C-8B15-2C2C83BC7A56}"/>
          </ac:spMkLst>
        </pc:spChg>
        <pc:spChg chg="add mod">
          <ac:chgData name="김주영" userId="eb8c9c51-312f-4856-9c4b-5094e8860475" providerId="ADAL" clId="{F664D300-80A1-480C-9B11-6A80A4DD81D8}" dt="2021-09-03T09:19:56.050" v="2810" actId="1076"/>
          <ac:spMkLst>
            <pc:docMk/>
            <pc:sldMk cId="1524239538" sldId="260"/>
            <ac:spMk id="97" creationId="{1166CF20-0981-40F3-AC4A-B5B902DDBC0E}"/>
          </ac:spMkLst>
        </pc:spChg>
        <pc:spChg chg="add del mod">
          <ac:chgData name="김주영" userId="eb8c9c51-312f-4856-9c4b-5094e8860475" providerId="ADAL" clId="{F664D300-80A1-480C-9B11-6A80A4DD81D8}" dt="2021-09-03T09:21:20.900" v="2834" actId="478"/>
          <ac:spMkLst>
            <pc:docMk/>
            <pc:sldMk cId="1524239538" sldId="260"/>
            <ac:spMk id="102" creationId="{144E7BDF-EEB2-4E20-A1B9-5238AECFB854}"/>
          </ac:spMkLst>
        </pc:spChg>
        <pc:spChg chg="add mod">
          <ac:chgData name="김주영" userId="eb8c9c51-312f-4856-9c4b-5094e8860475" providerId="ADAL" clId="{F664D300-80A1-480C-9B11-6A80A4DD81D8}" dt="2021-09-03T09:22:27.002" v="2849" actId="14100"/>
          <ac:spMkLst>
            <pc:docMk/>
            <pc:sldMk cId="1524239538" sldId="260"/>
            <ac:spMk id="109" creationId="{2A071D69-8770-46EF-AD9B-45B0743AF569}"/>
          </ac:spMkLst>
        </pc:spChg>
        <pc:spChg chg="add mod">
          <ac:chgData name="김주영" userId="eb8c9c51-312f-4856-9c4b-5094e8860475" providerId="ADAL" clId="{F664D300-80A1-480C-9B11-6A80A4DD81D8}" dt="2021-09-03T09:23:34.932" v="2985" actId="14100"/>
          <ac:spMkLst>
            <pc:docMk/>
            <pc:sldMk cId="1524239538" sldId="260"/>
            <ac:spMk id="112" creationId="{BC992306-3E01-4914-A0C8-88A40635CDB3}"/>
          </ac:spMkLst>
        </pc:spChg>
        <pc:spChg chg="add mod">
          <ac:chgData name="김주영" userId="eb8c9c51-312f-4856-9c4b-5094e8860475" providerId="ADAL" clId="{F664D300-80A1-480C-9B11-6A80A4DD81D8}" dt="2021-09-03T09:25:16.472" v="3016" actId="1036"/>
          <ac:spMkLst>
            <pc:docMk/>
            <pc:sldMk cId="1524239538" sldId="260"/>
            <ac:spMk id="115" creationId="{3FA1E139-279B-4C1E-9BD5-F14663C755B8}"/>
          </ac:spMkLst>
        </pc:spChg>
        <pc:spChg chg="add mod">
          <ac:chgData name="김주영" userId="eb8c9c51-312f-4856-9c4b-5094e8860475" providerId="ADAL" clId="{F664D300-80A1-480C-9B11-6A80A4DD81D8}" dt="2021-09-03T09:24:48.988" v="3000" actId="1076"/>
          <ac:spMkLst>
            <pc:docMk/>
            <pc:sldMk cId="1524239538" sldId="260"/>
            <ac:spMk id="116" creationId="{02FD1FF7-E0DA-46D4-B51E-5DB1119A8FF5}"/>
          </ac:spMkLst>
        </pc:spChg>
        <pc:spChg chg="add mod">
          <ac:chgData name="김주영" userId="eb8c9c51-312f-4856-9c4b-5094e8860475" providerId="ADAL" clId="{F664D300-80A1-480C-9B11-6A80A4DD81D8}" dt="2021-09-03T15:31:05.274" v="9301"/>
          <ac:spMkLst>
            <pc:docMk/>
            <pc:sldMk cId="1524239538" sldId="260"/>
            <ac:spMk id="121" creationId="{3E05084A-8B2D-42F1-ACB4-5AADB2409EA3}"/>
          </ac:spMkLst>
        </pc:spChg>
        <pc:grpChg chg="add mod">
          <ac:chgData name="김주영" userId="eb8c9c51-312f-4856-9c4b-5094e8860475" providerId="ADAL" clId="{F664D300-80A1-480C-9B11-6A80A4DD81D8}" dt="2021-09-03T09:12:34.590" v="2507" actId="1076"/>
          <ac:grpSpMkLst>
            <pc:docMk/>
            <pc:sldMk cId="1524239538" sldId="260"/>
            <ac:grpSpMk id="9" creationId="{610619B9-31E9-41B4-80A3-4F8C908EA66A}"/>
          </ac:grpSpMkLst>
        </pc:grpChg>
        <pc:grpChg chg="add mod">
          <ac:chgData name="김주영" userId="eb8c9c51-312f-4856-9c4b-5094e8860475" providerId="ADAL" clId="{F664D300-80A1-480C-9B11-6A80A4DD81D8}" dt="2021-09-03T09:12:15.782" v="2502" actId="1076"/>
          <ac:grpSpMkLst>
            <pc:docMk/>
            <pc:sldMk cId="1524239538" sldId="260"/>
            <ac:grpSpMk id="13" creationId="{0A1A1057-E862-4470-9EFE-ED25626D9802}"/>
          </ac:grpSpMkLst>
        </pc:grpChg>
        <pc:grpChg chg="add del mod">
          <ac:chgData name="김주영" userId="eb8c9c51-312f-4856-9c4b-5094e8860475" providerId="ADAL" clId="{F664D300-80A1-480C-9B11-6A80A4DD81D8}" dt="2021-09-03T09:10:18.192" v="2455" actId="165"/>
          <ac:grpSpMkLst>
            <pc:docMk/>
            <pc:sldMk cId="1524239538" sldId="260"/>
            <ac:grpSpMk id="55" creationId="{3C8F9FDB-63AF-4F66-ABC6-383DE9192932}"/>
          </ac:grpSpMkLst>
        </pc:grpChg>
        <pc:grpChg chg="mod topLvl">
          <ac:chgData name="김주영" userId="eb8c9c51-312f-4856-9c4b-5094e8860475" providerId="ADAL" clId="{F664D300-80A1-480C-9B11-6A80A4DD81D8}" dt="2021-09-03T09:10:26.333" v="2458" actId="1076"/>
          <ac:grpSpMkLst>
            <pc:docMk/>
            <pc:sldMk cId="1524239538" sldId="260"/>
            <ac:grpSpMk id="58" creationId="{01DD8454-820E-4F3C-8C19-53D9E826323A}"/>
          </ac:grpSpMkLst>
        </pc:grpChg>
        <pc:grpChg chg="add mod">
          <ac:chgData name="김주영" userId="eb8c9c51-312f-4856-9c4b-5094e8860475" providerId="ADAL" clId="{F664D300-80A1-480C-9B11-6A80A4DD81D8}" dt="2021-09-03T09:12:42.311" v="2509" actId="1076"/>
          <ac:grpSpMkLst>
            <pc:docMk/>
            <pc:sldMk cId="1524239538" sldId="260"/>
            <ac:grpSpMk id="80" creationId="{531FEBE4-8566-4965-892C-D2F8C6B3BAEF}"/>
          </ac:grpSpMkLst>
        </pc:grpChg>
        <pc:grpChg chg="mod">
          <ac:chgData name="김주영" userId="eb8c9c51-312f-4856-9c4b-5094e8860475" providerId="ADAL" clId="{F664D300-80A1-480C-9B11-6A80A4DD81D8}" dt="2021-09-03T09:25:05.056" v="3003" actId="1076"/>
          <ac:grpSpMkLst>
            <pc:docMk/>
            <pc:sldMk cId="1524239538" sldId="260"/>
            <ac:grpSpMk id="111" creationId="{DA0C39F9-DD6B-4DA5-A9FF-5C2E50BF2734}"/>
          </ac:grpSpMkLst>
        </pc:grpChg>
        <pc:picChg chg="add mod">
          <ac:chgData name="김주영" userId="eb8c9c51-312f-4856-9c4b-5094e8860475" providerId="ADAL" clId="{F664D300-80A1-480C-9B11-6A80A4DD81D8}" dt="2021-09-03T09:05:50.550" v="2021" actId="207"/>
          <ac:picMkLst>
            <pc:docMk/>
            <pc:sldMk cId="1524239538" sldId="260"/>
            <ac:picMk id="41" creationId="{7710CD66-F1F2-42FA-9AF3-49C4A6288B58}"/>
          </ac:picMkLst>
        </pc:picChg>
        <pc:picChg chg="del mod topLvl">
          <ac:chgData name="김주영" userId="eb8c9c51-312f-4856-9c4b-5094e8860475" providerId="ADAL" clId="{F664D300-80A1-480C-9B11-6A80A4DD81D8}" dt="2021-09-03T09:17:00.190" v="2665" actId="478"/>
          <ac:picMkLst>
            <pc:docMk/>
            <pc:sldMk cId="1524239538" sldId="260"/>
            <ac:picMk id="65" creationId="{EB845DF7-EB30-492E-8063-D1765A0C01E3}"/>
          </ac:picMkLst>
        </pc:picChg>
        <pc:picChg chg="add mod">
          <ac:chgData name="김주영" userId="eb8c9c51-312f-4856-9c4b-5094e8860475" providerId="ADAL" clId="{F664D300-80A1-480C-9B11-6A80A4DD81D8}" dt="2021-09-03T09:11:50.944" v="2499" actId="1037"/>
          <ac:picMkLst>
            <pc:docMk/>
            <pc:sldMk cId="1524239538" sldId="260"/>
            <ac:picMk id="77" creationId="{4153F2AC-CFE5-475E-9470-EF67016B753B}"/>
          </ac:picMkLst>
        </pc:picChg>
        <pc:picChg chg="mod">
          <ac:chgData name="김주영" userId="eb8c9c51-312f-4856-9c4b-5094e8860475" providerId="ADAL" clId="{F664D300-80A1-480C-9B11-6A80A4DD81D8}" dt="2021-09-03T09:13:06.349" v="2514" actId="1038"/>
          <ac:picMkLst>
            <pc:docMk/>
            <pc:sldMk cId="1524239538" sldId="260"/>
            <ac:picMk id="82" creationId="{6B0768F8-79B2-4214-9AB4-BEFFE7D916A8}"/>
          </ac:picMkLst>
        </pc:picChg>
        <pc:picChg chg="add del mod">
          <ac:chgData name="김주영" userId="eb8c9c51-312f-4856-9c4b-5094e8860475" providerId="ADAL" clId="{F664D300-80A1-480C-9B11-6A80A4DD81D8}" dt="2021-09-03T09:21:52.818" v="2841" actId="478"/>
          <ac:picMkLst>
            <pc:docMk/>
            <pc:sldMk cId="1524239538" sldId="260"/>
            <ac:picMk id="105" creationId="{ED0DF7D3-E115-446A-8D25-0F636D139A57}"/>
          </ac:picMkLst>
        </pc:picChg>
        <pc:picChg chg="add mod">
          <ac:chgData name="김주영" userId="eb8c9c51-312f-4856-9c4b-5094e8860475" providerId="ADAL" clId="{F664D300-80A1-480C-9B11-6A80A4DD81D8}" dt="2021-09-03T09:22:09.382" v="2845" actId="1076"/>
          <ac:picMkLst>
            <pc:docMk/>
            <pc:sldMk cId="1524239538" sldId="260"/>
            <ac:picMk id="107" creationId="{388D9715-2CE3-4BA3-9F29-8F08F203142A}"/>
          </ac:picMkLst>
        </pc:picChg>
        <pc:cxnChg chg="add mod">
          <ac:chgData name="김주영" userId="eb8c9c51-312f-4856-9c4b-5094e8860475" providerId="ADAL" clId="{F664D300-80A1-480C-9B11-6A80A4DD81D8}" dt="2021-09-03T09:19:06.656" v="2715" actId="14100"/>
          <ac:cxnSpMkLst>
            <pc:docMk/>
            <pc:sldMk cId="1524239538" sldId="260"/>
            <ac:cxnSpMk id="44" creationId="{12BDBF4A-E65B-4007-A736-D847EB57009F}"/>
          </ac:cxnSpMkLst>
        </pc:cxnChg>
        <pc:cxnChg chg="add mod">
          <ac:chgData name="김주영" userId="eb8c9c51-312f-4856-9c4b-5094e8860475" providerId="ADAL" clId="{F664D300-80A1-480C-9B11-6A80A4DD81D8}" dt="2021-09-03T09:09:55.777" v="2450" actId="14100"/>
          <ac:cxnSpMkLst>
            <pc:docMk/>
            <pc:sldMk cId="1524239538" sldId="260"/>
            <ac:cxnSpMk id="47" creationId="{1641BD32-52BD-42B5-A6FE-87DDFF5DBB52}"/>
          </ac:cxnSpMkLst>
        </pc:cxnChg>
        <pc:cxnChg chg="add del">
          <ac:chgData name="김주영" userId="eb8c9c51-312f-4856-9c4b-5094e8860475" providerId="ADAL" clId="{F664D300-80A1-480C-9B11-6A80A4DD81D8}" dt="2021-09-03T09:05:32.609" v="2014" actId="478"/>
          <ac:cxnSpMkLst>
            <pc:docMk/>
            <pc:sldMk cId="1524239538" sldId="260"/>
            <ac:cxnSpMk id="61" creationId="{5727E7B4-FABA-4584-9789-73DEA00674F4}"/>
          </ac:cxnSpMkLst>
        </pc:cxnChg>
        <pc:cxnChg chg="del mod topLvl">
          <ac:chgData name="김주영" userId="eb8c9c51-312f-4856-9c4b-5094e8860475" providerId="ADAL" clId="{F664D300-80A1-480C-9B11-6A80A4DD81D8}" dt="2021-09-03T09:10:28.766" v="2459" actId="478"/>
          <ac:cxnSpMkLst>
            <pc:docMk/>
            <pc:sldMk cId="1524239538" sldId="260"/>
            <ac:cxnSpMk id="73" creationId="{507572DF-3951-4494-B9E7-02388A943B3D}"/>
          </ac:cxnSpMkLst>
        </pc:cxnChg>
        <pc:cxnChg chg="mod">
          <ac:chgData name="김주영" userId="eb8c9c51-312f-4856-9c4b-5094e8860475" providerId="ADAL" clId="{F664D300-80A1-480C-9B11-6A80A4DD81D8}" dt="2021-09-03T09:10:18.192" v="2455" actId="165"/>
          <ac:cxnSpMkLst>
            <pc:docMk/>
            <pc:sldMk cId="1524239538" sldId="260"/>
            <ac:cxnSpMk id="74" creationId="{D2607924-69CC-4C42-9302-AED6BCE097B6}"/>
          </ac:cxnSpMkLst>
        </pc:cxnChg>
        <pc:cxnChg chg="mod">
          <ac:chgData name="김주영" userId="eb8c9c51-312f-4856-9c4b-5094e8860475" providerId="ADAL" clId="{F664D300-80A1-480C-9B11-6A80A4DD81D8}" dt="2021-09-03T09:10:18.192" v="2455" actId="165"/>
          <ac:cxnSpMkLst>
            <pc:docMk/>
            <pc:sldMk cId="1524239538" sldId="260"/>
            <ac:cxnSpMk id="75" creationId="{C7BA8048-FA9A-49B6-A3F9-F2C7D2C167B9}"/>
          </ac:cxnSpMkLst>
        </pc:cxnChg>
        <pc:cxnChg chg="add del mod">
          <ac:chgData name="김주영" userId="eb8c9c51-312f-4856-9c4b-5094e8860475" providerId="ADAL" clId="{F664D300-80A1-480C-9B11-6A80A4DD81D8}" dt="2021-09-03T09:19:11.717" v="2717" actId="478"/>
          <ac:cxnSpMkLst>
            <pc:docMk/>
            <pc:sldMk cId="1524239538" sldId="260"/>
            <ac:cxnSpMk id="76" creationId="{42F5644C-8293-4EEB-9E83-520D39F99D69}"/>
          </ac:cxnSpMkLst>
        </pc:cxnChg>
        <pc:cxnChg chg="add mod">
          <ac:chgData name="김주영" userId="eb8c9c51-312f-4856-9c4b-5094e8860475" providerId="ADAL" clId="{F664D300-80A1-480C-9B11-6A80A4DD81D8}" dt="2021-09-03T09:12:13.462" v="2501" actId="164"/>
          <ac:cxnSpMkLst>
            <pc:docMk/>
            <pc:sldMk cId="1524239538" sldId="260"/>
            <ac:cxnSpMk id="78" creationId="{6BF736AF-02E1-42D4-B7B2-4D7E59BC5D28}"/>
          </ac:cxnSpMkLst>
        </pc:cxnChg>
        <pc:cxnChg chg="add mod">
          <ac:chgData name="김주영" userId="eb8c9c51-312f-4856-9c4b-5094e8860475" providerId="ADAL" clId="{F664D300-80A1-480C-9B11-6A80A4DD81D8}" dt="2021-09-03T09:12:13.462" v="2501" actId="164"/>
          <ac:cxnSpMkLst>
            <pc:docMk/>
            <pc:sldMk cId="1524239538" sldId="260"/>
            <ac:cxnSpMk id="79" creationId="{9F8C5C66-8CEF-4047-9122-93DBC4EE3CE2}"/>
          </ac:cxnSpMkLst>
        </pc:cxnChg>
        <pc:cxnChg chg="add mod">
          <ac:chgData name="김주영" userId="eb8c9c51-312f-4856-9c4b-5094e8860475" providerId="ADAL" clId="{F664D300-80A1-480C-9B11-6A80A4DD81D8}" dt="2021-09-03T09:14:22.829" v="2570" actId="1076"/>
          <ac:cxnSpMkLst>
            <pc:docMk/>
            <pc:sldMk cId="1524239538" sldId="260"/>
            <ac:cxnSpMk id="84" creationId="{349B2EEC-B985-4ADB-847A-9E8CC236F4E3}"/>
          </ac:cxnSpMkLst>
        </pc:cxnChg>
        <pc:cxnChg chg="add mod">
          <ac:chgData name="김주영" userId="eb8c9c51-312f-4856-9c4b-5094e8860475" providerId="ADAL" clId="{F664D300-80A1-480C-9B11-6A80A4DD81D8}" dt="2021-09-03T09:18:58.786" v="2713" actId="14100"/>
          <ac:cxnSpMkLst>
            <pc:docMk/>
            <pc:sldMk cId="1524239538" sldId="260"/>
            <ac:cxnSpMk id="95" creationId="{C8D8C204-7A29-4848-A1A9-0A3D0DADA0BA}"/>
          </ac:cxnSpMkLst>
        </pc:cxnChg>
        <pc:cxnChg chg="add del mod">
          <ac:chgData name="김주영" userId="eb8c9c51-312f-4856-9c4b-5094e8860475" providerId="ADAL" clId="{F664D300-80A1-480C-9B11-6A80A4DD81D8}" dt="2021-09-03T09:20:50.113" v="2823" actId="478"/>
          <ac:cxnSpMkLst>
            <pc:docMk/>
            <pc:sldMk cId="1524239538" sldId="260"/>
            <ac:cxnSpMk id="98" creationId="{887DC92F-82B8-4A3E-9442-254FB687E354}"/>
          </ac:cxnSpMkLst>
        </pc:cxnChg>
        <pc:cxnChg chg="add mod">
          <ac:chgData name="김주영" userId="eb8c9c51-312f-4856-9c4b-5094e8860475" providerId="ADAL" clId="{F664D300-80A1-480C-9B11-6A80A4DD81D8}" dt="2021-09-03T09:21:16.470" v="2833" actId="14100"/>
          <ac:cxnSpMkLst>
            <pc:docMk/>
            <pc:sldMk cId="1524239538" sldId="260"/>
            <ac:cxnSpMk id="99" creationId="{D6586BBA-6866-4F4C-92FF-5BCECA284D0C}"/>
          </ac:cxnSpMkLst>
        </pc:cxnChg>
        <pc:cxnChg chg="add mod">
          <ac:chgData name="김주영" userId="eb8c9c51-312f-4856-9c4b-5094e8860475" providerId="ADAL" clId="{F664D300-80A1-480C-9B11-6A80A4DD81D8}" dt="2021-09-03T09:22:36.017" v="2852" actId="14100"/>
          <ac:cxnSpMkLst>
            <pc:docMk/>
            <pc:sldMk cId="1524239538" sldId="260"/>
            <ac:cxnSpMk id="110" creationId="{B7CD1109-514F-49C7-9E01-D8E8E7EA2D84}"/>
          </ac:cxnSpMkLst>
        </pc:cxnChg>
        <pc:cxnChg chg="add mod">
          <ac:chgData name="김주영" userId="eb8c9c51-312f-4856-9c4b-5094e8860475" providerId="ADAL" clId="{F664D300-80A1-480C-9B11-6A80A4DD81D8}" dt="2021-09-03T09:23:52.646" v="2988" actId="14100"/>
          <ac:cxnSpMkLst>
            <pc:docMk/>
            <pc:sldMk cId="1524239538" sldId="260"/>
            <ac:cxnSpMk id="113" creationId="{9C057368-75C7-4D55-94A3-A07004A8B59C}"/>
          </ac:cxnSpMkLst>
        </pc:cxnChg>
        <pc:cxnChg chg="add mod">
          <ac:chgData name="김주영" userId="eb8c9c51-312f-4856-9c4b-5094e8860475" providerId="ADAL" clId="{F664D300-80A1-480C-9B11-6A80A4DD81D8}" dt="2021-09-03T09:25:28.430" v="3019" actId="14100"/>
          <ac:cxnSpMkLst>
            <pc:docMk/>
            <pc:sldMk cId="1524239538" sldId="260"/>
            <ac:cxnSpMk id="117" creationId="{77161CA4-BB76-4A7F-B9BE-A01CF68E5E3E}"/>
          </ac:cxnSpMkLst>
        </pc:cxnChg>
        <pc:cxnChg chg="add mod">
          <ac:chgData name="김주영" userId="eb8c9c51-312f-4856-9c4b-5094e8860475" providerId="ADAL" clId="{F664D300-80A1-480C-9B11-6A80A4DD81D8}" dt="2021-09-03T09:25:33.600" v="3022" actId="14100"/>
          <ac:cxnSpMkLst>
            <pc:docMk/>
            <pc:sldMk cId="1524239538" sldId="260"/>
            <ac:cxnSpMk id="119" creationId="{ED768033-89DB-47B1-8FD2-271D08661FDD}"/>
          </ac:cxnSpMkLst>
        </pc:cxnChg>
      </pc:sldChg>
      <pc:sldChg chg="modSp add mod ord">
        <pc:chgData name="김주영" userId="eb8c9c51-312f-4856-9c4b-5094e8860475" providerId="ADAL" clId="{F664D300-80A1-480C-9B11-6A80A4DD81D8}" dt="2021-09-03T10:13:14.255" v="5402"/>
        <pc:sldMkLst>
          <pc:docMk/>
          <pc:sldMk cId="1800798962" sldId="261"/>
        </pc:sldMkLst>
        <pc:spChg chg="mod">
          <ac:chgData name="김주영" userId="eb8c9c51-312f-4856-9c4b-5094e8860475" providerId="ADAL" clId="{F664D300-80A1-480C-9B11-6A80A4DD81D8}" dt="2021-09-03T10:03:35.184" v="4326" actId="20577"/>
          <ac:spMkLst>
            <pc:docMk/>
            <pc:sldMk cId="1800798962" sldId="261"/>
            <ac:spMk id="30" creationId="{EA669400-F976-4CAF-A6F7-C4BB168509A1}"/>
          </ac:spMkLst>
        </pc:spChg>
      </pc:sldChg>
      <pc:sldChg chg="addSp delSp modSp new mod">
        <pc:chgData name="김주영" userId="eb8c9c51-312f-4856-9c4b-5094e8860475" providerId="ADAL" clId="{F664D300-80A1-480C-9B11-6A80A4DD81D8}" dt="2021-09-03T15:32:17.687" v="9459" actId="20577"/>
        <pc:sldMkLst>
          <pc:docMk/>
          <pc:sldMk cId="1923490318" sldId="262"/>
        </pc:sldMkLst>
        <pc:spChg chg="del">
          <ac:chgData name="김주영" userId="eb8c9c51-312f-4856-9c4b-5094e8860475" providerId="ADAL" clId="{F664D300-80A1-480C-9B11-6A80A4DD81D8}" dt="2021-09-03T15:04:51.069" v="7784" actId="478"/>
          <ac:spMkLst>
            <pc:docMk/>
            <pc:sldMk cId="1923490318" sldId="262"/>
            <ac:spMk id="2" creationId="{67742A44-0479-4F53-AB1A-ECC4D7BACCDD}"/>
          </ac:spMkLst>
        </pc:spChg>
        <pc:spChg chg="del">
          <ac:chgData name="김주영" userId="eb8c9c51-312f-4856-9c4b-5094e8860475" providerId="ADAL" clId="{F664D300-80A1-480C-9B11-6A80A4DD81D8}" dt="2021-09-03T15:04:50.093" v="7783" actId="478"/>
          <ac:spMkLst>
            <pc:docMk/>
            <pc:sldMk cId="1923490318" sldId="262"/>
            <ac:spMk id="3" creationId="{C0266DA8-412D-4C38-8A70-6AD41DEC4C1B}"/>
          </ac:spMkLst>
        </pc:spChg>
        <pc:spChg chg="add mod">
          <ac:chgData name="김주영" userId="eb8c9c51-312f-4856-9c4b-5094e8860475" providerId="ADAL" clId="{F664D300-80A1-480C-9B11-6A80A4DD81D8}" dt="2021-09-03T15:31:29.679" v="9313" actId="1076"/>
          <ac:spMkLst>
            <pc:docMk/>
            <pc:sldMk cId="1923490318" sldId="262"/>
            <ac:spMk id="4" creationId="{D73CF8B5-C294-4ED4-948F-ECCFD7CDD238}"/>
          </ac:spMkLst>
        </pc:spChg>
        <pc:spChg chg="mod">
          <ac:chgData name="김주영" userId="eb8c9c51-312f-4856-9c4b-5094e8860475" providerId="ADAL" clId="{F664D300-80A1-480C-9B11-6A80A4DD81D8}" dt="2021-09-03T15:06:36.993" v="7878"/>
          <ac:spMkLst>
            <pc:docMk/>
            <pc:sldMk cId="1923490318" sldId="262"/>
            <ac:spMk id="6" creationId="{31DC9B08-0854-4EBF-B620-F19E2EC36287}"/>
          </ac:spMkLst>
        </pc:spChg>
        <pc:spChg chg="mod">
          <ac:chgData name="김주영" userId="eb8c9c51-312f-4856-9c4b-5094e8860475" providerId="ADAL" clId="{F664D300-80A1-480C-9B11-6A80A4DD81D8}" dt="2021-09-03T15:09:11.760" v="8035" actId="14100"/>
          <ac:spMkLst>
            <pc:docMk/>
            <pc:sldMk cId="1923490318" sldId="262"/>
            <ac:spMk id="7" creationId="{CA85E526-EC0A-4676-A73B-2FAC6F410055}"/>
          </ac:spMkLst>
        </pc:spChg>
        <pc:spChg chg="mod">
          <ac:chgData name="김주영" userId="eb8c9c51-312f-4856-9c4b-5094e8860475" providerId="ADAL" clId="{F664D300-80A1-480C-9B11-6A80A4DD81D8}" dt="2021-09-03T15:06:36.993" v="7878"/>
          <ac:spMkLst>
            <pc:docMk/>
            <pc:sldMk cId="1923490318" sldId="262"/>
            <ac:spMk id="8" creationId="{2CD99DB5-B5C9-4CCA-A308-4290785C4326}"/>
          </ac:spMkLst>
        </pc:spChg>
        <pc:spChg chg="add mod">
          <ac:chgData name="김주영" userId="eb8c9c51-312f-4856-9c4b-5094e8860475" providerId="ADAL" clId="{F664D300-80A1-480C-9B11-6A80A4DD81D8}" dt="2021-09-03T15:11:01.217" v="8086" actId="1076"/>
          <ac:spMkLst>
            <pc:docMk/>
            <pc:sldMk cId="1923490318" sldId="262"/>
            <ac:spMk id="13" creationId="{C4A0639E-B213-4AF4-96FA-94F3696A1FFD}"/>
          </ac:spMkLst>
        </pc:spChg>
        <pc:spChg chg="add mod">
          <ac:chgData name="김주영" userId="eb8c9c51-312f-4856-9c4b-5094e8860475" providerId="ADAL" clId="{F664D300-80A1-480C-9B11-6A80A4DD81D8}" dt="2021-09-03T15:11:01.217" v="8086" actId="1076"/>
          <ac:spMkLst>
            <pc:docMk/>
            <pc:sldMk cId="1923490318" sldId="262"/>
            <ac:spMk id="14" creationId="{EB6035CA-B466-4A58-B262-979BF1F72A62}"/>
          </ac:spMkLst>
        </pc:spChg>
        <pc:spChg chg="mod">
          <ac:chgData name="김주영" userId="eb8c9c51-312f-4856-9c4b-5094e8860475" providerId="ADAL" clId="{F664D300-80A1-480C-9B11-6A80A4DD81D8}" dt="2021-09-03T15:06:36.993" v="7878"/>
          <ac:spMkLst>
            <pc:docMk/>
            <pc:sldMk cId="1923490318" sldId="262"/>
            <ac:spMk id="16" creationId="{047B63D5-2087-4346-827E-976ABD80040B}"/>
          </ac:spMkLst>
        </pc:spChg>
        <pc:spChg chg="mod">
          <ac:chgData name="김주영" userId="eb8c9c51-312f-4856-9c4b-5094e8860475" providerId="ADAL" clId="{F664D300-80A1-480C-9B11-6A80A4DD81D8}" dt="2021-09-03T15:06:36.993" v="7878"/>
          <ac:spMkLst>
            <pc:docMk/>
            <pc:sldMk cId="1923490318" sldId="262"/>
            <ac:spMk id="17" creationId="{B44162F3-4D13-4F4F-A778-D8B7BA784535}"/>
          </ac:spMkLst>
        </pc:spChg>
        <pc:spChg chg="add mod">
          <ac:chgData name="김주영" userId="eb8c9c51-312f-4856-9c4b-5094e8860475" providerId="ADAL" clId="{F664D300-80A1-480C-9B11-6A80A4DD81D8}" dt="2021-09-03T15:09:33.394" v="8039" actId="1076"/>
          <ac:spMkLst>
            <pc:docMk/>
            <pc:sldMk cId="1923490318" sldId="262"/>
            <ac:spMk id="18" creationId="{A78CBB9A-6EA6-40D9-9FD9-1C464B227D34}"/>
          </ac:spMkLst>
        </pc:spChg>
        <pc:spChg chg="add mod">
          <ac:chgData name="김주영" userId="eb8c9c51-312f-4856-9c4b-5094e8860475" providerId="ADAL" clId="{F664D300-80A1-480C-9B11-6A80A4DD81D8}" dt="2021-09-03T15:09:33.394" v="8039" actId="1076"/>
          <ac:spMkLst>
            <pc:docMk/>
            <pc:sldMk cId="1923490318" sldId="262"/>
            <ac:spMk id="19" creationId="{CE2E3566-7748-482D-9DEC-181C47B4F078}"/>
          </ac:spMkLst>
        </pc:spChg>
        <pc:spChg chg="add mod">
          <ac:chgData name="김주영" userId="eb8c9c51-312f-4856-9c4b-5094e8860475" providerId="ADAL" clId="{F664D300-80A1-480C-9B11-6A80A4DD81D8}" dt="2021-09-03T15:09:33.394" v="8039" actId="1076"/>
          <ac:spMkLst>
            <pc:docMk/>
            <pc:sldMk cId="1923490318" sldId="262"/>
            <ac:spMk id="20" creationId="{63D90300-BA87-4401-ADC8-B3CEFD88FF95}"/>
          </ac:spMkLst>
        </pc:spChg>
        <pc:spChg chg="add mod">
          <ac:chgData name="김주영" userId="eb8c9c51-312f-4856-9c4b-5094e8860475" providerId="ADAL" clId="{F664D300-80A1-480C-9B11-6A80A4DD81D8}" dt="2021-09-03T15:09:33.394" v="8039" actId="1076"/>
          <ac:spMkLst>
            <pc:docMk/>
            <pc:sldMk cId="1923490318" sldId="262"/>
            <ac:spMk id="21" creationId="{5CB2EC6E-1B94-48FD-A218-C0D89FC74D13}"/>
          </ac:spMkLst>
        </pc:spChg>
        <pc:spChg chg="add del mod">
          <ac:chgData name="김주영" userId="eb8c9c51-312f-4856-9c4b-5094e8860475" providerId="ADAL" clId="{F664D300-80A1-480C-9B11-6A80A4DD81D8}" dt="2021-09-03T15:10:48.895" v="8083" actId="478"/>
          <ac:spMkLst>
            <pc:docMk/>
            <pc:sldMk cId="1923490318" sldId="262"/>
            <ac:spMk id="22" creationId="{D7AD893F-332D-4FB0-B6C2-B226CA64D522}"/>
          </ac:spMkLst>
        </pc:spChg>
        <pc:spChg chg="add del mod">
          <ac:chgData name="김주영" userId="eb8c9c51-312f-4856-9c4b-5094e8860475" providerId="ADAL" clId="{F664D300-80A1-480C-9B11-6A80A4DD81D8}" dt="2021-09-03T15:10:48.895" v="8083" actId="478"/>
          <ac:spMkLst>
            <pc:docMk/>
            <pc:sldMk cId="1923490318" sldId="262"/>
            <ac:spMk id="23" creationId="{A9CBA2FB-D074-49B6-9CDD-3C160AFC3B8B}"/>
          </ac:spMkLst>
        </pc:spChg>
        <pc:spChg chg="add del mod">
          <ac:chgData name="김주영" userId="eb8c9c51-312f-4856-9c4b-5094e8860475" providerId="ADAL" clId="{F664D300-80A1-480C-9B11-6A80A4DD81D8}" dt="2021-09-03T15:10:48.895" v="8083" actId="478"/>
          <ac:spMkLst>
            <pc:docMk/>
            <pc:sldMk cId="1923490318" sldId="262"/>
            <ac:spMk id="24" creationId="{74C4B796-1747-4CC2-9A82-E3A77E830F98}"/>
          </ac:spMkLst>
        </pc:spChg>
        <pc:spChg chg="add mod">
          <ac:chgData name="김주영" userId="eb8c9c51-312f-4856-9c4b-5094e8860475" providerId="ADAL" clId="{F664D300-80A1-480C-9B11-6A80A4DD81D8}" dt="2021-09-03T15:11:01.217" v="8086" actId="1076"/>
          <ac:spMkLst>
            <pc:docMk/>
            <pc:sldMk cId="1923490318" sldId="262"/>
            <ac:spMk id="25" creationId="{C2C9057E-0404-4067-9BD2-EC764FBB3CB4}"/>
          </ac:spMkLst>
        </pc:spChg>
        <pc:spChg chg="add mod">
          <ac:chgData name="김주영" userId="eb8c9c51-312f-4856-9c4b-5094e8860475" providerId="ADAL" clId="{F664D300-80A1-480C-9B11-6A80A4DD81D8}" dt="2021-09-03T15:09:37.340" v="8040" actId="1076"/>
          <ac:spMkLst>
            <pc:docMk/>
            <pc:sldMk cId="1923490318" sldId="262"/>
            <ac:spMk id="27" creationId="{1BC00144-4BE9-4247-A207-4D715CE0D68C}"/>
          </ac:spMkLst>
        </pc:spChg>
        <pc:spChg chg="mod">
          <ac:chgData name="김주영" userId="eb8c9c51-312f-4856-9c4b-5094e8860475" providerId="ADAL" clId="{F664D300-80A1-480C-9B11-6A80A4DD81D8}" dt="2021-09-03T15:07:55.890" v="7987" actId="14100"/>
          <ac:spMkLst>
            <pc:docMk/>
            <pc:sldMk cId="1923490318" sldId="262"/>
            <ac:spMk id="29" creationId="{9C1F9B1A-796A-4152-91E3-C30678B7984F}"/>
          </ac:spMkLst>
        </pc:spChg>
        <pc:spChg chg="mod">
          <ac:chgData name="김주영" userId="eb8c9c51-312f-4856-9c4b-5094e8860475" providerId="ADAL" clId="{F664D300-80A1-480C-9B11-6A80A4DD81D8}" dt="2021-09-03T15:09:04.822" v="8034" actId="14100"/>
          <ac:spMkLst>
            <pc:docMk/>
            <pc:sldMk cId="1923490318" sldId="262"/>
            <ac:spMk id="30" creationId="{841F7F15-B329-47CA-A7C0-29C858636803}"/>
          </ac:spMkLst>
        </pc:spChg>
        <pc:spChg chg="mod">
          <ac:chgData name="김주영" userId="eb8c9c51-312f-4856-9c4b-5094e8860475" providerId="ADAL" clId="{F664D300-80A1-480C-9B11-6A80A4DD81D8}" dt="2021-09-03T15:07:14.632" v="7885"/>
          <ac:spMkLst>
            <pc:docMk/>
            <pc:sldMk cId="1923490318" sldId="262"/>
            <ac:spMk id="31" creationId="{71020D57-1BB2-42A2-8E57-35150D91D25D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36" creationId="{02AE164F-8B98-467D-ACD3-239F324C69BF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37" creationId="{F3BC56E3-0F66-403F-B644-A9F10240A5D3}"/>
          </ac:spMkLst>
        </pc:spChg>
        <pc:spChg chg="mod">
          <ac:chgData name="김주영" userId="eb8c9c51-312f-4856-9c4b-5094e8860475" providerId="ADAL" clId="{F664D300-80A1-480C-9B11-6A80A4DD81D8}" dt="2021-09-03T15:07:14.632" v="7885"/>
          <ac:spMkLst>
            <pc:docMk/>
            <pc:sldMk cId="1923490318" sldId="262"/>
            <ac:spMk id="39" creationId="{4737CC08-6F99-4ACC-8FB1-F00D07096DDF}"/>
          </ac:spMkLst>
        </pc:spChg>
        <pc:spChg chg="mod">
          <ac:chgData name="김주영" userId="eb8c9c51-312f-4856-9c4b-5094e8860475" providerId="ADAL" clId="{F664D300-80A1-480C-9B11-6A80A4DD81D8}" dt="2021-09-03T15:08:40.193" v="8030"/>
          <ac:spMkLst>
            <pc:docMk/>
            <pc:sldMk cId="1923490318" sldId="262"/>
            <ac:spMk id="40" creationId="{CCE31373-2448-40B7-835F-99E1FEB72C2D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41" creationId="{1BE3FD46-10BE-4F59-9F24-BFB7F888C55D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42" creationId="{0141AF61-D3F5-4369-A493-2A3C6A8DE2D0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43" creationId="{4CE8DC5F-3FEB-4B6F-8218-A464958D0D1B}"/>
          </ac:spMkLst>
        </pc:spChg>
        <pc:spChg chg="add mod">
          <ac:chgData name="김주영" userId="eb8c9c51-312f-4856-9c4b-5094e8860475" providerId="ADAL" clId="{F664D300-80A1-480C-9B11-6A80A4DD81D8}" dt="2021-09-03T15:09:30.255" v="8038" actId="1076"/>
          <ac:spMkLst>
            <pc:docMk/>
            <pc:sldMk cId="1923490318" sldId="262"/>
            <ac:spMk id="44" creationId="{33A44EBB-27BE-4ECD-B22C-ECA997709193}"/>
          </ac:spMkLst>
        </pc:spChg>
        <pc:spChg chg="add mod">
          <ac:chgData name="김주영" userId="eb8c9c51-312f-4856-9c4b-5094e8860475" providerId="ADAL" clId="{F664D300-80A1-480C-9B11-6A80A4DD81D8}" dt="2021-09-03T15:09:30.255" v="8038" actId="1076"/>
          <ac:spMkLst>
            <pc:docMk/>
            <pc:sldMk cId="1923490318" sldId="262"/>
            <ac:spMk id="45" creationId="{8BF4202A-90B8-476A-971C-EB12169F0E6F}"/>
          </ac:spMkLst>
        </pc:spChg>
        <pc:spChg chg="add mod">
          <ac:chgData name="김주영" userId="eb8c9c51-312f-4856-9c4b-5094e8860475" providerId="ADAL" clId="{F664D300-80A1-480C-9B11-6A80A4DD81D8}" dt="2021-09-03T15:09:30.255" v="8038" actId="1076"/>
          <ac:spMkLst>
            <pc:docMk/>
            <pc:sldMk cId="1923490318" sldId="262"/>
            <ac:spMk id="46" creationId="{B18675B2-6EA4-4199-86FA-7CBCD87E70E0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47" creationId="{0FC2EA1C-C831-47A4-BEB2-D5590D8754D7}"/>
          </ac:spMkLst>
        </pc:spChg>
        <pc:spChg chg="add del mod">
          <ac:chgData name="김주영" userId="eb8c9c51-312f-4856-9c4b-5094e8860475" providerId="ADAL" clId="{F664D300-80A1-480C-9B11-6A80A4DD81D8}" dt="2021-09-03T15:08:48.977" v="8032" actId="478"/>
          <ac:spMkLst>
            <pc:docMk/>
            <pc:sldMk cId="1923490318" sldId="262"/>
            <ac:spMk id="48" creationId="{698646ED-B9C3-4569-B54F-8A7DD4F7575E}"/>
          </ac:spMkLst>
        </pc:spChg>
        <pc:spChg chg="add mod">
          <ac:chgData name="김주영" userId="eb8c9c51-312f-4856-9c4b-5094e8860475" providerId="ADAL" clId="{F664D300-80A1-480C-9B11-6A80A4DD81D8}" dt="2021-09-03T15:10:10.784" v="8053" actId="14100"/>
          <ac:spMkLst>
            <pc:docMk/>
            <pc:sldMk cId="1923490318" sldId="262"/>
            <ac:spMk id="49" creationId="{E83FC6B2-3615-4692-B070-67898F283CB4}"/>
          </ac:spMkLst>
        </pc:spChg>
        <pc:spChg chg="add mod">
          <ac:chgData name="김주영" userId="eb8c9c51-312f-4856-9c4b-5094e8860475" providerId="ADAL" clId="{F664D300-80A1-480C-9B11-6A80A4DD81D8}" dt="2021-09-03T15:10:26.260" v="8066"/>
          <ac:spMkLst>
            <pc:docMk/>
            <pc:sldMk cId="1923490318" sldId="262"/>
            <ac:spMk id="50" creationId="{03119F2D-E292-414E-BCFA-20713929A257}"/>
          </ac:spMkLst>
        </pc:spChg>
        <pc:spChg chg="add mod">
          <ac:chgData name="김주영" userId="eb8c9c51-312f-4856-9c4b-5094e8860475" providerId="ADAL" clId="{F664D300-80A1-480C-9B11-6A80A4DD81D8}" dt="2021-09-03T15:31:41.265" v="9344" actId="1076"/>
          <ac:spMkLst>
            <pc:docMk/>
            <pc:sldMk cId="1923490318" sldId="262"/>
            <ac:spMk id="52" creationId="{76C2907D-4DE6-4DEF-A0AA-99EB09E81772}"/>
          </ac:spMkLst>
        </pc:spChg>
        <pc:spChg chg="add mod">
          <ac:chgData name="김주영" userId="eb8c9c51-312f-4856-9c4b-5094e8860475" providerId="ADAL" clId="{F664D300-80A1-480C-9B11-6A80A4DD81D8}" dt="2021-09-03T15:31:49.531" v="9348" actId="14100"/>
          <ac:spMkLst>
            <pc:docMk/>
            <pc:sldMk cId="1923490318" sldId="262"/>
            <ac:spMk id="53" creationId="{54FC6980-944F-4729-958F-781858635CDF}"/>
          </ac:spMkLst>
        </pc:spChg>
        <pc:spChg chg="add mod">
          <ac:chgData name="김주영" userId="eb8c9c51-312f-4856-9c4b-5094e8860475" providerId="ADAL" clId="{F664D300-80A1-480C-9B11-6A80A4DD81D8}" dt="2021-09-03T15:32:17.687" v="9459" actId="20577"/>
          <ac:spMkLst>
            <pc:docMk/>
            <pc:sldMk cId="1923490318" sldId="262"/>
            <ac:spMk id="57" creationId="{863C3AD1-4D8C-4696-87BE-8389BFAABF01}"/>
          </ac:spMkLst>
        </pc:spChg>
        <pc:grpChg chg="add mod">
          <ac:chgData name="김주영" userId="eb8c9c51-312f-4856-9c4b-5094e8860475" providerId="ADAL" clId="{F664D300-80A1-480C-9B11-6A80A4DD81D8}" dt="2021-09-03T15:10:54.013" v="8085" actId="1076"/>
          <ac:grpSpMkLst>
            <pc:docMk/>
            <pc:sldMk cId="1923490318" sldId="262"/>
            <ac:grpSpMk id="5" creationId="{24CC63FE-BAE4-4869-BA04-C625498FB0EA}"/>
          </ac:grpSpMkLst>
        </pc:grpChg>
        <pc:grpChg chg="add mod">
          <ac:chgData name="김주영" userId="eb8c9c51-312f-4856-9c4b-5094e8860475" providerId="ADAL" clId="{F664D300-80A1-480C-9B11-6A80A4DD81D8}" dt="2021-09-03T15:09:33.394" v="8039" actId="1076"/>
          <ac:grpSpMkLst>
            <pc:docMk/>
            <pc:sldMk cId="1923490318" sldId="262"/>
            <ac:grpSpMk id="10" creationId="{69F8B7EC-971B-40D7-9ED3-078A455BA87E}"/>
          </ac:grpSpMkLst>
        </pc:grpChg>
        <pc:grpChg chg="add mod">
          <ac:chgData name="김주영" userId="eb8c9c51-312f-4856-9c4b-5094e8860475" providerId="ADAL" clId="{F664D300-80A1-480C-9B11-6A80A4DD81D8}" dt="2021-09-03T15:09:45.079" v="8041" actId="14100"/>
          <ac:grpSpMkLst>
            <pc:docMk/>
            <pc:sldMk cId="1923490318" sldId="262"/>
            <ac:grpSpMk id="15" creationId="{7497A6F7-152D-4E74-9AD9-640C4D5EF879}"/>
          </ac:grpSpMkLst>
        </pc:grpChg>
        <pc:grpChg chg="add mod">
          <ac:chgData name="김주영" userId="eb8c9c51-312f-4856-9c4b-5094e8860475" providerId="ADAL" clId="{F664D300-80A1-480C-9B11-6A80A4DD81D8}" dt="2021-09-03T15:09:30.255" v="8038" actId="1076"/>
          <ac:grpSpMkLst>
            <pc:docMk/>
            <pc:sldMk cId="1923490318" sldId="262"/>
            <ac:grpSpMk id="28" creationId="{DDF464CE-729C-43F7-904B-C58EAF5D599A}"/>
          </ac:grpSpMkLst>
        </pc:grpChg>
        <pc:grpChg chg="add mod">
          <ac:chgData name="김주영" userId="eb8c9c51-312f-4856-9c4b-5094e8860475" providerId="ADAL" clId="{F664D300-80A1-480C-9B11-6A80A4DD81D8}" dt="2021-09-03T15:09:30.255" v="8038" actId="1076"/>
          <ac:grpSpMkLst>
            <pc:docMk/>
            <pc:sldMk cId="1923490318" sldId="262"/>
            <ac:grpSpMk id="33" creationId="{1D81BB62-D619-415B-B16C-D85379BC3C89}"/>
          </ac:grpSpMkLst>
        </pc:grpChg>
        <pc:grpChg chg="add mod">
          <ac:chgData name="김주영" userId="eb8c9c51-312f-4856-9c4b-5094e8860475" providerId="ADAL" clId="{F664D300-80A1-480C-9B11-6A80A4DD81D8}" dt="2021-09-03T15:09:30.255" v="8038" actId="1076"/>
          <ac:grpSpMkLst>
            <pc:docMk/>
            <pc:sldMk cId="1923490318" sldId="262"/>
            <ac:grpSpMk id="38" creationId="{BEA20DD1-8DCF-41D7-B012-6BFE98F33574}"/>
          </ac:grpSpMkLst>
        </pc:grpChg>
        <pc:picChg chg="add mod">
          <ac:chgData name="김주영" userId="eb8c9c51-312f-4856-9c4b-5094e8860475" providerId="ADAL" clId="{F664D300-80A1-480C-9B11-6A80A4DD81D8}" dt="2021-09-03T15:09:30.255" v="8038" actId="1076"/>
          <ac:picMkLst>
            <pc:docMk/>
            <pc:sldMk cId="1923490318" sldId="262"/>
            <ac:picMk id="9" creationId="{332973F3-65A2-4535-B809-E0FC6CEB9C04}"/>
          </ac:picMkLst>
        </pc:picChg>
        <pc:picChg chg="add mod">
          <ac:chgData name="김주영" userId="eb8c9c51-312f-4856-9c4b-5094e8860475" providerId="ADAL" clId="{F664D300-80A1-480C-9B11-6A80A4DD81D8}" dt="2021-09-03T15:09:30.255" v="8038" actId="1076"/>
          <ac:picMkLst>
            <pc:docMk/>
            <pc:sldMk cId="1923490318" sldId="262"/>
            <ac:picMk id="32" creationId="{29D72E5C-E272-463B-835F-B6BE25165546}"/>
          </ac:picMkLst>
        </pc:picChg>
        <pc:cxnChg chg="mod">
          <ac:chgData name="김주영" userId="eb8c9c51-312f-4856-9c4b-5094e8860475" providerId="ADAL" clId="{F664D300-80A1-480C-9B11-6A80A4DD81D8}" dt="2021-09-03T15:06:36.993" v="7878"/>
          <ac:cxnSpMkLst>
            <pc:docMk/>
            <pc:sldMk cId="1923490318" sldId="262"/>
            <ac:cxnSpMk id="11" creationId="{A8AC8D27-17A9-4A3B-9F84-B3F2332688C6}"/>
          </ac:cxnSpMkLst>
        </pc:cxnChg>
        <pc:cxnChg chg="mod">
          <ac:chgData name="김주영" userId="eb8c9c51-312f-4856-9c4b-5094e8860475" providerId="ADAL" clId="{F664D300-80A1-480C-9B11-6A80A4DD81D8}" dt="2021-09-03T15:06:36.993" v="7878"/>
          <ac:cxnSpMkLst>
            <pc:docMk/>
            <pc:sldMk cId="1923490318" sldId="262"/>
            <ac:cxnSpMk id="12" creationId="{765BAFD8-54BD-4E78-98EC-80079CE9D328}"/>
          </ac:cxnSpMkLst>
        </pc:cxnChg>
        <pc:cxnChg chg="add mod">
          <ac:chgData name="김주영" userId="eb8c9c51-312f-4856-9c4b-5094e8860475" providerId="ADAL" clId="{F664D300-80A1-480C-9B11-6A80A4DD81D8}" dt="2021-09-03T15:11:03.651" v="8087" actId="14100"/>
          <ac:cxnSpMkLst>
            <pc:docMk/>
            <pc:sldMk cId="1923490318" sldId="262"/>
            <ac:cxnSpMk id="26" creationId="{308DF5E3-3DE2-4D28-B74D-0727EA2D0E12}"/>
          </ac:cxnSpMkLst>
        </pc:cxnChg>
        <pc:cxnChg chg="mod">
          <ac:chgData name="김주영" userId="eb8c9c51-312f-4856-9c4b-5094e8860475" providerId="ADAL" clId="{F664D300-80A1-480C-9B11-6A80A4DD81D8}" dt="2021-09-03T15:07:14.632" v="7885"/>
          <ac:cxnSpMkLst>
            <pc:docMk/>
            <pc:sldMk cId="1923490318" sldId="262"/>
            <ac:cxnSpMk id="34" creationId="{46BB8CF0-A306-4EEE-93C0-65CD4946FD67}"/>
          </ac:cxnSpMkLst>
        </pc:cxnChg>
        <pc:cxnChg chg="mod">
          <ac:chgData name="김주영" userId="eb8c9c51-312f-4856-9c4b-5094e8860475" providerId="ADAL" clId="{F664D300-80A1-480C-9B11-6A80A4DD81D8}" dt="2021-09-03T15:07:14.632" v="7885"/>
          <ac:cxnSpMkLst>
            <pc:docMk/>
            <pc:sldMk cId="1923490318" sldId="262"/>
            <ac:cxnSpMk id="35" creationId="{80D1A7E3-1081-4854-A93E-0B77E0B97DAD}"/>
          </ac:cxnSpMkLst>
        </pc:cxnChg>
        <pc:cxnChg chg="add mod">
          <ac:chgData name="김주영" userId="eb8c9c51-312f-4856-9c4b-5094e8860475" providerId="ADAL" clId="{F664D300-80A1-480C-9B11-6A80A4DD81D8}" dt="2021-09-03T15:31:59.341" v="9353" actId="14100"/>
          <ac:cxnSpMkLst>
            <pc:docMk/>
            <pc:sldMk cId="1923490318" sldId="262"/>
            <ac:cxnSpMk id="54" creationId="{4B369CA1-335F-4D30-87B1-87CA54A0FDC8}"/>
          </ac:cxnSpMkLst>
        </pc:cxnChg>
      </pc:sldChg>
      <pc:sldChg chg="addSp delSp modSp add mod">
        <pc:chgData name="김주영" userId="eb8c9c51-312f-4856-9c4b-5094e8860475" providerId="ADAL" clId="{F664D300-80A1-480C-9B11-6A80A4DD81D8}" dt="2021-09-03T15:27:30.410" v="8919" actId="1036"/>
        <pc:sldMkLst>
          <pc:docMk/>
          <pc:sldMk cId="168354361" sldId="263"/>
        </pc:sldMkLst>
        <pc:spChg chg="mod">
          <ac:chgData name="김주영" userId="eb8c9c51-312f-4856-9c4b-5094e8860475" providerId="ADAL" clId="{F664D300-80A1-480C-9B11-6A80A4DD81D8}" dt="2021-09-03T15:17:19.996" v="8277" actId="20577"/>
          <ac:spMkLst>
            <pc:docMk/>
            <pc:sldMk cId="168354361" sldId="263"/>
            <ac:spMk id="2" creationId="{70CB64B7-E311-4A20-ABB3-B909F63116D5}"/>
          </ac:spMkLst>
        </pc:spChg>
        <pc:spChg chg="mod">
          <ac:chgData name="김주영" userId="eb8c9c51-312f-4856-9c4b-5094e8860475" providerId="ADAL" clId="{F664D300-80A1-480C-9B11-6A80A4DD81D8}" dt="2021-09-03T15:17:58.019" v="8331" actId="1076"/>
          <ac:spMkLst>
            <pc:docMk/>
            <pc:sldMk cId="168354361" sldId="263"/>
            <ac:spMk id="3" creationId="{4A33B5DF-A963-4C3A-9C9B-8EF92D6650A8}"/>
          </ac:spMkLst>
        </pc:spChg>
        <pc:spChg chg="add mod">
          <ac:chgData name="김주영" userId="eb8c9c51-312f-4856-9c4b-5094e8860475" providerId="ADAL" clId="{F664D300-80A1-480C-9B11-6A80A4DD81D8}" dt="2021-09-03T15:17:38.589" v="8296" actId="20577"/>
          <ac:spMkLst>
            <pc:docMk/>
            <pc:sldMk cId="168354361" sldId="263"/>
            <ac:spMk id="7" creationId="{91C408BE-CFC6-476B-9B1C-EA9EBF233B4D}"/>
          </ac:spMkLst>
        </pc:spChg>
        <pc:spChg chg="add mod">
          <ac:chgData name="김주영" userId="eb8c9c51-312f-4856-9c4b-5094e8860475" providerId="ADAL" clId="{F664D300-80A1-480C-9B11-6A80A4DD81D8}" dt="2021-09-03T15:18:11.882" v="8351"/>
          <ac:spMkLst>
            <pc:docMk/>
            <pc:sldMk cId="168354361" sldId="263"/>
            <ac:spMk id="8" creationId="{5FF21260-D99A-4320-BAD0-C8BFCC9FA5E3}"/>
          </ac:spMkLst>
        </pc:spChg>
        <pc:spChg chg="add mod">
          <ac:chgData name="김주영" userId="eb8c9c51-312f-4856-9c4b-5094e8860475" providerId="ADAL" clId="{F664D300-80A1-480C-9B11-6A80A4DD81D8}" dt="2021-09-03T15:18:52.529" v="8505" actId="1076"/>
          <ac:spMkLst>
            <pc:docMk/>
            <pc:sldMk cId="168354361" sldId="263"/>
            <ac:spMk id="9" creationId="{EF6FEFA5-9DD2-4889-A25F-2BAAFD9F254A}"/>
          </ac:spMkLst>
        </pc:spChg>
        <pc:spChg chg="add mod">
          <ac:chgData name="김주영" userId="eb8c9c51-312f-4856-9c4b-5094e8860475" providerId="ADAL" clId="{F664D300-80A1-480C-9B11-6A80A4DD81D8}" dt="2021-09-03T15:20:02.206" v="8539" actId="20577"/>
          <ac:spMkLst>
            <pc:docMk/>
            <pc:sldMk cId="168354361" sldId="263"/>
            <ac:spMk id="10" creationId="{69CFBFDD-43E9-484D-BFB0-E961A8CA0D3E}"/>
          </ac:spMkLst>
        </pc:spChg>
        <pc:spChg chg="add mod">
          <ac:chgData name="김주영" userId="eb8c9c51-312f-4856-9c4b-5094e8860475" providerId="ADAL" clId="{F664D300-80A1-480C-9B11-6A80A4DD81D8}" dt="2021-09-03T15:23:11.886" v="8721" actId="207"/>
          <ac:spMkLst>
            <pc:docMk/>
            <pc:sldMk cId="168354361" sldId="263"/>
            <ac:spMk id="11" creationId="{8AC289B4-D1EC-475D-B32B-8EC1689A7E0E}"/>
          </ac:spMkLst>
        </pc:spChg>
        <pc:spChg chg="add mod">
          <ac:chgData name="김주영" userId="eb8c9c51-312f-4856-9c4b-5094e8860475" providerId="ADAL" clId="{F664D300-80A1-480C-9B11-6A80A4DD81D8}" dt="2021-09-03T15:23:11.886" v="8721" actId="207"/>
          <ac:spMkLst>
            <pc:docMk/>
            <pc:sldMk cId="168354361" sldId="263"/>
            <ac:spMk id="12" creationId="{0900E94D-641D-4C77-9265-9D08B6CA3EF6}"/>
          </ac:spMkLst>
        </pc:spChg>
        <pc:spChg chg="add mod">
          <ac:chgData name="김주영" userId="eb8c9c51-312f-4856-9c4b-5094e8860475" providerId="ADAL" clId="{F664D300-80A1-480C-9B11-6A80A4DD81D8}" dt="2021-09-03T15:23:11.886" v="8721" actId="207"/>
          <ac:spMkLst>
            <pc:docMk/>
            <pc:sldMk cId="168354361" sldId="263"/>
            <ac:spMk id="13" creationId="{9F15E720-4E12-4F68-808B-F398B9281E9F}"/>
          </ac:spMkLst>
        </pc:spChg>
        <pc:spChg chg="add mod">
          <ac:chgData name="김주영" userId="eb8c9c51-312f-4856-9c4b-5094e8860475" providerId="ADAL" clId="{F664D300-80A1-480C-9B11-6A80A4DD81D8}" dt="2021-09-03T15:23:11.886" v="8721" actId="207"/>
          <ac:spMkLst>
            <pc:docMk/>
            <pc:sldMk cId="168354361" sldId="263"/>
            <ac:spMk id="14" creationId="{BA6C76D2-44DC-4A91-AC83-83D2C5453887}"/>
          </ac:spMkLst>
        </pc:spChg>
        <pc:spChg chg="add mod">
          <ac:chgData name="김주영" userId="eb8c9c51-312f-4856-9c4b-5094e8860475" providerId="ADAL" clId="{F664D300-80A1-480C-9B11-6A80A4DD81D8}" dt="2021-09-03T15:24:57.473" v="8765"/>
          <ac:spMkLst>
            <pc:docMk/>
            <pc:sldMk cId="168354361" sldId="263"/>
            <ac:spMk id="32" creationId="{23A1AEDC-BE8B-48DF-8235-A6E50D93281D}"/>
          </ac:spMkLst>
        </pc:spChg>
        <pc:spChg chg="add del mod">
          <ac:chgData name="김주영" userId="eb8c9c51-312f-4856-9c4b-5094e8860475" providerId="ADAL" clId="{F664D300-80A1-480C-9B11-6A80A4DD81D8}" dt="2021-09-03T15:25:35.981" v="8781" actId="478"/>
          <ac:spMkLst>
            <pc:docMk/>
            <pc:sldMk cId="168354361" sldId="263"/>
            <ac:spMk id="36" creationId="{8F642B56-E991-4055-B89B-0C0FFDAFE618}"/>
          </ac:spMkLst>
        </pc:spChg>
        <pc:spChg chg="add mod">
          <ac:chgData name="김주영" userId="eb8c9c51-312f-4856-9c4b-5094e8860475" providerId="ADAL" clId="{F664D300-80A1-480C-9B11-6A80A4DD81D8}" dt="2021-09-03T15:25:33.175" v="8779" actId="1076"/>
          <ac:spMkLst>
            <pc:docMk/>
            <pc:sldMk cId="168354361" sldId="263"/>
            <ac:spMk id="37" creationId="{A106A211-DC93-479D-A1A8-4AE76BD8CD2C}"/>
          </ac:spMkLst>
        </pc:spChg>
        <pc:spChg chg="add mod">
          <ac:chgData name="김주영" userId="eb8c9c51-312f-4856-9c4b-5094e8860475" providerId="ADAL" clId="{F664D300-80A1-480C-9B11-6A80A4DD81D8}" dt="2021-09-03T15:25:39.484" v="8783" actId="1076"/>
          <ac:spMkLst>
            <pc:docMk/>
            <pc:sldMk cId="168354361" sldId="263"/>
            <ac:spMk id="38" creationId="{1AE70EC7-3EF8-47F8-A8E9-413C5BA9B565}"/>
          </ac:spMkLst>
        </pc:spChg>
        <pc:spChg chg="add mod">
          <ac:chgData name="김주영" userId="eb8c9c51-312f-4856-9c4b-5094e8860475" providerId="ADAL" clId="{F664D300-80A1-480C-9B11-6A80A4DD81D8}" dt="2021-09-03T15:26:15.534" v="8814" actId="6549"/>
          <ac:spMkLst>
            <pc:docMk/>
            <pc:sldMk cId="168354361" sldId="263"/>
            <ac:spMk id="39" creationId="{27BBC16E-05A8-4370-96B8-B71BB49E04ED}"/>
          </ac:spMkLst>
        </pc:spChg>
        <pc:spChg chg="add mod">
          <ac:chgData name="김주영" userId="eb8c9c51-312f-4856-9c4b-5094e8860475" providerId="ADAL" clId="{F664D300-80A1-480C-9B11-6A80A4DD81D8}" dt="2021-09-03T15:26:56.642" v="8861" actId="1036"/>
          <ac:spMkLst>
            <pc:docMk/>
            <pc:sldMk cId="168354361" sldId="263"/>
            <ac:spMk id="40" creationId="{13924194-B321-4C49-AA0B-9DC16441703C}"/>
          </ac:spMkLst>
        </pc:spChg>
        <pc:spChg chg="add mod">
          <ac:chgData name="김주영" userId="eb8c9c51-312f-4856-9c4b-5094e8860475" providerId="ADAL" clId="{F664D300-80A1-480C-9B11-6A80A4DD81D8}" dt="2021-09-03T15:27:19.268" v="8896" actId="20577"/>
          <ac:spMkLst>
            <pc:docMk/>
            <pc:sldMk cId="168354361" sldId="263"/>
            <ac:spMk id="41" creationId="{81E2187C-2F40-4A59-81D7-661097B4C4E0}"/>
          </ac:spMkLst>
        </pc:spChg>
        <pc:spChg chg="add mod">
          <ac:chgData name="김주영" userId="eb8c9c51-312f-4856-9c4b-5094e8860475" providerId="ADAL" clId="{F664D300-80A1-480C-9B11-6A80A4DD81D8}" dt="2021-09-03T15:27:30.410" v="8919" actId="1036"/>
          <ac:spMkLst>
            <pc:docMk/>
            <pc:sldMk cId="168354361" sldId="263"/>
            <ac:spMk id="42" creationId="{3BBEE5AB-12F6-4E45-9930-DC938DAF0D89}"/>
          </ac:spMkLst>
        </pc:spChg>
        <pc:grpChg chg="add mod">
          <ac:chgData name="김주영" userId="eb8c9c51-312f-4856-9c4b-5094e8860475" providerId="ADAL" clId="{F664D300-80A1-480C-9B11-6A80A4DD81D8}" dt="2021-09-03T15:19:07.062" v="8508" actId="1076"/>
          <ac:grpSpMkLst>
            <pc:docMk/>
            <pc:sldMk cId="168354361" sldId="263"/>
            <ac:grpSpMk id="6" creationId="{0297967A-9209-48B8-9A28-DABDA5A902D0}"/>
          </ac:grpSpMkLst>
        </pc:grpChg>
        <pc:picChg chg="add mod">
          <ac:chgData name="김주영" userId="eb8c9c51-312f-4856-9c4b-5094e8860475" providerId="ADAL" clId="{F664D300-80A1-480C-9B11-6A80A4DD81D8}" dt="2021-09-03T15:17:30.710" v="8280" actId="164"/>
          <ac:picMkLst>
            <pc:docMk/>
            <pc:sldMk cId="168354361" sldId="263"/>
            <ac:picMk id="4" creationId="{C5E2BA1C-3B77-4B81-A826-2B891557AD29}"/>
          </ac:picMkLst>
        </pc:picChg>
        <pc:picChg chg="add mod">
          <ac:chgData name="김주영" userId="eb8c9c51-312f-4856-9c4b-5094e8860475" providerId="ADAL" clId="{F664D300-80A1-480C-9B11-6A80A4DD81D8}" dt="2021-09-03T15:17:30.710" v="8280" actId="164"/>
          <ac:picMkLst>
            <pc:docMk/>
            <pc:sldMk cId="168354361" sldId="263"/>
            <ac:picMk id="5" creationId="{6980F202-0DEE-45CB-A188-981E6E1A6D40}"/>
          </ac:picMkLst>
        </pc:picChg>
        <pc:cxnChg chg="add del mod">
          <ac:chgData name="김주영" userId="eb8c9c51-312f-4856-9c4b-5094e8860475" providerId="ADAL" clId="{F664D300-80A1-480C-9B11-6A80A4DD81D8}" dt="2021-09-03T15:22:37.087" v="8712" actId="478"/>
          <ac:cxnSpMkLst>
            <pc:docMk/>
            <pc:sldMk cId="168354361" sldId="263"/>
            <ac:cxnSpMk id="16" creationId="{BAC01545-186A-4EFD-929C-E2D3F9C3580B}"/>
          </ac:cxnSpMkLst>
        </pc:cxnChg>
        <pc:cxnChg chg="add del mod">
          <ac:chgData name="김주영" userId="eb8c9c51-312f-4856-9c4b-5094e8860475" providerId="ADAL" clId="{F664D300-80A1-480C-9B11-6A80A4DD81D8}" dt="2021-09-03T15:22:27.691" v="8708" actId="478"/>
          <ac:cxnSpMkLst>
            <pc:docMk/>
            <pc:sldMk cId="168354361" sldId="263"/>
            <ac:cxnSpMk id="17" creationId="{C1C2F84A-33F9-4788-8EC3-1D888485F3D8}"/>
          </ac:cxnSpMkLst>
        </pc:cxnChg>
        <pc:cxnChg chg="add mod">
          <ac:chgData name="김주영" userId="eb8c9c51-312f-4856-9c4b-5094e8860475" providerId="ADAL" clId="{F664D300-80A1-480C-9B11-6A80A4DD81D8}" dt="2021-09-03T15:22:55.107" v="8718" actId="1076"/>
          <ac:cxnSpMkLst>
            <pc:docMk/>
            <pc:sldMk cId="168354361" sldId="263"/>
            <ac:cxnSpMk id="18" creationId="{61D0A216-7511-4594-9FAA-0D7E7BA4BFF3}"/>
          </ac:cxnSpMkLst>
        </pc:cxnChg>
        <pc:cxnChg chg="add mod">
          <ac:chgData name="김주영" userId="eb8c9c51-312f-4856-9c4b-5094e8860475" providerId="ADAL" clId="{F664D300-80A1-480C-9B11-6A80A4DD81D8}" dt="2021-09-03T15:22:55.107" v="8718" actId="1076"/>
          <ac:cxnSpMkLst>
            <pc:docMk/>
            <pc:sldMk cId="168354361" sldId="263"/>
            <ac:cxnSpMk id="20" creationId="{26C79B6B-2430-438D-B43E-AC88B6EB37E1}"/>
          </ac:cxnSpMkLst>
        </pc:cxnChg>
        <pc:cxnChg chg="add mod">
          <ac:chgData name="김주영" userId="eb8c9c51-312f-4856-9c4b-5094e8860475" providerId="ADAL" clId="{F664D300-80A1-480C-9B11-6A80A4DD81D8}" dt="2021-09-03T15:22:55.107" v="8718" actId="1076"/>
          <ac:cxnSpMkLst>
            <pc:docMk/>
            <pc:sldMk cId="168354361" sldId="263"/>
            <ac:cxnSpMk id="21" creationId="{FD5405CF-B960-4A01-990A-BCD6642535B3}"/>
          </ac:cxnSpMkLst>
        </pc:cxnChg>
        <pc:cxnChg chg="add mod">
          <ac:chgData name="김주영" userId="eb8c9c51-312f-4856-9c4b-5094e8860475" providerId="ADAL" clId="{F664D300-80A1-480C-9B11-6A80A4DD81D8}" dt="2021-09-03T15:23:25.366" v="8737" actId="1035"/>
          <ac:cxnSpMkLst>
            <pc:docMk/>
            <pc:sldMk cId="168354361" sldId="263"/>
            <ac:cxnSpMk id="22" creationId="{B5F08113-AC74-489F-A840-8920C94CAB93}"/>
          </ac:cxnSpMkLst>
        </pc:cxnChg>
        <pc:cxnChg chg="add mod">
          <ac:chgData name="김주영" userId="eb8c9c51-312f-4856-9c4b-5094e8860475" providerId="ADAL" clId="{F664D300-80A1-480C-9B11-6A80A4DD81D8}" dt="2021-09-03T15:23:31.453" v="8739" actId="1076"/>
          <ac:cxnSpMkLst>
            <pc:docMk/>
            <pc:sldMk cId="168354361" sldId="263"/>
            <ac:cxnSpMk id="23" creationId="{0EA8574F-DCA3-4EBB-B397-ECD578A78B6D}"/>
          </ac:cxnSpMkLst>
        </pc:cxnChg>
        <pc:cxnChg chg="add mod">
          <ac:chgData name="김주영" userId="eb8c9c51-312f-4856-9c4b-5094e8860475" providerId="ADAL" clId="{F664D300-80A1-480C-9B11-6A80A4DD81D8}" dt="2021-09-03T15:23:35.750" v="8741" actId="1076"/>
          <ac:cxnSpMkLst>
            <pc:docMk/>
            <pc:sldMk cId="168354361" sldId="263"/>
            <ac:cxnSpMk id="24" creationId="{85633591-05DD-459C-A471-E98456F5D6BD}"/>
          </ac:cxnSpMkLst>
        </pc:cxnChg>
        <pc:cxnChg chg="add mod">
          <ac:chgData name="김주영" userId="eb8c9c51-312f-4856-9c4b-5094e8860475" providerId="ADAL" clId="{F664D300-80A1-480C-9B11-6A80A4DD81D8}" dt="2021-09-03T15:24:11.429" v="8745" actId="1076"/>
          <ac:cxnSpMkLst>
            <pc:docMk/>
            <pc:sldMk cId="168354361" sldId="263"/>
            <ac:cxnSpMk id="25" creationId="{0B7679F8-CB51-4D6F-869E-F7C4A5B598ED}"/>
          </ac:cxnSpMkLst>
        </pc:cxnChg>
        <pc:cxnChg chg="add mod">
          <ac:chgData name="김주영" userId="eb8c9c51-312f-4856-9c4b-5094e8860475" providerId="ADAL" clId="{F664D300-80A1-480C-9B11-6A80A4DD81D8}" dt="2021-09-03T15:24:16.081" v="8748" actId="1076"/>
          <ac:cxnSpMkLst>
            <pc:docMk/>
            <pc:sldMk cId="168354361" sldId="263"/>
            <ac:cxnSpMk id="27" creationId="{72042675-2EF5-4E03-88A0-D6CB53E813C5}"/>
          </ac:cxnSpMkLst>
        </pc:cxnChg>
        <pc:cxnChg chg="add mod">
          <ac:chgData name="김주영" userId="eb8c9c51-312f-4856-9c4b-5094e8860475" providerId="ADAL" clId="{F664D300-80A1-480C-9B11-6A80A4DD81D8}" dt="2021-09-03T15:24:24.311" v="8753" actId="14100"/>
          <ac:cxnSpMkLst>
            <pc:docMk/>
            <pc:sldMk cId="168354361" sldId="263"/>
            <ac:cxnSpMk id="29" creationId="{60C28056-72C1-4AE7-AC3D-E74DEA67574D}"/>
          </ac:cxnSpMkLst>
        </pc:cxnChg>
        <pc:cxnChg chg="add mod">
          <ac:chgData name="김주영" userId="eb8c9c51-312f-4856-9c4b-5094e8860475" providerId="ADAL" clId="{F664D300-80A1-480C-9B11-6A80A4DD81D8}" dt="2021-09-03T15:25:02.219" v="8768" actId="14100"/>
          <ac:cxnSpMkLst>
            <pc:docMk/>
            <pc:sldMk cId="168354361" sldId="263"/>
            <ac:cxnSpMk id="33" creationId="{BE2F0009-3EAF-48E9-9382-F82253887974}"/>
          </ac:cxnSpMkLst>
        </pc:cxnChg>
        <pc:cxnChg chg="add mod">
          <ac:chgData name="김주영" userId="eb8c9c51-312f-4856-9c4b-5094e8860475" providerId="ADAL" clId="{F664D300-80A1-480C-9B11-6A80A4DD81D8}" dt="2021-09-03T15:25:10.446" v="8771" actId="1076"/>
          <ac:cxnSpMkLst>
            <pc:docMk/>
            <pc:sldMk cId="168354361" sldId="263"/>
            <ac:cxnSpMk id="35" creationId="{2A921F6E-9DB7-4EAF-83BF-AE8366A817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D2452-4EC7-4625-A406-78CF2AD1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A8A9B-0D74-4805-AA0E-BAE2B26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8C1E6-2B0A-4AB3-8967-F17EF5FD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F52B3-3B7E-41EF-8D50-E6532FCC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CAA8B-2C38-4C43-9A32-0EB2C6FA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8BFF-1E35-436B-A233-F9DD704B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142FC-08AE-444C-94E3-0BFF1E4E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40FA8-095E-4726-A0F0-22A2D0B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3F5C3-F35E-4DF7-8742-6F4B13A4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A0B71-D5DD-4DA3-A14C-6F7F4B2D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6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8628D2-1AD8-4CF8-8F2E-3EEC6D780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280B0-DD74-44B1-A391-38413062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77D35-4FEE-4706-A6B6-16F197A0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4CDA-6C38-4E69-AFDD-2789865D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E64C7-0A5F-45F9-9428-A4A190C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3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AD52B-4053-4817-90DD-3D355DAD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BBE8-AC83-4AA7-BB46-8F1CF2B9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B2886-6884-41D3-A3CD-A74DE91F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38E6F-A132-4333-9C28-C84DE231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90038-673A-4C90-99C3-A3E17BFC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1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A56C-7001-4DDF-BBEE-21181DE3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2D4C4-9D1B-4775-A5AB-6A58E075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01255-3971-46BF-B77C-02FCCFDB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947F8-A63D-4CDB-AA0D-11E4D372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D4F20-AF1D-49AB-8379-E7EDF03D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8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5474-35C2-4DE1-A170-CD9B6210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86F2C-9EC2-4856-BEBA-CE15605B2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D77C1-B4AE-4C05-ABBC-8BF4902C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260B-2B1D-48CC-8927-32EDCC17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469A5-1917-44A0-B051-70B5876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33CDA-9505-4636-B2C0-9C5E4345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7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EF14-F61D-4FBE-B7E1-268B7AD5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A4066-AA46-4014-B06D-C952006C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44DB9-A3A1-4472-89C2-781E7DC4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AC0ED-FA4D-429E-9399-4349BC6C5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0B1208-F6FA-4AF5-ABA6-172F952FF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49293C-D23A-43C8-B9ED-E00CB736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46013-77D7-4271-B370-969D5549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28AA20-893A-44BD-8F68-944F53D2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5D43A-F0A7-4B4E-AB89-2B4ED8FC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DC823-AA6E-4CA4-B01B-8AAE735A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238049-B73A-468B-8152-5D1AFC71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B4674-9931-4606-ABF4-7D9EC8A9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2DBD25-9DC8-4193-9577-A1C987BF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D0EA2-E4B9-4BA7-B6AD-0A1649A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7E724-382F-49CA-9C85-BA7B3CA1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0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490D2-6FAB-49E5-B628-19006C96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54E0E-8C51-4A8E-8AE3-289E3EA7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BBA7C-7E76-4736-AFE5-552188A2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EBA15-0146-4EFA-A4A9-DCBA9751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E1C36-798C-4F45-9613-0962CE7D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03431-07D8-4392-91D2-793B70B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2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6673-18D0-4F57-91FB-017F2EC9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0B4B7-D69E-45D6-BA46-7A99D86AB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A8CE0-01FB-40EB-A979-A40D3E28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05320-C07E-4C3B-888D-7A7E25F0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52AA1-D986-49A3-8337-7E501793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D45E4-1AB8-4E50-B663-E2128F68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E01A3E-45B9-49A1-9E43-8B140CF0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D6577-303E-437A-8029-312BBD79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0B125-E8FD-4EE7-86AD-39B5A1B0B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4C67-7021-448E-8720-AAC0BBA50192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2AECB-054A-487E-8B40-EC39C9A3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4216F-864E-45C5-A32E-F6B559FE5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D288-68F3-43F7-8C54-C62BA394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svg"/><Relationship Id="rId1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.png"/><Relationship Id="rId5" Type="http://schemas.openxmlformats.org/officeDocument/2006/relationships/image" Target="../media/image18.png"/><Relationship Id="rId15" Type="http://schemas.openxmlformats.org/officeDocument/2006/relationships/image" Target="../media/image4.svg"/><Relationship Id="rId10" Type="http://schemas.openxmlformats.org/officeDocument/2006/relationships/image" Target="../media/image23.svg"/><Relationship Id="rId19" Type="http://schemas.openxmlformats.org/officeDocument/2006/relationships/image" Target="../media/image28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64B7-E311-4A20-ABB3-B909F631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Mytube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스토리보드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3B5DF-A963-4C3A-9C9B-8EF92D665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12202351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김주영</a:t>
            </a:r>
          </a:p>
        </p:txBody>
      </p:sp>
    </p:spTree>
    <p:extLst>
      <p:ext uri="{BB962C8B-B14F-4D97-AF65-F5344CB8AC3E}">
        <p14:creationId xmlns:p14="http://schemas.microsoft.com/office/powerpoint/2010/main" val="37655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64B7-E311-4A20-ABB3-B909F631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8" y="285750"/>
            <a:ext cx="3345656" cy="902494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메인로고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3B5DF-A963-4C3A-9C9B-8EF92D66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7188" y="1213114"/>
            <a:ext cx="3281418" cy="444763"/>
          </a:xfrm>
        </p:spPr>
        <p:txBody>
          <a:bodyPr/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에스코어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드림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1~7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97967A-9209-48B8-9A28-DABDA5A902D0}"/>
              </a:ext>
            </a:extLst>
          </p:cNvPr>
          <p:cNvGrpSpPr/>
          <p:nvPr/>
        </p:nvGrpSpPr>
        <p:grpSpPr>
          <a:xfrm>
            <a:off x="185738" y="1188244"/>
            <a:ext cx="3281418" cy="1622956"/>
            <a:chOff x="185738" y="1188244"/>
            <a:chExt cx="3281418" cy="16229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E2BA1C-3B77-4B81-A826-2B891557A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38" y="1188244"/>
              <a:ext cx="3281418" cy="12287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80F202-0DEE-45CB-A188-981E6E1A6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35" y="2202925"/>
              <a:ext cx="1092994" cy="608275"/>
            </a:xfrm>
            <a:prstGeom prst="rect">
              <a:avLst/>
            </a:prstGeom>
          </p:spPr>
        </p:pic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91C408BE-CFC6-476B-9B1C-EA9EBF233B4D}"/>
              </a:ext>
            </a:extLst>
          </p:cNvPr>
          <p:cNvSpPr txBox="1">
            <a:spLocks/>
          </p:cNvSpPr>
          <p:nvPr/>
        </p:nvSpPr>
        <p:spPr>
          <a:xfrm>
            <a:off x="4038600" y="279400"/>
            <a:ext cx="3345656" cy="902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주요폰트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F21260-D99A-4320-BAD0-C8BFCC9FA5E3}"/>
              </a:ext>
            </a:extLst>
          </p:cNvPr>
          <p:cNvSpPr txBox="1">
            <a:spLocks/>
          </p:cNvSpPr>
          <p:nvPr/>
        </p:nvSpPr>
        <p:spPr>
          <a:xfrm>
            <a:off x="8112919" y="279400"/>
            <a:ext cx="3345656" cy="902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주요애니메이션 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F6FEFA5-9DD2-4889-A25F-2BAAFD9F254A}"/>
              </a:ext>
            </a:extLst>
          </p:cNvPr>
          <p:cNvSpPr txBox="1">
            <a:spLocks/>
          </p:cNvSpPr>
          <p:nvPr/>
        </p:nvSpPr>
        <p:spPr>
          <a:xfrm>
            <a:off x="7441406" y="1181894"/>
            <a:ext cx="4688681" cy="844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버튼에 커서 진입 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버튼 확장 및 마우스 커서 모양 변경 애니메이션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9CFBFDD-43E9-484D-BFB0-E961A8CA0D3E}"/>
              </a:ext>
            </a:extLst>
          </p:cNvPr>
          <p:cNvSpPr txBox="1">
            <a:spLocks/>
          </p:cNvSpPr>
          <p:nvPr/>
        </p:nvSpPr>
        <p:spPr>
          <a:xfrm>
            <a:off x="4135069" y="2616993"/>
            <a:ext cx="3345656" cy="902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화면 전환 경로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C289B4-D1EC-475D-B32B-8EC1689A7E0E}"/>
              </a:ext>
            </a:extLst>
          </p:cNvPr>
          <p:cNvSpPr/>
          <p:nvPr/>
        </p:nvSpPr>
        <p:spPr>
          <a:xfrm>
            <a:off x="3726102" y="3992296"/>
            <a:ext cx="1435894" cy="11144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00E94D-641D-4C77-9265-9D08B6CA3EF6}"/>
              </a:ext>
            </a:extLst>
          </p:cNvPr>
          <p:cNvSpPr/>
          <p:nvPr/>
        </p:nvSpPr>
        <p:spPr>
          <a:xfrm>
            <a:off x="561711" y="3992296"/>
            <a:ext cx="1435894" cy="11144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회원가입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5E720-4E12-4F68-808B-F398B9281E9F}"/>
              </a:ext>
            </a:extLst>
          </p:cNvPr>
          <p:cNvSpPr/>
          <p:nvPr/>
        </p:nvSpPr>
        <p:spPr>
          <a:xfrm>
            <a:off x="6762778" y="3992297"/>
            <a:ext cx="1435894" cy="11144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재생목록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6C76D2-44DC-4A91-AC83-83D2C5453887}"/>
              </a:ext>
            </a:extLst>
          </p:cNvPr>
          <p:cNvSpPr/>
          <p:nvPr/>
        </p:nvSpPr>
        <p:spPr>
          <a:xfrm>
            <a:off x="9879239" y="3992298"/>
            <a:ext cx="1435894" cy="11144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영상화면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D0A216-7511-4594-9FAA-0D7E7BA4BFF3}"/>
              </a:ext>
            </a:extLst>
          </p:cNvPr>
          <p:cNvCxnSpPr>
            <a:cxnSpLocks/>
          </p:cNvCxnSpPr>
          <p:nvPr/>
        </p:nvCxnSpPr>
        <p:spPr>
          <a:xfrm>
            <a:off x="8248109" y="4503470"/>
            <a:ext cx="1570435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C79B6B-2430-438D-B43E-AC88B6EB37E1}"/>
              </a:ext>
            </a:extLst>
          </p:cNvPr>
          <p:cNvCxnSpPr>
            <a:cxnSpLocks/>
          </p:cNvCxnSpPr>
          <p:nvPr/>
        </p:nvCxnSpPr>
        <p:spPr>
          <a:xfrm>
            <a:off x="5192343" y="4503470"/>
            <a:ext cx="1570435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5405CF-B960-4A01-990A-BCD6642535B3}"/>
              </a:ext>
            </a:extLst>
          </p:cNvPr>
          <p:cNvCxnSpPr>
            <a:cxnSpLocks/>
          </p:cNvCxnSpPr>
          <p:nvPr/>
        </p:nvCxnSpPr>
        <p:spPr>
          <a:xfrm flipH="1">
            <a:off x="2080049" y="4503470"/>
            <a:ext cx="1570435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F08113-AC74-489F-A840-8920C94CAB93}"/>
              </a:ext>
            </a:extLst>
          </p:cNvPr>
          <p:cNvCxnSpPr>
            <a:cxnSpLocks/>
          </p:cNvCxnSpPr>
          <p:nvPr/>
        </p:nvCxnSpPr>
        <p:spPr>
          <a:xfrm>
            <a:off x="2105659" y="4798743"/>
            <a:ext cx="1570435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A8574F-DCA3-4EBB-B397-ECD578A78B6D}"/>
              </a:ext>
            </a:extLst>
          </p:cNvPr>
          <p:cNvCxnSpPr>
            <a:cxnSpLocks/>
          </p:cNvCxnSpPr>
          <p:nvPr/>
        </p:nvCxnSpPr>
        <p:spPr>
          <a:xfrm flipH="1">
            <a:off x="5161996" y="4798743"/>
            <a:ext cx="1570435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633591-05DD-459C-A471-E98456F5D6BD}"/>
              </a:ext>
            </a:extLst>
          </p:cNvPr>
          <p:cNvCxnSpPr>
            <a:cxnSpLocks/>
          </p:cNvCxnSpPr>
          <p:nvPr/>
        </p:nvCxnSpPr>
        <p:spPr>
          <a:xfrm flipH="1">
            <a:off x="8248109" y="4798743"/>
            <a:ext cx="1570435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7679F8-CB51-4D6F-869E-F7C4A5B598ED}"/>
              </a:ext>
            </a:extLst>
          </p:cNvPr>
          <p:cNvCxnSpPr>
            <a:cxnSpLocks/>
          </p:cNvCxnSpPr>
          <p:nvPr/>
        </p:nvCxnSpPr>
        <p:spPr>
          <a:xfrm flipH="1">
            <a:off x="6107934" y="5148123"/>
            <a:ext cx="1022776" cy="50774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042675-2EF5-4E03-88A0-D6CB53E813C5}"/>
              </a:ext>
            </a:extLst>
          </p:cNvPr>
          <p:cNvCxnSpPr>
            <a:cxnSpLocks/>
          </p:cNvCxnSpPr>
          <p:nvPr/>
        </p:nvCxnSpPr>
        <p:spPr>
          <a:xfrm>
            <a:off x="7487897" y="5148123"/>
            <a:ext cx="0" cy="70472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0C28056-72C1-4AE7-AC3D-E74DEA67574D}"/>
              </a:ext>
            </a:extLst>
          </p:cNvPr>
          <p:cNvCxnSpPr>
            <a:cxnSpLocks/>
          </p:cNvCxnSpPr>
          <p:nvPr/>
        </p:nvCxnSpPr>
        <p:spPr>
          <a:xfrm>
            <a:off x="7845085" y="5200433"/>
            <a:ext cx="727415" cy="53599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A1AEDC-BE8B-48DF-8235-A6E50D93281D}"/>
              </a:ext>
            </a:extLst>
          </p:cNvPr>
          <p:cNvSpPr/>
          <p:nvPr/>
        </p:nvSpPr>
        <p:spPr>
          <a:xfrm>
            <a:off x="9879239" y="5655865"/>
            <a:ext cx="1435894" cy="11144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간소화화면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2F0009-3EAF-48E9-9382-F82253887974}"/>
              </a:ext>
            </a:extLst>
          </p:cNvPr>
          <p:cNvCxnSpPr>
            <a:cxnSpLocks/>
          </p:cNvCxnSpPr>
          <p:nvPr/>
        </p:nvCxnSpPr>
        <p:spPr>
          <a:xfrm>
            <a:off x="10404928" y="5148122"/>
            <a:ext cx="0" cy="4382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921F6E-9DB7-4EAF-83BF-AE8366A81796}"/>
              </a:ext>
            </a:extLst>
          </p:cNvPr>
          <p:cNvCxnSpPr>
            <a:cxnSpLocks/>
          </p:cNvCxnSpPr>
          <p:nvPr/>
        </p:nvCxnSpPr>
        <p:spPr>
          <a:xfrm flipV="1">
            <a:off x="10597186" y="5148121"/>
            <a:ext cx="0" cy="4382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A106A211-DC93-479D-A1A8-4AE76BD8CD2C}"/>
              </a:ext>
            </a:extLst>
          </p:cNvPr>
          <p:cNvSpPr/>
          <p:nvPr/>
        </p:nvSpPr>
        <p:spPr>
          <a:xfrm>
            <a:off x="6942620" y="5867825"/>
            <a:ext cx="902465" cy="9024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AE70EC7-3EF8-47F8-A8E9-413C5BA9B565}"/>
              </a:ext>
            </a:extLst>
          </p:cNvPr>
          <p:cNvSpPr/>
          <p:nvPr/>
        </p:nvSpPr>
        <p:spPr>
          <a:xfrm>
            <a:off x="8343404" y="5725895"/>
            <a:ext cx="902465" cy="9024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7BBC16E-05A8-4370-96B8-B71BB49E04ED}"/>
              </a:ext>
            </a:extLst>
          </p:cNvPr>
          <p:cNvSpPr/>
          <p:nvPr/>
        </p:nvSpPr>
        <p:spPr>
          <a:xfrm>
            <a:off x="5337381" y="5697266"/>
            <a:ext cx="902465" cy="9024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13924194-B321-4C49-AA0B-9DC16441703C}"/>
              </a:ext>
            </a:extLst>
          </p:cNvPr>
          <p:cNvSpPr txBox="1">
            <a:spLocks/>
          </p:cNvSpPr>
          <p:nvPr/>
        </p:nvSpPr>
        <p:spPr>
          <a:xfrm>
            <a:off x="5138974" y="5934600"/>
            <a:ext cx="1299278" cy="5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개인정보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창</a:t>
            </a:r>
          </a:p>
        </p:txBody>
      </p:sp>
      <p:sp>
        <p:nvSpPr>
          <p:cNvPr id="41" name="부제목 2">
            <a:extLst>
              <a:ext uri="{FF2B5EF4-FFF2-40B4-BE49-F238E27FC236}">
                <a16:creationId xmlns:a16="http://schemas.microsoft.com/office/drawing/2014/main" id="{81E2187C-2F40-4A59-81D7-661097B4C4E0}"/>
              </a:ext>
            </a:extLst>
          </p:cNvPr>
          <p:cNvSpPr txBox="1">
            <a:spLocks/>
          </p:cNvSpPr>
          <p:nvPr/>
        </p:nvSpPr>
        <p:spPr>
          <a:xfrm>
            <a:off x="6744213" y="6120349"/>
            <a:ext cx="1299278" cy="5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재생목록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창</a:t>
            </a: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3BBEE5AB-12F6-4E45-9930-DC938DAF0D89}"/>
              </a:ext>
            </a:extLst>
          </p:cNvPr>
          <p:cNvSpPr txBox="1">
            <a:spLocks/>
          </p:cNvSpPr>
          <p:nvPr/>
        </p:nvSpPr>
        <p:spPr>
          <a:xfrm>
            <a:off x="8144997" y="5970320"/>
            <a:ext cx="1299278" cy="5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영상 검색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683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85BC30-FBF8-48CC-BCC7-08B5F63DDD00}"/>
              </a:ext>
            </a:extLst>
          </p:cNvPr>
          <p:cNvSpPr/>
          <p:nvPr/>
        </p:nvSpPr>
        <p:spPr>
          <a:xfrm>
            <a:off x="9151144" y="1714202"/>
            <a:ext cx="2280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310BB2-7E42-4BE6-BA30-7B02424C5F04}"/>
              </a:ext>
            </a:extLst>
          </p:cNvPr>
          <p:cNvGrpSpPr/>
          <p:nvPr/>
        </p:nvGrpSpPr>
        <p:grpSpPr>
          <a:xfrm>
            <a:off x="285749" y="1001479"/>
            <a:ext cx="8166101" cy="4855042"/>
            <a:chOff x="314324" y="259883"/>
            <a:chExt cx="8166101" cy="4855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BC4C2A-A1D0-464F-B74F-C9615910B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24" y="259883"/>
              <a:ext cx="8166101" cy="48550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CFB2A1-ABD4-4D03-8456-D88B5C8D2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582" y="972606"/>
              <a:ext cx="3281418" cy="12287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6600D0-7A13-4A19-A3E1-37E758DD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779" y="1987287"/>
              <a:ext cx="1092994" cy="6082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D9B5EA-7EFE-4878-8318-2134BCE4660F}"/>
                </a:ext>
              </a:extLst>
            </p:cNvPr>
            <p:cNvSpPr/>
            <p:nvPr/>
          </p:nvSpPr>
          <p:spPr>
            <a:xfrm>
              <a:off x="2974522" y="2776007"/>
              <a:ext cx="2403477" cy="30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088B77-5DCC-44E6-A86F-C44E9AA44275}"/>
                </a:ext>
              </a:extLst>
            </p:cNvPr>
            <p:cNvSpPr/>
            <p:nvPr/>
          </p:nvSpPr>
          <p:spPr>
            <a:xfrm>
              <a:off x="2974521" y="3195771"/>
              <a:ext cx="2403477" cy="30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A298F-A0EA-4D1E-BF11-FF7E42802E7A}"/>
                </a:ext>
              </a:extLst>
            </p:cNvPr>
            <p:cNvSpPr/>
            <p:nvPr/>
          </p:nvSpPr>
          <p:spPr>
            <a:xfrm>
              <a:off x="5485946" y="2776007"/>
              <a:ext cx="592140" cy="728002"/>
            </a:xfrm>
            <a:prstGeom prst="rect">
              <a:avLst/>
            </a:prstGeom>
            <a:solidFill>
              <a:srgbClr val="DB20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6FB9CE-317B-4A70-B0E6-A96EDE9C8795}"/>
                </a:ext>
              </a:extLst>
            </p:cNvPr>
            <p:cNvSpPr txBox="1"/>
            <p:nvPr/>
          </p:nvSpPr>
          <p:spPr>
            <a:xfrm>
              <a:off x="5507377" y="3002059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3366AA-FEF2-4B0C-AD1E-CB2843F2C599}"/>
                </a:ext>
              </a:extLst>
            </p:cNvPr>
            <p:cNvSpPr txBox="1"/>
            <p:nvPr/>
          </p:nvSpPr>
          <p:spPr>
            <a:xfrm>
              <a:off x="2963752" y="2810312"/>
              <a:ext cx="9108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아이디 입력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D3D1B4-EB0F-4B61-8AAC-482163634D4A}"/>
                </a:ext>
              </a:extLst>
            </p:cNvPr>
            <p:cNvSpPr txBox="1"/>
            <p:nvPr/>
          </p:nvSpPr>
          <p:spPr>
            <a:xfrm>
              <a:off x="2974521" y="3218409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비밀번호 입력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AB4CAF-10D0-4034-89F1-BA731EF58940}"/>
                </a:ext>
              </a:extLst>
            </p:cNvPr>
            <p:cNvSpPr/>
            <p:nvPr/>
          </p:nvSpPr>
          <p:spPr>
            <a:xfrm>
              <a:off x="3614036" y="3615535"/>
              <a:ext cx="1430278" cy="308238"/>
            </a:xfrm>
            <a:prstGeom prst="rect">
              <a:avLst/>
            </a:prstGeom>
            <a:solidFill>
              <a:srgbClr val="DB20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78DF15-0B26-48E3-8FED-FCDE42A7545B}"/>
                </a:ext>
              </a:extLst>
            </p:cNvPr>
            <p:cNvSpPr txBox="1"/>
            <p:nvPr/>
          </p:nvSpPr>
          <p:spPr>
            <a:xfrm>
              <a:off x="4003043" y="3642384"/>
              <a:ext cx="7040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회원가입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BFC920-0E20-4862-A96F-DABC78FB0C64}"/>
                </a:ext>
              </a:extLst>
            </p:cNvPr>
            <p:cNvSpPr/>
            <p:nvPr/>
          </p:nvSpPr>
          <p:spPr>
            <a:xfrm>
              <a:off x="314324" y="259883"/>
              <a:ext cx="8166100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7B10C27-3901-40A4-B392-A386FA05B2C5}"/>
                </a:ext>
              </a:extLst>
            </p:cNvPr>
            <p:cNvGrpSpPr/>
            <p:nvPr/>
          </p:nvGrpSpPr>
          <p:grpSpPr>
            <a:xfrm>
              <a:off x="8256727" y="325567"/>
              <a:ext cx="102705" cy="130242"/>
              <a:chOff x="8221008" y="302748"/>
              <a:chExt cx="117468" cy="14896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21745D2-0195-4D82-BAE1-94242D87237D}"/>
                  </a:ext>
                </a:extLst>
              </p:cNvPr>
              <p:cNvCxnSpPr/>
              <p:nvPr/>
            </p:nvCxnSpPr>
            <p:spPr>
              <a:xfrm>
                <a:off x="8230476" y="302748"/>
                <a:ext cx="108000" cy="1489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01F51B4-81BC-40B6-AEC3-3A4CFC166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1008" y="302748"/>
                <a:ext cx="108000" cy="144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A13C70-5B3D-4835-B764-3F88177ED4E0}"/>
                </a:ext>
              </a:extLst>
            </p:cNvPr>
            <p:cNvSpPr/>
            <p:nvPr/>
          </p:nvSpPr>
          <p:spPr>
            <a:xfrm>
              <a:off x="8001829" y="328275"/>
              <a:ext cx="108000" cy="12319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7E88C1-FCEC-4862-832F-40F39446CED9}"/>
                </a:ext>
              </a:extLst>
            </p:cNvPr>
            <p:cNvSpPr txBox="1"/>
            <p:nvPr/>
          </p:nvSpPr>
          <p:spPr>
            <a:xfrm>
              <a:off x="551547" y="28380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0A4847F-FA1F-4B98-B1AF-2A93CAB2F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25" y="321023"/>
              <a:ext cx="280509" cy="15610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669400-F976-4CAF-A6F7-C4BB168509A1}"/>
              </a:ext>
            </a:extLst>
          </p:cNvPr>
          <p:cNvSpPr txBox="1"/>
          <p:nvPr/>
        </p:nvSpPr>
        <p:spPr>
          <a:xfrm>
            <a:off x="340850" y="313843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1)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로그인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2E026-5AE1-4D94-8DA0-64312CFC0136}"/>
              </a:ext>
            </a:extLst>
          </p:cNvPr>
          <p:cNvSpPr/>
          <p:nvPr/>
        </p:nvSpPr>
        <p:spPr>
          <a:xfrm>
            <a:off x="5233106" y="3298854"/>
            <a:ext cx="1040670" cy="1135262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83125F-25F4-453D-A760-143CC7BCBB0B}"/>
              </a:ext>
            </a:extLst>
          </p:cNvPr>
          <p:cNvSpPr/>
          <p:nvPr/>
        </p:nvSpPr>
        <p:spPr>
          <a:xfrm>
            <a:off x="3457574" y="4213921"/>
            <a:ext cx="1667583" cy="57953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FFCB418-45CC-4B2F-A67D-FF7B0031957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273776" y="1943100"/>
            <a:ext cx="2877368" cy="192338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154D5BA-364E-487E-8D83-01CB428D34A6}"/>
              </a:ext>
            </a:extLst>
          </p:cNvPr>
          <p:cNvCxnSpPr>
            <a:cxnSpLocks/>
          </p:cNvCxnSpPr>
          <p:nvPr/>
        </p:nvCxnSpPr>
        <p:spPr>
          <a:xfrm flipV="1">
            <a:off x="5125157" y="3643313"/>
            <a:ext cx="3956300" cy="99458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4D7B52-F46E-4F87-ADC3-55E1D12F7740}"/>
              </a:ext>
            </a:extLst>
          </p:cNvPr>
          <p:cNvSpPr txBox="1"/>
          <p:nvPr/>
        </p:nvSpPr>
        <p:spPr>
          <a:xfrm>
            <a:off x="9229726" y="1714202"/>
            <a:ext cx="220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로그인 버튼 클릭 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38351D-B16B-4B04-A549-E731A6959273}"/>
              </a:ext>
            </a:extLst>
          </p:cNvPr>
          <p:cNvSpPr txBox="1"/>
          <p:nvPr/>
        </p:nvSpPr>
        <p:spPr>
          <a:xfrm>
            <a:off x="9081457" y="2083534"/>
            <a:ext cx="3013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아이디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비밀번호  일치 체크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Correct ) 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이동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화면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Incorrect )</a:t>
            </a: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QMessageBox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84269D-2CAF-40FF-AD5F-6A4ABA955796}"/>
              </a:ext>
            </a:extLst>
          </p:cNvPr>
          <p:cNvSpPr txBox="1"/>
          <p:nvPr/>
        </p:nvSpPr>
        <p:spPr>
          <a:xfrm>
            <a:off x="9081457" y="3021033"/>
            <a:ext cx="3013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ㄴ아이디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또는 비밀번호가 올바르지 않습니다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C3FC6C-7DF8-4995-AF3C-EF8E72AC00D1}"/>
              </a:ext>
            </a:extLst>
          </p:cNvPr>
          <p:cNvSpPr/>
          <p:nvPr/>
        </p:nvSpPr>
        <p:spPr>
          <a:xfrm>
            <a:off x="9081457" y="3452033"/>
            <a:ext cx="24574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37E9F-B1E1-44DA-854E-B2B56B502500}"/>
              </a:ext>
            </a:extLst>
          </p:cNvPr>
          <p:cNvSpPr txBox="1"/>
          <p:nvPr/>
        </p:nvSpPr>
        <p:spPr>
          <a:xfrm>
            <a:off x="9081457" y="3466395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회원가입 버튼 클릭 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F46CA-1112-48F5-AD47-A2E77B678704}"/>
              </a:ext>
            </a:extLst>
          </p:cNvPr>
          <p:cNvSpPr txBox="1"/>
          <p:nvPr/>
        </p:nvSpPr>
        <p:spPr>
          <a:xfrm>
            <a:off x="8980069" y="3866765"/>
            <a:ext cx="353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이동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회원가입 화면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0CC000-EFD6-43A6-9ACF-CB801D60B48A}"/>
              </a:ext>
            </a:extLst>
          </p:cNvPr>
          <p:cNvSpPr/>
          <p:nvPr/>
        </p:nvSpPr>
        <p:spPr>
          <a:xfrm>
            <a:off x="2712982" y="1713339"/>
            <a:ext cx="3383018" cy="1683007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F5584E-588D-4A65-A918-139A126DA390}"/>
              </a:ext>
            </a:extLst>
          </p:cNvPr>
          <p:cNvCxnSpPr>
            <a:cxnSpLocks/>
          </p:cNvCxnSpPr>
          <p:nvPr/>
        </p:nvCxnSpPr>
        <p:spPr>
          <a:xfrm flipV="1">
            <a:off x="4524735" y="749308"/>
            <a:ext cx="1068821" cy="95211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98A847-E6BC-4873-9B3C-A1625B538657}"/>
              </a:ext>
            </a:extLst>
          </p:cNvPr>
          <p:cNvSpPr txBox="1"/>
          <p:nvPr/>
        </p:nvSpPr>
        <p:spPr>
          <a:xfrm>
            <a:off x="5562945" y="501787"/>
            <a:ext cx="220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Fade In animation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7F9368-25F4-47A1-A913-94EA3D74A97F}"/>
              </a:ext>
            </a:extLst>
          </p:cNvPr>
          <p:cNvSpPr txBox="1"/>
          <p:nvPr/>
        </p:nvSpPr>
        <p:spPr>
          <a:xfrm>
            <a:off x="8322579" y="6262137"/>
            <a:ext cx="353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창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사이즈 고정해서 조절 불가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9E060F-6815-4A40-882D-964831346542}"/>
              </a:ext>
            </a:extLst>
          </p:cNvPr>
          <p:cNvSpPr/>
          <p:nvPr/>
        </p:nvSpPr>
        <p:spPr>
          <a:xfrm>
            <a:off x="289057" y="983248"/>
            <a:ext cx="8162792" cy="4873273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F4D22E2-8943-46A5-A3C2-ADB5EF7B1E9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5435725" y="5856523"/>
            <a:ext cx="2886854" cy="54411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9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F75EC3E9-09E4-4D4B-8B38-4BB41F35763F}"/>
              </a:ext>
            </a:extLst>
          </p:cNvPr>
          <p:cNvGrpSpPr/>
          <p:nvPr/>
        </p:nvGrpSpPr>
        <p:grpSpPr>
          <a:xfrm>
            <a:off x="270385" y="1001479"/>
            <a:ext cx="8172541" cy="4855042"/>
            <a:chOff x="278605" y="1001479"/>
            <a:chExt cx="8172541" cy="4855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BC4C2A-A1D0-464F-B74F-C9615910B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045" y="1001479"/>
              <a:ext cx="8166101" cy="4855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EE65903-EBA9-4544-B431-B5B7A0B112EE}"/>
                </a:ext>
              </a:extLst>
            </p:cNvPr>
            <p:cNvSpPr/>
            <p:nvPr/>
          </p:nvSpPr>
          <p:spPr>
            <a:xfrm>
              <a:off x="278605" y="1264478"/>
              <a:ext cx="1943101" cy="4592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CFB2A1-ABD4-4D03-8456-D88B5C8D2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45" y="1440082"/>
              <a:ext cx="1512594" cy="5663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6600D0-7A13-4A19-A3E1-37E758DD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110" y="1910736"/>
              <a:ext cx="642690" cy="357672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BFC920-0E20-4862-A96F-DABC78FB0C64}"/>
                </a:ext>
              </a:extLst>
            </p:cNvPr>
            <p:cNvSpPr/>
            <p:nvPr/>
          </p:nvSpPr>
          <p:spPr>
            <a:xfrm>
              <a:off x="278605" y="1001479"/>
              <a:ext cx="8166100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7B10C27-3901-40A4-B392-A386FA05B2C5}"/>
                </a:ext>
              </a:extLst>
            </p:cNvPr>
            <p:cNvGrpSpPr/>
            <p:nvPr/>
          </p:nvGrpSpPr>
          <p:grpSpPr>
            <a:xfrm>
              <a:off x="8221008" y="1067163"/>
              <a:ext cx="102705" cy="130242"/>
              <a:chOff x="8221008" y="302748"/>
              <a:chExt cx="117468" cy="14896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21745D2-0195-4D82-BAE1-94242D87237D}"/>
                  </a:ext>
                </a:extLst>
              </p:cNvPr>
              <p:cNvCxnSpPr/>
              <p:nvPr/>
            </p:nvCxnSpPr>
            <p:spPr>
              <a:xfrm>
                <a:off x="8230476" y="302748"/>
                <a:ext cx="108000" cy="1489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01F51B4-81BC-40B6-AEC3-3A4CFC166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1008" y="302748"/>
                <a:ext cx="108000" cy="144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A13C70-5B3D-4835-B764-3F88177ED4E0}"/>
                </a:ext>
              </a:extLst>
            </p:cNvPr>
            <p:cNvSpPr/>
            <p:nvPr/>
          </p:nvSpPr>
          <p:spPr>
            <a:xfrm>
              <a:off x="7966110" y="1069871"/>
              <a:ext cx="108000" cy="12319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7E88C1-FCEC-4862-832F-40F39446CED9}"/>
                </a:ext>
              </a:extLst>
            </p:cNvPr>
            <p:cNvSpPr txBox="1"/>
            <p:nvPr/>
          </p:nvSpPr>
          <p:spPr>
            <a:xfrm>
              <a:off x="515828" y="102540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0A4847F-FA1F-4B98-B1AF-2A93CAB2F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06" y="1062619"/>
              <a:ext cx="280509" cy="156109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93E665-973C-44B7-A05B-DAD2F1E46FDB}"/>
                </a:ext>
              </a:extLst>
            </p:cNvPr>
            <p:cNvSpPr txBox="1"/>
            <p:nvPr/>
          </p:nvSpPr>
          <p:spPr>
            <a:xfrm>
              <a:off x="646464" y="2215516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gradFill flip="none" rotWithShape="1">
                    <a:gsLst>
                      <a:gs pos="0">
                        <a:srgbClr val="A80000"/>
                      </a:gs>
                      <a:gs pos="100000">
                        <a:srgbClr val="D92523"/>
                      </a:gs>
                    </a:gsLst>
                    <a:lin ang="16200000" scaled="1"/>
                    <a:tileRect/>
                  </a:gradFill>
                  <a:latin typeface="Bebas Neue" panose="020B0606020202050201" pitchFamily="34" charset="0"/>
                  <a:ea typeface="에스코어 드림 7 ExtraBold" panose="020B0803030302020204" pitchFamily="34" charset="-127"/>
                </a:rPr>
                <a:t>Register</a:t>
              </a:r>
              <a:endParaRPr lang="ko-KR" altLang="en-US" sz="2800" dirty="0">
                <a:gradFill flip="none" rotWithShape="1">
                  <a:gsLst>
                    <a:gs pos="0">
                      <a:srgbClr val="A80000"/>
                    </a:gs>
                    <a:gs pos="100000">
                      <a:srgbClr val="D92523"/>
                    </a:gs>
                  </a:gsLst>
                  <a:lin ang="16200000" scaled="1"/>
                  <a:tileRect/>
                </a:gradFill>
                <a:latin typeface="Bebas Neue" panose="020B0606020202050201" pitchFamily="34" charset="0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88B77-5DCC-44E6-A86F-C44E9AA44275}"/>
              </a:ext>
            </a:extLst>
          </p:cNvPr>
          <p:cNvSpPr/>
          <p:nvPr/>
        </p:nvSpPr>
        <p:spPr>
          <a:xfrm>
            <a:off x="3031438" y="2008299"/>
            <a:ext cx="2403477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67A98EA-2B52-43F8-B45C-81D0EA8C53BC}"/>
              </a:ext>
            </a:extLst>
          </p:cNvPr>
          <p:cNvGrpSpPr/>
          <p:nvPr/>
        </p:nvGrpSpPr>
        <p:grpSpPr>
          <a:xfrm>
            <a:off x="2993782" y="1547166"/>
            <a:ext cx="2441133" cy="308238"/>
            <a:chOff x="3191262" y="3497586"/>
            <a:chExt cx="2441133" cy="308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D9B5EA-7EFE-4878-8318-2134BCE4660F}"/>
                </a:ext>
              </a:extLst>
            </p:cNvPr>
            <p:cNvSpPr/>
            <p:nvPr/>
          </p:nvSpPr>
          <p:spPr>
            <a:xfrm>
              <a:off x="3228918" y="3497586"/>
              <a:ext cx="2403477" cy="30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3366AA-FEF2-4B0C-AD1E-CB2843F2C599}"/>
                </a:ext>
              </a:extLst>
            </p:cNvPr>
            <p:cNvSpPr txBox="1"/>
            <p:nvPr/>
          </p:nvSpPr>
          <p:spPr>
            <a:xfrm>
              <a:off x="3191262" y="3529270"/>
              <a:ext cx="1362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4</a:t>
              </a:r>
              <a:r>
                <a:rPr lang="ko-KR" altLang="en-US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자 이상 </a:t>
              </a:r>
              <a:r>
                <a:rPr lang="en-US" altLang="ko-KR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20</a:t>
              </a:r>
              <a:r>
                <a:rPr lang="ko-KR" altLang="en-US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자 이내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D3D1B4-EB0F-4B61-8AAC-482163634D4A}"/>
              </a:ext>
            </a:extLst>
          </p:cNvPr>
          <p:cNvSpPr txBox="1"/>
          <p:nvPr/>
        </p:nvSpPr>
        <p:spPr>
          <a:xfrm>
            <a:off x="3031438" y="2030937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 이상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영문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특수문자 포함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AB4CAF-10D0-4034-89F1-BA731EF58940}"/>
              </a:ext>
            </a:extLst>
          </p:cNvPr>
          <p:cNvSpPr/>
          <p:nvPr/>
        </p:nvSpPr>
        <p:spPr>
          <a:xfrm>
            <a:off x="4733149" y="5394859"/>
            <a:ext cx="1430278" cy="308238"/>
          </a:xfrm>
          <a:prstGeom prst="rect">
            <a:avLst/>
          </a:prstGeom>
          <a:solidFill>
            <a:srgbClr val="DB2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78DF15-0B26-48E3-8FED-FCDE42A7545B}"/>
              </a:ext>
            </a:extLst>
          </p:cNvPr>
          <p:cNvSpPr txBox="1"/>
          <p:nvPr/>
        </p:nvSpPr>
        <p:spPr>
          <a:xfrm>
            <a:off x="5122156" y="5421708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69400-F976-4CAF-A6F7-C4BB168509A1}"/>
              </a:ext>
            </a:extLst>
          </p:cNvPr>
          <p:cNvSpPr txBox="1"/>
          <p:nvPr/>
        </p:nvSpPr>
        <p:spPr>
          <a:xfrm>
            <a:off x="340850" y="313843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2)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회원가입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154D5BA-364E-487E-8D83-01CB428D34A6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6282614" y="5086357"/>
            <a:ext cx="2848507" cy="45350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C3FC6C-7DF8-4995-AF3C-EF8E72AC00D1}"/>
              </a:ext>
            </a:extLst>
          </p:cNvPr>
          <p:cNvSpPr/>
          <p:nvPr/>
        </p:nvSpPr>
        <p:spPr>
          <a:xfrm>
            <a:off x="9066976" y="4880763"/>
            <a:ext cx="24574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37E9F-B1E1-44DA-854E-B2B56B502500}"/>
              </a:ext>
            </a:extLst>
          </p:cNvPr>
          <p:cNvSpPr txBox="1"/>
          <p:nvPr/>
        </p:nvSpPr>
        <p:spPr>
          <a:xfrm>
            <a:off x="9066976" y="4895125"/>
            <a:ext cx="24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회원가입 버튼 클릭 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F46CA-1112-48F5-AD47-A2E77B678704}"/>
              </a:ext>
            </a:extLst>
          </p:cNvPr>
          <p:cNvSpPr txBox="1"/>
          <p:nvPr/>
        </p:nvSpPr>
        <p:spPr>
          <a:xfrm>
            <a:off x="9066976" y="5317187"/>
            <a:ext cx="3537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Correct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로그인 화면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InCorrect 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오류 팝업창 송출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(QMessageBox)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4BA62D-B90A-43C7-B7BF-FB18FAFDA284}"/>
              </a:ext>
            </a:extLst>
          </p:cNvPr>
          <p:cNvSpPr/>
          <p:nvPr/>
        </p:nvSpPr>
        <p:spPr>
          <a:xfrm>
            <a:off x="3031438" y="2498894"/>
            <a:ext cx="2403477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8DB663-9BA7-475B-8A9D-3B1F6CB68AD3}"/>
              </a:ext>
            </a:extLst>
          </p:cNvPr>
          <p:cNvSpPr txBox="1"/>
          <p:nvPr/>
        </p:nvSpPr>
        <p:spPr>
          <a:xfrm>
            <a:off x="3031438" y="2521532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재확인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98F505-7248-40A9-A025-A832185E9650}"/>
              </a:ext>
            </a:extLst>
          </p:cNvPr>
          <p:cNvSpPr txBox="1"/>
          <p:nvPr/>
        </p:nvSpPr>
        <p:spPr>
          <a:xfrm>
            <a:off x="2399248" y="1579048"/>
            <a:ext cx="10206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아이디</a:t>
            </a:r>
            <a:endParaRPr lang="en-US" altLang="ko-KR" sz="11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B9F226-08FD-4531-A354-641B803F4390}"/>
              </a:ext>
            </a:extLst>
          </p:cNvPr>
          <p:cNvSpPr txBox="1"/>
          <p:nvPr/>
        </p:nvSpPr>
        <p:spPr>
          <a:xfrm>
            <a:off x="2282388" y="2035917"/>
            <a:ext cx="10206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비밀번호</a:t>
            </a:r>
            <a:endParaRPr lang="en-US" altLang="ko-KR" sz="11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CEE6D6-4C71-4F90-891F-ACAC870A6AD1}"/>
              </a:ext>
            </a:extLst>
          </p:cNvPr>
          <p:cNvSpPr txBox="1"/>
          <p:nvPr/>
        </p:nvSpPr>
        <p:spPr>
          <a:xfrm>
            <a:off x="2133946" y="2439140"/>
            <a:ext cx="10206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비밀번호 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재확인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C6B90C-520E-4545-979C-4F4A5A3CA653}"/>
              </a:ext>
            </a:extLst>
          </p:cNvPr>
          <p:cNvSpPr/>
          <p:nvPr/>
        </p:nvSpPr>
        <p:spPr>
          <a:xfrm>
            <a:off x="3720635" y="2978600"/>
            <a:ext cx="1727653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78CBA3-FCA9-4990-84E1-12C33A4E2C45}"/>
              </a:ext>
            </a:extLst>
          </p:cNvPr>
          <p:cNvSpPr txBox="1"/>
          <p:nvPr/>
        </p:nvSpPr>
        <p:spPr>
          <a:xfrm>
            <a:off x="3702488" y="3013287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‘-’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빼고 입력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F94288-0340-44BE-B84A-A4166788E9E3}"/>
              </a:ext>
            </a:extLst>
          </p:cNvPr>
          <p:cNvSpPr txBox="1"/>
          <p:nvPr/>
        </p:nvSpPr>
        <p:spPr>
          <a:xfrm>
            <a:off x="2133946" y="3006821"/>
            <a:ext cx="10206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연락처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BFA41F-18E0-40FE-BCF6-890E92800CD6}"/>
              </a:ext>
            </a:extLst>
          </p:cNvPr>
          <p:cNvSpPr/>
          <p:nvPr/>
        </p:nvSpPr>
        <p:spPr>
          <a:xfrm>
            <a:off x="3046856" y="2970098"/>
            <a:ext cx="566020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343A97E-FE9B-49C4-A764-2F3154309E6E}"/>
              </a:ext>
            </a:extLst>
          </p:cNvPr>
          <p:cNvGrpSpPr/>
          <p:nvPr/>
        </p:nvGrpSpPr>
        <p:grpSpPr>
          <a:xfrm>
            <a:off x="3485382" y="2991230"/>
            <a:ext cx="116543" cy="282137"/>
            <a:chOff x="3374848" y="2999176"/>
            <a:chExt cx="116543" cy="28213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92F83A0-81CD-466F-93D5-FA6971B0EC76}"/>
                </a:ext>
              </a:extLst>
            </p:cNvPr>
            <p:cNvSpPr/>
            <p:nvPr/>
          </p:nvSpPr>
          <p:spPr>
            <a:xfrm>
              <a:off x="3374848" y="2999176"/>
              <a:ext cx="116543" cy="282137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213ADBE-D8F5-4B3E-B4AF-231EF21EC50D}"/>
                </a:ext>
              </a:extLst>
            </p:cNvPr>
            <p:cNvGrpSpPr/>
            <p:nvPr/>
          </p:nvGrpSpPr>
          <p:grpSpPr>
            <a:xfrm>
              <a:off x="3385073" y="3124217"/>
              <a:ext cx="84697" cy="52121"/>
              <a:chOff x="3850270" y="-91324"/>
              <a:chExt cx="671724" cy="407764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AA2BE3D-3260-4C92-881C-1033118D3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6132" y="-91324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70EA0D5-AB71-42F7-AFF5-F3BC73843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270" y="-87322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D4ED33E-B1EF-4569-9F21-CC48E3773F8D}"/>
              </a:ext>
            </a:extLst>
          </p:cNvPr>
          <p:cNvSpPr txBox="1"/>
          <p:nvPr/>
        </p:nvSpPr>
        <p:spPr>
          <a:xfrm>
            <a:off x="3089616" y="30053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82+</a:t>
            </a:r>
            <a:endParaRPr lang="ko-KR" altLang="en-US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822C85-D5FF-4845-8163-F6241CA89374}"/>
              </a:ext>
            </a:extLst>
          </p:cNvPr>
          <p:cNvSpPr/>
          <p:nvPr/>
        </p:nvSpPr>
        <p:spPr>
          <a:xfrm>
            <a:off x="2373361" y="4143764"/>
            <a:ext cx="5760319" cy="704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F0692FC-26DE-4E24-8EA9-92BAC5B61B28}"/>
              </a:ext>
            </a:extLst>
          </p:cNvPr>
          <p:cNvSpPr/>
          <p:nvPr/>
        </p:nvSpPr>
        <p:spPr>
          <a:xfrm>
            <a:off x="8010787" y="4150904"/>
            <a:ext cx="116543" cy="6948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D7D6A38-2C51-4CF7-A8C5-80DABBBF4B8B}"/>
              </a:ext>
            </a:extLst>
          </p:cNvPr>
          <p:cNvGrpSpPr/>
          <p:nvPr/>
        </p:nvGrpSpPr>
        <p:grpSpPr>
          <a:xfrm>
            <a:off x="8042839" y="4180286"/>
            <a:ext cx="66045" cy="40161"/>
            <a:chOff x="8042115" y="3539374"/>
            <a:chExt cx="66045" cy="40161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8540DE4-B537-4302-9267-9C25196A8E63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8072160" y="3539374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422068A-DA13-400F-B6A4-22ECC138AE3D}"/>
                </a:ext>
              </a:extLst>
            </p:cNvPr>
            <p:cNvCxnSpPr>
              <a:cxnSpLocks/>
            </p:cNvCxnSpPr>
            <p:nvPr/>
          </p:nvCxnSpPr>
          <p:spPr>
            <a:xfrm rot="-600000" flipH="1">
              <a:off x="8042115" y="3543535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BC038FF-B0C4-4E6D-9B5D-F0D0CEF0EC5A}"/>
              </a:ext>
            </a:extLst>
          </p:cNvPr>
          <p:cNvGrpSpPr/>
          <p:nvPr/>
        </p:nvGrpSpPr>
        <p:grpSpPr>
          <a:xfrm flipV="1">
            <a:off x="8039986" y="4784676"/>
            <a:ext cx="66045" cy="40161"/>
            <a:chOff x="8042115" y="3539374"/>
            <a:chExt cx="66045" cy="40161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50A596C-1858-4D73-8065-15907C729325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8072160" y="3539374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8B50520-D28D-4203-A715-7F8A423D0037}"/>
                </a:ext>
              </a:extLst>
            </p:cNvPr>
            <p:cNvCxnSpPr>
              <a:cxnSpLocks/>
            </p:cNvCxnSpPr>
            <p:nvPr/>
          </p:nvCxnSpPr>
          <p:spPr>
            <a:xfrm rot="-600000" flipH="1">
              <a:off x="8042115" y="3543535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01A027-4C22-4420-B094-E921DE8B3EB4}"/>
              </a:ext>
            </a:extLst>
          </p:cNvPr>
          <p:cNvSpPr/>
          <p:nvPr/>
        </p:nvSpPr>
        <p:spPr>
          <a:xfrm>
            <a:off x="8022804" y="4249564"/>
            <a:ext cx="972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FCB531-E397-4A00-946A-60CC09858787}"/>
              </a:ext>
            </a:extLst>
          </p:cNvPr>
          <p:cNvSpPr txBox="1"/>
          <p:nvPr/>
        </p:nvSpPr>
        <p:spPr>
          <a:xfrm>
            <a:off x="4639274" y="4163399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sz="10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개인정보 수집 이용</a:t>
            </a:r>
            <a:r>
              <a:rPr lang="en-US" altLang="ko-KR" sz="10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</a:t>
            </a:r>
            <a:endParaRPr lang="ko-KR" altLang="en-US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1001B8-2CB3-4487-A643-326DCFAAA7D2}"/>
              </a:ext>
            </a:extLst>
          </p:cNvPr>
          <p:cNvSpPr txBox="1"/>
          <p:nvPr/>
        </p:nvSpPr>
        <p:spPr>
          <a:xfrm>
            <a:off x="2357080" y="4404050"/>
            <a:ext cx="5700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○ 개인정보 수집</a:t>
            </a:r>
            <a:r>
              <a:rPr lang="en-US" altLang="ko-KR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</a:t>
            </a:r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이용의 목적</a:t>
            </a:r>
            <a:r>
              <a:rPr lang="en-US" altLang="ko-KR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 </a:t>
            </a:r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제안서 심의</a:t>
            </a:r>
            <a:r>
              <a:rPr lang="en-US" altLang="ko-KR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·</a:t>
            </a:r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연구자 선정</a:t>
            </a:r>
            <a:r>
              <a:rPr lang="en-US" altLang="ko-KR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 참여 제한여부 확인</a:t>
            </a:r>
            <a:r>
              <a:rPr lang="en-US" altLang="ko-KR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연구과제 관리 </a:t>
            </a:r>
            <a:endParaRPr lang="ko-KR" altLang="en-US" sz="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77F88-4335-443A-9B99-F53560AFD5EC}"/>
              </a:ext>
            </a:extLst>
          </p:cNvPr>
          <p:cNvSpPr txBox="1"/>
          <p:nvPr/>
        </p:nvSpPr>
        <p:spPr>
          <a:xfrm>
            <a:off x="2347857" y="4588464"/>
            <a:ext cx="5700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○ 수집하려는 개인정보의 항목</a:t>
            </a:r>
            <a:r>
              <a:rPr lang="en-US" altLang="ko-KR" sz="9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인적사항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생년월일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성명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핸드폰번호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이메일 등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),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학력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경력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연구업적 등</a:t>
            </a:r>
            <a:endParaRPr lang="ko-KR" altLang="en-US" sz="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80C52CC-6927-4B5A-9963-6F0E5C78BD88}"/>
              </a:ext>
            </a:extLst>
          </p:cNvPr>
          <p:cNvSpPr/>
          <p:nvPr/>
        </p:nvSpPr>
        <p:spPr>
          <a:xfrm>
            <a:off x="6542631" y="4897813"/>
            <a:ext cx="135229" cy="135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E99DD52-45C7-49A0-920D-74B2F36CFA5A}"/>
              </a:ext>
            </a:extLst>
          </p:cNvPr>
          <p:cNvSpPr txBox="1"/>
          <p:nvPr/>
        </p:nvSpPr>
        <p:spPr>
          <a:xfrm>
            <a:off x="6358621" y="4849394"/>
            <a:ext cx="10206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동의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31148FC-D3FE-4337-89D6-3A93C9EA9F2F}"/>
              </a:ext>
            </a:extLst>
          </p:cNvPr>
          <p:cNvSpPr txBox="1"/>
          <p:nvPr/>
        </p:nvSpPr>
        <p:spPr>
          <a:xfrm>
            <a:off x="7164523" y="4848109"/>
            <a:ext cx="10206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비동의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DCF6A7A-67FB-42A7-91D3-8F536A8BD584}"/>
              </a:ext>
            </a:extLst>
          </p:cNvPr>
          <p:cNvSpPr/>
          <p:nvPr/>
        </p:nvSpPr>
        <p:spPr>
          <a:xfrm>
            <a:off x="7284770" y="4895125"/>
            <a:ext cx="135229" cy="135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B9E56F-98A6-4C32-B799-CE2112A7FEF3}"/>
              </a:ext>
            </a:extLst>
          </p:cNvPr>
          <p:cNvSpPr txBox="1"/>
          <p:nvPr/>
        </p:nvSpPr>
        <p:spPr>
          <a:xfrm>
            <a:off x="2132138" y="3441994"/>
            <a:ext cx="10206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생년월일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D8A25FC-0AD6-4A1C-97C4-0FCFDE5D1DFA}"/>
              </a:ext>
            </a:extLst>
          </p:cNvPr>
          <p:cNvSpPr/>
          <p:nvPr/>
        </p:nvSpPr>
        <p:spPr>
          <a:xfrm>
            <a:off x="3045047" y="3405271"/>
            <a:ext cx="860267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3C99475-68DD-4BE3-8031-051EA7E0AC21}"/>
              </a:ext>
            </a:extLst>
          </p:cNvPr>
          <p:cNvGrpSpPr/>
          <p:nvPr/>
        </p:nvGrpSpPr>
        <p:grpSpPr>
          <a:xfrm>
            <a:off x="3775953" y="3420577"/>
            <a:ext cx="116543" cy="282137"/>
            <a:chOff x="3374848" y="2999176"/>
            <a:chExt cx="116543" cy="282137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679848B-7E66-429B-9952-580A860B3110}"/>
                </a:ext>
              </a:extLst>
            </p:cNvPr>
            <p:cNvSpPr/>
            <p:nvPr/>
          </p:nvSpPr>
          <p:spPr>
            <a:xfrm>
              <a:off x="3374848" y="2999176"/>
              <a:ext cx="116543" cy="282137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BE16D66-36B7-4BEB-AAA3-BC73B5D50615}"/>
                </a:ext>
              </a:extLst>
            </p:cNvPr>
            <p:cNvGrpSpPr/>
            <p:nvPr/>
          </p:nvGrpSpPr>
          <p:grpSpPr>
            <a:xfrm>
              <a:off x="3385073" y="3124217"/>
              <a:ext cx="84697" cy="52121"/>
              <a:chOff x="3850270" y="-91324"/>
              <a:chExt cx="671724" cy="40776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F2D83521-BCD8-4CBC-8BC9-651BD3459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6132" y="-91324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9F396B99-FC1C-4AC7-9773-763F0CBA6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270" y="-87322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3F34E6-132C-49B8-BC58-8152776D5D4C}"/>
              </a:ext>
            </a:extLst>
          </p:cNvPr>
          <p:cNvSpPr/>
          <p:nvPr/>
        </p:nvSpPr>
        <p:spPr>
          <a:xfrm>
            <a:off x="4105320" y="3406819"/>
            <a:ext cx="566020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96999EB-DDD8-4C50-BB6E-0FA57BE55302}"/>
              </a:ext>
            </a:extLst>
          </p:cNvPr>
          <p:cNvGrpSpPr/>
          <p:nvPr/>
        </p:nvGrpSpPr>
        <p:grpSpPr>
          <a:xfrm>
            <a:off x="4543846" y="3421512"/>
            <a:ext cx="116543" cy="282137"/>
            <a:chOff x="3374848" y="2999176"/>
            <a:chExt cx="116543" cy="282137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8C90219-A72C-4CC1-9D16-2F743431C455}"/>
                </a:ext>
              </a:extLst>
            </p:cNvPr>
            <p:cNvSpPr/>
            <p:nvPr/>
          </p:nvSpPr>
          <p:spPr>
            <a:xfrm>
              <a:off x="3374848" y="2999176"/>
              <a:ext cx="116543" cy="282137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DB2ADC7-1A33-4B11-95FA-3EBCCDDB17B9}"/>
                </a:ext>
              </a:extLst>
            </p:cNvPr>
            <p:cNvGrpSpPr/>
            <p:nvPr/>
          </p:nvGrpSpPr>
          <p:grpSpPr>
            <a:xfrm>
              <a:off x="3385073" y="3124217"/>
              <a:ext cx="84697" cy="52121"/>
              <a:chOff x="3850270" y="-91324"/>
              <a:chExt cx="671724" cy="407764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2E4EC1A-321C-4981-8ECC-23E0BC4D1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6132" y="-91324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0356CDF-F1C8-4EF2-B533-0325EF7BD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270" y="-87322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CCD78BA-17EE-453D-8BAE-4CE4A29BBF41}"/>
              </a:ext>
            </a:extLst>
          </p:cNvPr>
          <p:cNvSpPr/>
          <p:nvPr/>
        </p:nvSpPr>
        <p:spPr>
          <a:xfrm>
            <a:off x="4846591" y="3415899"/>
            <a:ext cx="566020" cy="30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7E5928E-A576-4AD4-B46E-A150AF89836A}"/>
              </a:ext>
            </a:extLst>
          </p:cNvPr>
          <p:cNvGrpSpPr/>
          <p:nvPr/>
        </p:nvGrpSpPr>
        <p:grpSpPr>
          <a:xfrm>
            <a:off x="5285117" y="3430592"/>
            <a:ext cx="116543" cy="282137"/>
            <a:chOff x="3374848" y="2999176"/>
            <a:chExt cx="116543" cy="282137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1CDEE8D-13C7-4753-AAF3-6D41C8DE9E8B}"/>
                </a:ext>
              </a:extLst>
            </p:cNvPr>
            <p:cNvSpPr/>
            <p:nvPr/>
          </p:nvSpPr>
          <p:spPr>
            <a:xfrm>
              <a:off x="3374848" y="2999176"/>
              <a:ext cx="116543" cy="282137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F703348-B207-4DFB-AC14-11D6D2041591}"/>
                </a:ext>
              </a:extLst>
            </p:cNvPr>
            <p:cNvGrpSpPr/>
            <p:nvPr/>
          </p:nvGrpSpPr>
          <p:grpSpPr>
            <a:xfrm>
              <a:off x="3385073" y="3124217"/>
              <a:ext cx="84697" cy="52121"/>
              <a:chOff x="3850270" y="-91324"/>
              <a:chExt cx="671724" cy="407764"/>
            </a:xfrm>
          </p:grpSpPr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13590FC-AF67-4234-B7D4-1169724A4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6132" y="-91324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3130935-8B68-415B-9C02-015064833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270" y="-87322"/>
                <a:ext cx="335862" cy="4037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F855E11-5D2F-418D-8AA0-981B561B12BB}"/>
              </a:ext>
            </a:extLst>
          </p:cNvPr>
          <p:cNvSpPr/>
          <p:nvPr/>
        </p:nvSpPr>
        <p:spPr>
          <a:xfrm>
            <a:off x="5527025" y="1537677"/>
            <a:ext cx="493848" cy="308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7439DA4-0435-49B0-9481-826FB1A38E08}"/>
              </a:ext>
            </a:extLst>
          </p:cNvPr>
          <p:cNvSpPr txBox="1"/>
          <p:nvPr/>
        </p:nvSpPr>
        <p:spPr>
          <a:xfrm>
            <a:off x="5489740" y="158925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중복확인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D47AA-AAD4-4C36-A2D8-A4674566FDBF}"/>
              </a:ext>
            </a:extLst>
          </p:cNvPr>
          <p:cNvSpPr txBox="1"/>
          <p:nvPr/>
        </p:nvSpPr>
        <p:spPr>
          <a:xfrm>
            <a:off x="5395221" y="2547470"/>
            <a:ext cx="17251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D92523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비밀번호가 일치하지 않습니다</a:t>
            </a:r>
            <a:r>
              <a:rPr lang="en-US" altLang="ko-KR" sz="900" dirty="0">
                <a:solidFill>
                  <a:srgbClr val="D92523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900" dirty="0">
              <a:solidFill>
                <a:srgbClr val="D92523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A775EFE-FD52-4F6A-8194-6D7BCB229798}"/>
              </a:ext>
            </a:extLst>
          </p:cNvPr>
          <p:cNvSpPr txBox="1"/>
          <p:nvPr/>
        </p:nvSpPr>
        <p:spPr>
          <a:xfrm>
            <a:off x="5401660" y="2069985"/>
            <a:ext cx="15808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D92523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특수문자를 포함시켜주세요</a:t>
            </a:r>
            <a:r>
              <a:rPr lang="en-US" altLang="ko-KR" sz="900" dirty="0">
                <a:solidFill>
                  <a:srgbClr val="D92523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900" dirty="0">
              <a:solidFill>
                <a:srgbClr val="D92523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D41DD6-4095-42B7-8502-7894CB8395BF}"/>
              </a:ext>
            </a:extLst>
          </p:cNvPr>
          <p:cNvSpPr txBox="1"/>
          <p:nvPr/>
        </p:nvSpPr>
        <p:spPr>
          <a:xfrm>
            <a:off x="6011377" y="1591874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0B4AF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가능한 아이디입니다</a:t>
            </a:r>
            <a:r>
              <a:rPr lang="en-US" altLang="ko-KR" sz="900" dirty="0">
                <a:solidFill>
                  <a:srgbClr val="0B4AF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900" dirty="0">
              <a:solidFill>
                <a:srgbClr val="0B4AF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A498DA4-8E9D-498A-AD41-514872F7493A}"/>
              </a:ext>
            </a:extLst>
          </p:cNvPr>
          <p:cNvSpPr/>
          <p:nvPr/>
        </p:nvSpPr>
        <p:spPr>
          <a:xfrm>
            <a:off x="4615031" y="5250095"/>
            <a:ext cx="1667583" cy="57953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676386-EE08-4CCA-9E81-6765CA0D2C9E}"/>
              </a:ext>
            </a:extLst>
          </p:cNvPr>
          <p:cNvSpPr/>
          <p:nvPr/>
        </p:nvSpPr>
        <p:spPr>
          <a:xfrm>
            <a:off x="6083213" y="1547166"/>
            <a:ext cx="1348021" cy="322521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BCDE222-BFEA-45CD-81CE-6EA36767B627}"/>
              </a:ext>
            </a:extLst>
          </p:cNvPr>
          <p:cNvSpPr/>
          <p:nvPr/>
        </p:nvSpPr>
        <p:spPr>
          <a:xfrm>
            <a:off x="5482977" y="2020377"/>
            <a:ext cx="1426539" cy="322521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A2F8909-59C9-404F-A227-982DCA01CEDF}"/>
              </a:ext>
            </a:extLst>
          </p:cNvPr>
          <p:cNvSpPr/>
          <p:nvPr/>
        </p:nvSpPr>
        <p:spPr>
          <a:xfrm>
            <a:off x="5474339" y="2493987"/>
            <a:ext cx="1580882" cy="322521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C64F381-7551-4CEE-AA8A-C07A2102F113}"/>
              </a:ext>
            </a:extLst>
          </p:cNvPr>
          <p:cNvCxnSpPr>
            <a:cxnSpLocks/>
          </p:cNvCxnSpPr>
          <p:nvPr/>
        </p:nvCxnSpPr>
        <p:spPr>
          <a:xfrm flipV="1">
            <a:off x="7441425" y="1246381"/>
            <a:ext cx="1992350" cy="4732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9AE675D-8625-427A-B092-512B1561BB15}"/>
              </a:ext>
            </a:extLst>
          </p:cNvPr>
          <p:cNvCxnSpPr>
            <a:cxnSpLocks/>
          </p:cNvCxnSpPr>
          <p:nvPr/>
        </p:nvCxnSpPr>
        <p:spPr>
          <a:xfrm flipV="1">
            <a:off x="6911357" y="1249069"/>
            <a:ext cx="2522418" cy="94405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3E20D62-E503-473E-9EB4-0AD99DDB7BDE}"/>
              </a:ext>
            </a:extLst>
          </p:cNvPr>
          <p:cNvCxnSpPr>
            <a:cxnSpLocks/>
          </p:cNvCxnSpPr>
          <p:nvPr/>
        </p:nvCxnSpPr>
        <p:spPr>
          <a:xfrm flipV="1">
            <a:off x="7049838" y="1238797"/>
            <a:ext cx="2383937" cy="140969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07F40F7-F62B-42B3-A65C-99534E0506F1}"/>
              </a:ext>
            </a:extLst>
          </p:cNvPr>
          <p:cNvSpPr txBox="1"/>
          <p:nvPr/>
        </p:nvSpPr>
        <p:spPr>
          <a:xfrm>
            <a:off x="9501071" y="1025401"/>
            <a:ext cx="353794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LineEdit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입력된 내용이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Correct 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확인 문구 표시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ex. </a:t>
            </a:r>
            <a:r>
              <a:rPr lang="ko-KR" altLang="en-US" sz="1000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사용가능한 아이디입니다</a:t>
            </a:r>
            <a:r>
              <a:rPr lang="en-US" altLang="ko-KR" sz="1000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000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  <a:r>
              <a:rPr lang="ko-KR" altLang="en-US" sz="1000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비밀번호가 일치합니다</a:t>
            </a:r>
            <a:r>
              <a:rPr lang="en-US" altLang="ko-KR" sz="1000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InCorrect 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오류 문구 표시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ex. </a:t>
            </a:r>
            <a:r>
              <a:rPr lang="ko-KR" altLang="en-US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중복된 아이디입니다</a:t>
            </a:r>
            <a:r>
              <a:rPr lang="en-US" altLang="ko-KR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  <a:r>
              <a:rPr lang="ko-KR" altLang="en-US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영문을 포함시켜주세요</a:t>
            </a:r>
            <a:r>
              <a:rPr lang="en-US" altLang="ko-KR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4</a:t>
            </a:r>
            <a:r>
              <a:rPr lang="ko-KR" altLang="en-US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 이상 입력해주세요</a:t>
            </a:r>
            <a:r>
              <a:rPr lang="en-US" altLang="ko-KR" sz="10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F460471-7B58-4338-BEBF-954B6E3D5E04}"/>
              </a:ext>
            </a:extLst>
          </p:cNvPr>
          <p:cNvSpPr/>
          <p:nvPr/>
        </p:nvSpPr>
        <p:spPr>
          <a:xfrm>
            <a:off x="5468877" y="1461051"/>
            <a:ext cx="651488" cy="461993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B23FC563-ECCB-47A9-A36F-817C3912EAA0}"/>
              </a:ext>
            </a:extLst>
          </p:cNvPr>
          <p:cNvCxnSpPr>
            <a:cxnSpLocks/>
          </p:cNvCxnSpPr>
          <p:nvPr/>
        </p:nvCxnSpPr>
        <p:spPr>
          <a:xfrm flipH="1" flipV="1">
            <a:off x="5198294" y="635366"/>
            <a:ext cx="624099" cy="81934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47B1513-DB7D-42E4-B3EE-7575F59FF619}"/>
              </a:ext>
            </a:extLst>
          </p:cNvPr>
          <p:cNvSpPr txBox="1"/>
          <p:nvPr/>
        </p:nvSpPr>
        <p:spPr>
          <a:xfrm>
            <a:off x="4848920" y="286642"/>
            <a:ext cx="651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아이디 조건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(4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 이상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 이내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충족 시 버튼 클릭 가능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7D5415C-DB98-4EFE-B158-3D974FB7E2EA}"/>
              </a:ext>
            </a:extLst>
          </p:cNvPr>
          <p:cNvSpPr/>
          <p:nvPr/>
        </p:nvSpPr>
        <p:spPr>
          <a:xfrm>
            <a:off x="6461174" y="4876150"/>
            <a:ext cx="1667583" cy="21314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23652651-73FC-453A-A8C3-A794C4C24623}"/>
              </a:ext>
            </a:extLst>
          </p:cNvPr>
          <p:cNvCxnSpPr>
            <a:cxnSpLocks/>
          </p:cNvCxnSpPr>
          <p:nvPr/>
        </p:nvCxnSpPr>
        <p:spPr>
          <a:xfrm flipV="1">
            <a:off x="8127241" y="4157461"/>
            <a:ext cx="1367391" cy="78136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ACE3899-D670-45BE-904C-4EBC8362B622}"/>
              </a:ext>
            </a:extLst>
          </p:cNvPr>
          <p:cNvSpPr txBox="1"/>
          <p:nvPr/>
        </p:nvSpPr>
        <p:spPr>
          <a:xfrm>
            <a:off x="9465741" y="4020697"/>
            <a:ext cx="353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비동의시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회원가입 불가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9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A0C39F9-DD6B-4DA5-A9FF-5C2E50BF2734}"/>
              </a:ext>
            </a:extLst>
          </p:cNvPr>
          <p:cNvGrpSpPr/>
          <p:nvPr/>
        </p:nvGrpSpPr>
        <p:grpSpPr>
          <a:xfrm>
            <a:off x="256946" y="1001479"/>
            <a:ext cx="8166328" cy="4855042"/>
            <a:chOff x="256946" y="1001479"/>
            <a:chExt cx="8166328" cy="4855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660AF4-A4CB-44AB-B5A0-BCDD7611C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46" y="1001479"/>
              <a:ext cx="8166101" cy="48550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8C7D2E-DAB1-412F-97A2-12C57A504D75}"/>
                </a:ext>
              </a:extLst>
            </p:cNvPr>
            <p:cNvSpPr/>
            <p:nvPr/>
          </p:nvSpPr>
          <p:spPr>
            <a:xfrm>
              <a:off x="257174" y="1001479"/>
              <a:ext cx="8166100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86E971-5161-4D6C-BE5A-25517C22A445}"/>
                </a:ext>
              </a:extLst>
            </p:cNvPr>
            <p:cNvGrpSpPr/>
            <p:nvPr/>
          </p:nvGrpSpPr>
          <p:grpSpPr>
            <a:xfrm>
              <a:off x="8199577" y="1067163"/>
              <a:ext cx="102705" cy="130242"/>
              <a:chOff x="8221008" y="302748"/>
              <a:chExt cx="117468" cy="148963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C70103A-4BAD-479D-837F-AFFE1C60E3BC}"/>
                  </a:ext>
                </a:extLst>
              </p:cNvPr>
              <p:cNvCxnSpPr/>
              <p:nvPr/>
            </p:nvCxnSpPr>
            <p:spPr>
              <a:xfrm>
                <a:off x="8230476" y="302748"/>
                <a:ext cx="108000" cy="1489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A31BF52-EF52-473F-844C-9B04C8963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1008" y="302748"/>
                <a:ext cx="108000" cy="144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B58A6E-472F-4448-86D9-DC71EDDDB33A}"/>
                </a:ext>
              </a:extLst>
            </p:cNvPr>
            <p:cNvSpPr/>
            <p:nvPr/>
          </p:nvSpPr>
          <p:spPr>
            <a:xfrm>
              <a:off x="7944679" y="1069871"/>
              <a:ext cx="108000" cy="12319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8C908-655E-49C5-9217-857A5E157EB2}"/>
                </a:ext>
              </a:extLst>
            </p:cNvPr>
            <p:cNvSpPr txBox="1"/>
            <p:nvPr/>
          </p:nvSpPr>
          <p:spPr>
            <a:xfrm>
              <a:off x="494397" y="102540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DF07F3D-5A73-4A29-A396-F0363989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75" y="1062619"/>
              <a:ext cx="280509" cy="156109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4C394087-D16B-412B-909D-D6E299E3CFBA}"/>
                </a:ext>
              </a:extLst>
            </p:cNvPr>
            <p:cNvCxnSpPr>
              <a:cxnSpLocks/>
            </p:cNvCxnSpPr>
            <p:nvPr/>
          </p:nvCxnSpPr>
          <p:spPr>
            <a:xfrm>
              <a:off x="700290" y="1537206"/>
              <a:ext cx="69430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5ADBD7-BF64-4C73-92E0-5F46DE946C3C}"/>
              </a:ext>
            </a:extLst>
          </p:cNvPr>
          <p:cNvSpPr txBox="1"/>
          <p:nvPr/>
        </p:nvSpPr>
        <p:spPr>
          <a:xfrm>
            <a:off x="256946" y="411008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재생목록 화면</a:t>
            </a: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(A)</a:t>
            </a:r>
            <a:endParaRPr lang="ko-KR" altLang="en-US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7" name="그래픽 26" descr="화살표: 가로 U-턴 단색으로 채워진">
            <a:extLst>
              <a:ext uri="{FF2B5EF4-FFF2-40B4-BE49-F238E27FC236}">
                <a16:creationId xmlns:a16="http://schemas.microsoft.com/office/drawing/2014/main" id="{4A524F83-6F35-4DE8-BE15-8AAC26D51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44" y="1575685"/>
            <a:ext cx="296289" cy="296289"/>
          </a:xfrm>
          <a:prstGeom prst="rect">
            <a:avLst/>
          </a:prstGeom>
        </p:spPr>
      </p:pic>
      <p:pic>
        <p:nvPicPr>
          <p:cNvPr id="51" name="그래픽 50" descr="배지 팔로우 윤곽선">
            <a:extLst>
              <a:ext uri="{FF2B5EF4-FFF2-40B4-BE49-F238E27FC236}">
                <a16:creationId xmlns:a16="http://schemas.microsoft.com/office/drawing/2014/main" id="{E2254269-F6E7-4849-BE4A-AE3024C5A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90" y="1589563"/>
            <a:ext cx="316917" cy="31691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43EC782-9A28-478C-A0E6-8D7BC4A02F17}"/>
              </a:ext>
            </a:extLst>
          </p:cNvPr>
          <p:cNvSpPr txBox="1"/>
          <p:nvPr/>
        </p:nvSpPr>
        <p:spPr>
          <a:xfrm>
            <a:off x="5277026" y="155984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000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님의 플레이리스트 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27E7B4-FABA-4584-9789-73DEA00674F4}"/>
              </a:ext>
            </a:extLst>
          </p:cNvPr>
          <p:cNvCxnSpPr>
            <a:cxnSpLocks/>
          </p:cNvCxnSpPr>
          <p:nvPr/>
        </p:nvCxnSpPr>
        <p:spPr>
          <a:xfrm>
            <a:off x="710673" y="1932493"/>
            <a:ext cx="6943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942B75-36AF-4793-9009-CFB621A6FBB4}"/>
              </a:ext>
            </a:extLst>
          </p:cNvPr>
          <p:cNvSpPr txBox="1"/>
          <p:nvPr/>
        </p:nvSpPr>
        <p:spPr>
          <a:xfrm>
            <a:off x="1030780" y="161587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뒤로가기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0BA1AA-20E0-4B4D-A925-7274C7AB15DA}"/>
              </a:ext>
            </a:extLst>
          </p:cNvPr>
          <p:cNvSpPr txBox="1"/>
          <p:nvPr/>
        </p:nvSpPr>
        <p:spPr>
          <a:xfrm>
            <a:off x="2103826" y="163229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재생목록 추가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EDC7BFE-02D4-4497-AACB-EDCE2CC98AF3}"/>
              </a:ext>
            </a:extLst>
          </p:cNvPr>
          <p:cNvGrpSpPr/>
          <p:nvPr/>
        </p:nvGrpSpPr>
        <p:grpSpPr>
          <a:xfrm>
            <a:off x="5018281" y="1585550"/>
            <a:ext cx="294238" cy="301042"/>
            <a:chOff x="4993418" y="-52267"/>
            <a:chExt cx="567216" cy="580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E1AE3C7-37C7-4CCF-958A-FF28DD69FC80}"/>
                </a:ext>
              </a:extLst>
            </p:cNvPr>
            <p:cNvSpPr/>
            <p:nvPr/>
          </p:nvSpPr>
          <p:spPr>
            <a:xfrm>
              <a:off x="4993418" y="-52267"/>
              <a:ext cx="567216" cy="567216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래픽 65" descr="사용자 윤곽선">
              <a:extLst>
                <a:ext uri="{FF2B5EF4-FFF2-40B4-BE49-F238E27FC236}">
                  <a16:creationId xmlns:a16="http://schemas.microsoft.com/office/drawing/2014/main" id="{73C3EB9C-F944-47DB-A951-DC4DEDE25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8662" y="42865"/>
              <a:ext cx="485200" cy="485200"/>
            </a:xfrm>
            <a:prstGeom prst="rect">
              <a:avLst/>
            </a:prstGeom>
          </p:spPr>
        </p:pic>
      </p:grpSp>
      <p:pic>
        <p:nvPicPr>
          <p:cNvPr id="41" name="그래픽 40" descr="배지 팔로우 윤곽선">
            <a:extLst>
              <a:ext uri="{FF2B5EF4-FFF2-40B4-BE49-F238E27FC236}">
                <a16:creationId xmlns:a16="http://schemas.microsoft.com/office/drawing/2014/main" id="{7710CD66-F1F2-42FA-9AF3-49C4A6288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3288" y="2701995"/>
            <a:ext cx="1594450" cy="15944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7DAEC5-5A1B-4767-B48A-00DDAC1AEEBE}"/>
              </a:ext>
            </a:extLst>
          </p:cNvPr>
          <p:cNvSpPr txBox="1"/>
          <p:nvPr/>
        </p:nvSpPr>
        <p:spPr>
          <a:xfrm>
            <a:off x="2723636" y="4296445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상단의 재생목록 추가 버튼을 통해 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재생목록을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추가해주세요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2BC3E6-1D28-4814-926E-8C16CECDBA28}"/>
              </a:ext>
            </a:extLst>
          </p:cNvPr>
          <p:cNvSpPr/>
          <p:nvPr/>
        </p:nvSpPr>
        <p:spPr>
          <a:xfrm>
            <a:off x="2253306" y="2630403"/>
            <a:ext cx="3575993" cy="2520235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2BDBF4A-E65B-4007-A736-D847EB57009F}"/>
              </a:ext>
            </a:extLst>
          </p:cNvPr>
          <p:cNvCxnSpPr>
            <a:cxnSpLocks/>
          </p:cNvCxnSpPr>
          <p:nvPr/>
        </p:nvCxnSpPr>
        <p:spPr>
          <a:xfrm flipH="1">
            <a:off x="2793206" y="5145685"/>
            <a:ext cx="936847" cy="110612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8CB6C9-14DA-4766-AF2A-19634BCDA8FA}"/>
              </a:ext>
            </a:extLst>
          </p:cNvPr>
          <p:cNvSpPr txBox="1"/>
          <p:nvPr/>
        </p:nvSpPr>
        <p:spPr>
          <a:xfrm>
            <a:off x="298785" y="6277431"/>
            <a:ext cx="30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재생목록이 없을 때 보여주는 문구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클릭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62CA72-ADC3-40CD-92CF-B30C3B638F1A}"/>
              </a:ext>
            </a:extLst>
          </p:cNvPr>
          <p:cNvSpPr/>
          <p:nvPr/>
        </p:nvSpPr>
        <p:spPr>
          <a:xfrm>
            <a:off x="4925270" y="1481908"/>
            <a:ext cx="1179043" cy="544928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641BD32-52BD-42B5-A6FE-87DDFF5DBB52}"/>
              </a:ext>
            </a:extLst>
          </p:cNvPr>
          <p:cNvCxnSpPr>
            <a:cxnSpLocks/>
          </p:cNvCxnSpPr>
          <p:nvPr/>
        </p:nvCxnSpPr>
        <p:spPr>
          <a:xfrm flipV="1">
            <a:off x="5759479" y="1302710"/>
            <a:ext cx="3477390" cy="72412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41E080-571F-4CF2-A10F-9D22486E6D4E}"/>
              </a:ext>
            </a:extLst>
          </p:cNvPr>
          <p:cNvSpPr/>
          <p:nvPr/>
        </p:nvSpPr>
        <p:spPr>
          <a:xfrm>
            <a:off x="9209366" y="1087244"/>
            <a:ext cx="2280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2228C8-59A5-4570-BD6D-59F243AA6423}"/>
              </a:ext>
            </a:extLst>
          </p:cNvPr>
          <p:cNvSpPr txBox="1"/>
          <p:nvPr/>
        </p:nvSpPr>
        <p:spPr>
          <a:xfrm>
            <a:off x="9287948" y="1087244"/>
            <a:ext cx="220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프로필 버튼 클릭 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A9CA03-3EA8-4683-89BB-DF1EABCA0FD5}"/>
              </a:ext>
            </a:extLst>
          </p:cNvPr>
          <p:cNvSpPr txBox="1"/>
          <p:nvPr/>
        </p:nvSpPr>
        <p:spPr>
          <a:xfrm>
            <a:off x="9250952" y="1477373"/>
            <a:ext cx="30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개인정보 팝업창을 보여줌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1DD8454-820E-4F3C-8C19-53D9E826323A}"/>
              </a:ext>
            </a:extLst>
          </p:cNvPr>
          <p:cNvGrpSpPr/>
          <p:nvPr/>
        </p:nvGrpSpPr>
        <p:grpSpPr>
          <a:xfrm>
            <a:off x="8093597" y="-816406"/>
            <a:ext cx="102705" cy="130242"/>
            <a:chOff x="8221008" y="302748"/>
            <a:chExt cx="117468" cy="148963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2607924-69CC-4C42-9302-AED6BCE097B6}"/>
                </a:ext>
              </a:extLst>
            </p:cNvPr>
            <p:cNvCxnSpPr/>
            <p:nvPr/>
          </p:nvCxnSpPr>
          <p:spPr>
            <a:xfrm>
              <a:off x="8230476" y="302748"/>
              <a:ext cx="108000" cy="1489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7BA8048-FA9A-49B6-A3F9-F2C7D2C1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1008" y="302748"/>
              <a:ext cx="108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1DAE3B-81CD-4E52-A409-6F5C29A8D2A9}"/>
              </a:ext>
            </a:extLst>
          </p:cNvPr>
          <p:cNvSpPr/>
          <p:nvPr/>
        </p:nvSpPr>
        <p:spPr>
          <a:xfrm>
            <a:off x="7535325" y="-521572"/>
            <a:ext cx="108000" cy="12319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0619B9-31E9-41B4-80A3-4F8C908EA66A}"/>
              </a:ext>
            </a:extLst>
          </p:cNvPr>
          <p:cNvGrpSpPr/>
          <p:nvPr/>
        </p:nvGrpSpPr>
        <p:grpSpPr>
          <a:xfrm>
            <a:off x="9070264" y="1776393"/>
            <a:ext cx="2603786" cy="4380043"/>
            <a:chOff x="409346" y="1153879"/>
            <a:chExt cx="8166328" cy="485504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3004A7-1720-482C-9905-384AF8A4A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46" y="1153879"/>
              <a:ext cx="8166101" cy="48550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B62A0B6-D69A-4409-8C06-65901983BA3F}"/>
                </a:ext>
              </a:extLst>
            </p:cNvPr>
            <p:cNvSpPr/>
            <p:nvPr/>
          </p:nvSpPr>
          <p:spPr>
            <a:xfrm>
              <a:off x="409574" y="1153879"/>
              <a:ext cx="8166100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995458-8886-4101-96B6-C8E638166989}"/>
                </a:ext>
              </a:extLst>
            </p:cNvPr>
            <p:cNvSpPr txBox="1"/>
            <p:nvPr/>
          </p:nvSpPr>
          <p:spPr>
            <a:xfrm>
              <a:off x="1109356" y="1174962"/>
              <a:ext cx="697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4153F2AC-CFE5-475E-9470-EF67016B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370" y1="43359" x2="48370" y2="43359"/>
                        <a14:foregroundMark x1="70543" y1="22656" x2="37935" y2="30859"/>
                        <a14:foregroundMark x1="37935" y1="30859" x2="32283" y2="55664"/>
                        <a14:foregroundMark x1="32283" y1="55664" x2="52283" y2="69336"/>
                        <a14:foregroundMark x1="52283" y1="69336" x2="70978" y2="49219"/>
                        <a14:foregroundMark x1="70978" y1="49219" x2="69674" y2="23047"/>
                        <a14:foregroundMark x1="56304" y1="36914" x2="36848" y2="51563"/>
                        <a14:foregroundMark x1="36848" y1="51563" x2="58804" y2="39648"/>
                        <a14:foregroundMark x1="58804" y1="39648" x2="57609" y2="37109"/>
                        <a14:foregroundMark x1="48043" y1="43555" x2="54348" y2="42578"/>
                        <a14:foregroundMark x1="55761" y1="47461" x2="54891" y2="66992"/>
                        <a14:foregroundMark x1="58261" y1="33594" x2="53587" y2="60156"/>
                        <a14:foregroundMark x1="51957" y1="43359" x2="52935" y2="40039"/>
                        <a14:foregroundMark x1="50543" y1="46289" x2="50217" y2="45508"/>
                        <a14:foregroundMark x1="51304" y1="51172" x2="45109" y2="58594"/>
                        <a14:foregroundMark x1="50217" y1="51758" x2="47174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59" y="1841469"/>
            <a:ext cx="280509" cy="15610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1A1057-E862-4470-9EFE-ED25626D9802}"/>
              </a:ext>
            </a:extLst>
          </p:cNvPr>
          <p:cNvGrpSpPr/>
          <p:nvPr/>
        </p:nvGrpSpPr>
        <p:grpSpPr>
          <a:xfrm>
            <a:off x="11489924" y="1829279"/>
            <a:ext cx="102705" cy="130242"/>
            <a:chOff x="8351977" y="1219563"/>
            <a:chExt cx="102705" cy="130242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BF736AF-02E1-42D4-B7B2-4D7E59BC5D28}"/>
                </a:ext>
              </a:extLst>
            </p:cNvPr>
            <p:cNvCxnSpPr/>
            <p:nvPr/>
          </p:nvCxnSpPr>
          <p:spPr>
            <a:xfrm>
              <a:off x="8360255" y="1219563"/>
              <a:ext cx="94427" cy="1302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F8C5C66-8CEF-4047-9122-93DBC4EE3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977" y="1219563"/>
              <a:ext cx="94427" cy="125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31FEBE4-8566-4965-892C-D2F8C6B3BAEF}"/>
              </a:ext>
            </a:extLst>
          </p:cNvPr>
          <p:cNvGrpSpPr/>
          <p:nvPr/>
        </p:nvGrpSpPr>
        <p:grpSpPr>
          <a:xfrm>
            <a:off x="9735371" y="2228055"/>
            <a:ext cx="1307129" cy="1344499"/>
            <a:chOff x="4993418" y="-52267"/>
            <a:chExt cx="567216" cy="583432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0F098D7-21B2-4833-9BBE-F55610721073}"/>
                </a:ext>
              </a:extLst>
            </p:cNvPr>
            <p:cNvSpPr/>
            <p:nvPr/>
          </p:nvSpPr>
          <p:spPr>
            <a:xfrm>
              <a:off x="4993418" y="-52267"/>
              <a:ext cx="567216" cy="56721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2" name="그래픽 81" descr="사용자 윤곽선">
              <a:extLst>
                <a:ext uri="{FF2B5EF4-FFF2-40B4-BE49-F238E27FC236}">
                  <a16:creationId xmlns:a16="http://schemas.microsoft.com/office/drawing/2014/main" id="{6B0768F8-79B2-4214-9AB4-BEFFE7D9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8662" y="45965"/>
              <a:ext cx="485200" cy="4852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67C3190-1883-4151-85DA-FFD75741B0AC}"/>
              </a:ext>
            </a:extLst>
          </p:cNvPr>
          <p:cNvSpPr txBox="1"/>
          <p:nvPr/>
        </p:nvSpPr>
        <p:spPr>
          <a:xfrm>
            <a:off x="9855791" y="357255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○ ○ ○    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9B2EEC-B985-4ADB-847A-9E8CC236F4E3}"/>
              </a:ext>
            </a:extLst>
          </p:cNvPr>
          <p:cNvCxnSpPr>
            <a:cxnSpLocks/>
          </p:cNvCxnSpPr>
          <p:nvPr/>
        </p:nvCxnSpPr>
        <p:spPr>
          <a:xfrm>
            <a:off x="9309796" y="3925184"/>
            <a:ext cx="20337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5DB4DC-8699-445D-AF28-800F489BD341}"/>
              </a:ext>
            </a:extLst>
          </p:cNvPr>
          <p:cNvSpPr txBox="1"/>
          <p:nvPr/>
        </p:nvSpPr>
        <p:spPr>
          <a:xfrm>
            <a:off x="9281286" y="3987436"/>
            <a:ext cx="69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23E7FB-0CC0-46B3-BFBB-03A9B65B39A3}"/>
              </a:ext>
            </a:extLst>
          </p:cNvPr>
          <p:cNvSpPr txBox="1"/>
          <p:nvPr/>
        </p:nvSpPr>
        <p:spPr>
          <a:xfrm>
            <a:off x="9281286" y="4343622"/>
            <a:ext cx="825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비밀번호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E1BAEA-1E4A-4429-B9D2-E7BE429A6F73}"/>
              </a:ext>
            </a:extLst>
          </p:cNvPr>
          <p:cNvSpPr txBox="1"/>
          <p:nvPr/>
        </p:nvSpPr>
        <p:spPr>
          <a:xfrm>
            <a:off x="9260208" y="4728616"/>
            <a:ext cx="825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연락처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688A72-21C1-4A7C-B01B-AC6904C5BBBD}"/>
              </a:ext>
            </a:extLst>
          </p:cNvPr>
          <p:cNvSpPr/>
          <p:nvPr/>
        </p:nvSpPr>
        <p:spPr>
          <a:xfrm>
            <a:off x="9974414" y="4040209"/>
            <a:ext cx="1360944" cy="17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C4B00F1-AED2-4654-980B-E1DA53C1C667}"/>
              </a:ext>
            </a:extLst>
          </p:cNvPr>
          <p:cNvSpPr/>
          <p:nvPr/>
        </p:nvSpPr>
        <p:spPr>
          <a:xfrm>
            <a:off x="9974414" y="4379537"/>
            <a:ext cx="1360944" cy="17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38D76FB-5800-48D8-83A6-69631CD5E696}"/>
              </a:ext>
            </a:extLst>
          </p:cNvPr>
          <p:cNvSpPr/>
          <p:nvPr/>
        </p:nvSpPr>
        <p:spPr>
          <a:xfrm>
            <a:off x="9986385" y="4751960"/>
            <a:ext cx="1360944" cy="174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84453C-5B52-41AA-9C04-195AA9E7190C}"/>
              </a:ext>
            </a:extLst>
          </p:cNvPr>
          <p:cNvSpPr/>
          <p:nvPr/>
        </p:nvSpPr>
        <p:spPr>
          <a:xfrm>
            <a:off x="9947860" y="5526526"/>
            <a:ext cx="901674" cy="431584"/>
          </a:xfrm>
          <a:prstGeom prst="rect">
            <a:avLst/>
          </a:prstGeom>
          <a:solidFill>
            <a:srgbClr val="DB2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A9943D-C9C4-450C-BCEA-E23E814E2893}"/>
              </a:ext>
            </a:extLst>
          </p:cNvPr>
          <p:cNvSpPr txBox="1"/>
          <p:nvPr/>
        </p:nvSpPr>
        <p:spPr>
          <a:xfrm>
            <a:off x="10169094" y="5625663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4E01C2B-A131-435F-A8B2-6BD4E192CC7B}"/>
              </a:ext>
            </a:extLst>
          </p:cNvPr>
          <p:cNvSpPr/>
          <p:nvPr/>
        </p:nvSpPr>
        <p:spPr>
          <a:xfrm>
            <a:off x="9855791" y="4298624"/>
            <a:ext cx="1634132" cy="69819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8D8C204-7A29-4848-A1A9-0A3D0DADA0BA}"/>
              </a:ext>
            </a:extLst>
          </p:cNvPr>
          <p:cNvCxnSpPr>
            <a:cxnSpLocks/>
          </p:cNvCxnSpPr>
          <p:nvPr/>
        </p:nvCxnSpPr>
        <p:spPr>
          <a:xfrm flipH="1">
            <a:off x="8574406" y="4991588"/>
            <a:ext cx="1607572" cy="122709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500E78-4BE7-436C-8B15-2C2C83BC7A56}"/>
              </a:ext>
            </a:extLst>
          </p:cNvPr>
          <p:cNvSpPr txBox="1"/>
          <p:nvPr/>
        </p:nvSpPr>
        <p:spPr>
          <a:xfrm>
            <a:off x="5955243" y="6156436"/>
            <a:ext cx="301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이름 수정 가능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옆 수정 버튼 클릭 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아이디 수정 불가능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(QLabel)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암호 및 연락처 수정 가능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(LineEdit)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166CF20-0981-40F3-AC4A-B5B902DDBC0E}"/>
              </a:ext>
            </a:extLst>
          </p:cNvPr>
          <p:cNvSpPr/>
          <p:nvPr/>
        </p:nvSpPr>
        <p:spPr>
          <a:xfrm>
            <a:off x="9849791" y="3999945"/>
            <a:ext cx="1634132" cy="24109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6586BBA-6866-4F4C-92FF-5BCECA284D0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8541670" y="4120490"/>
            <a:ext cx="1308121" cy="211160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래픽 106" descr="연필 단색으로 채워진">
            <a:extLst>
              <a:ext uri="{FF2B5EF4-FFF2-40B4-BE49-F238E27FC236}">
                <a16:creationId xmlns:a16="http://schemas.microsoft.com/office/drawing/2014/main" id="{388D9715-2CE3-4BA3-9F29-8F08F20314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97162" y="3691311"/>
            <a:ext cx="171721" cy="171721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A071D69-8770-46EF-AD9B-45B0743AF569}"/>
              </a:ext>
            </a:extLst>
          </p:cNvPr>
          <p:cNvSpPr/>
          <p:nvPr/>
        </p:nvSpPr>
        <p:spPr>
          <a:xfrm>
            <a:off x="9893777" y="3600276"/>
            <a:ext cx="729287" cy="26456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7CD1109-514F-49C7-9E01-D8E8E7EA2D84}"/>
              </a:ext>
            </a:extLst>
          </p:cNvPr>
          <p:cNvCxnSpPr>
            <a:cxnSpLocks/>
          </p:cNvCxnSpPr>
          <p:nvPr/>
        </p:nvCxnSpPr>
        <p:spPr>
          <a:xfrm flipV="1">
            <a:off x="8553641" y="3732556"/>
            <a:ext cx="1349521" cy="250467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C992306-3E01-4914-A0C8-88A40635CDB3}"/>
              </a:ext>
            </a:extLst>
          </p:cNvPr>
          <p:cNvSpPr/>
          <p:nvPr/>
        </p:nvSpPr>
        <p:spPr>
          <a:xfrm>
            <a:off x="10863437" y="3667147"/>
            <a:ext cx="255486" cy="213891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C057368-75C7-4D55-94A3-A07004A8B59C}"/>
              </a:ext>
            </a:extLst>
          </p:cNvPr>
          <p:cNvCxnSpPr>
            <a:cxnSpLocks/>
          </p:cNvCxnSpPr>
          <p:nvPr/>
        </p:nvCxnSpPr>
        <p:spPr>
          <a:xfrm flipH="1">
            <a:off x="8524366" y="3863878"/>
            <a:ext cx="2482163" cy="238240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A1E139-279B-4C1E-9BD5-F14663C755B8}"/>
              </a:ext>
            </a:extLst>
          </p:cNvPr>
          <p:cNvSpPr/>
          <p:nvPr/>
        </p:nvSpPr>
        <p:spPr>
          <a:xfrm>
            <a:off x="1862263" y="1476560"/>
            <a:ext cx="1263822" cy="542992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2FD1FF7-E0DA-46D4-B51E-5DB1119A8FF5}"/>
              </a:ext>
            </a:extLst>
          </p:cNvPr>
          <p:cNvSpPr/>
          <p:nvPr/>
        </p:nvSpPr>
        <p:spPr>
          <a:xfrm>
            <a:off x="703290" y="1516861"/>
            <a:ext cx="1099875" cy="458432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7161CA4-BB76-4A7F-B9BE-A01CF68E5E3E}"/>
              </a:ext>
            </a:extLst>
          </p:cNvPr>
          <p:cNvCxnSpPr>
            <a:cxnSpLocks/>
          </p:cNvCxnSpPr>
          <p:nvPr/>
        </p:nvCxnSpPr>
        <p:spPr>
          <a:xfrm flipH="1">
            <a:off x="1489918" y="531125"/>
            <a:ext cx="2655630" cy="100190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D768033-89DB-47B1-8FD2-271D08661FDD}"/>
              </a:ext>
            </a:extLst>
          </p:cNvPr>
          <p:cNvCxnSpPr>
            <a:cxnSpLocks/>
          </p:cNvCxnSpPr>
          <p:nvPr/>
        </p:nvCxnSpPr>
        <p:spPr>
          <a:xfrm flipH="1">
            <a:off x="2598701" y="531125"/>
            <a:ext cx="1546847" cy="93970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E05084A-8B2D-42F1-ACB4-5AADB2409EA3}"/>
              </a:ext>
            </a:extLst>
          </p:cNvPr>
          <p:cNvSpPr txBox="1"/>
          <p:nvPr/>
        </p:nvSpPr>
        <p:spPr>
          <a:xfrm>
            <a:off x="4151704" y="180311"/>
            <a:ext cx="3013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뒤로가기 클릭 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 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로그아웃 됨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추가 클릭 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 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</a:t>
            </a:r>
            <a:r>
              <a:rPr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추가창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2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A0C39F9-DD6B-4DA5-A9FF-5C2E50BF2734}"/>
              </a:ext>
            </a:extLst>
          </p:cNvPr>
          <p:cNvGrpSpPr/>
          <p:nvPr/>
        </p:nvGrpSpPr>
        <p:grpSpPr>
          <a:xfrm>
            <a:off x="256946" y="1001479"/>
            <a:ext cx="8166328" cy="4855042"/>
            <a:chOff x="256946" y="1001479"/>
            <a:chExt cx="8166328" cy="4855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660AF4-A4CB-44AB-B5A0-BCDD7611C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46" y="1001479"/>
              <a:ext cx="8166101" cy="48550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8C7D2E-DAB1-412F-97A2-12C57A504D75}"/>
                </a:ext>
              </a:extLst>
            </p:cNvPr>
            <p:cNvSpPr/>
            <p:nvPr/>
          </p:nvSpPr>
          <p:spPr>
            <a:xfrm>
              <a:off x="257174" y="1001479"/>
              <a:ext cx="8166100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86E971-5161-4D6C-BE5A-25517C22A445}"/>
                </a:ext>
              </a:extLst>
            </p:cNvPr>
            <p:cNvGrpSpPr/>
            <p:nvPr/>
          </p:nvGrpSpPr>
          <p:grpSpPr>
            <a:xfrm>
              <a:off x="8199577" y="1067163"/>
              <a:ext cx="102705" cy="130242"/>
              <a:chOff x="8221008" y="302748"/>
              <a:chExt cx="117468" cy="148963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C70103A-4BAD-479D-837F-AFFE1C60E3BC}"/>
                  </a:ext>
                </a:extLst>
              </p:cNvPr>
              <p:cNvCxnSpPr/>
              <p:nvPr/>
            </p:nvCxnSpPr>
            <p:spPr>
              <a:xfrm>
                <a:off x="8230476" y="302748"/>
                <a:ext cx="108000" cy="1489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A31BF52-EF52-473F-844C-9B04C8963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1008" y="302748"/>
                <a:ext cx="108000" cy="144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B58A6E-472F-4448-86D9-DC71EDDDB33A}"/>
                </a:ext>
              </a:extLst>
            </p:cNvPr>
            <p:cNvSpPr/>
            <p:nvPr/>
          </p:nvSpPr>
          <p:spPr>
            <a:xfrm>
              <a:off x="7944679" y="1069871"/>
              <a:ext cx="108000" cy="123195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8C908-655E-49C5-9217-857A5E157EB2}"/>
                </a:ext>
              </a:extLst>
            </p:cNvPr>
            <p:cNvSpPr txBox="1"/>
            <p:nvPr/>
          </p:nvSpPr>
          <p:spPr>
            <a:xfrm>
              <a:off x="494397" y="102540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DF07F3D-5A73-4A29-A396-F0363989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75" y="1062619"/>
              <a:ext cx="280509" cy="156109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4C394087-D16B-412B-909D-D6E299E3CFBA}"/>
                </a:ext>
              </a:extLst>
            </p:cNvPr>
            <p:cNvCxnSpPr>
              <a:cxnSpLocks/>
            </p:cNvCxnSpPr>
            <p:nvPr/>
          </p:nvCxnSpPr>
          <p:spPr>
            <a:xfrm>
              <a:off x="700290" y="1537206"/>
              <a:ext cx="69430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9742C32-AC37-49BE-AE70-6955170A1651}"/>
              </a:ext>
            </a:extLst>
          </p:cNvPr>
          <p:cNvSpPr/>
          <p:nvPr/>
        </p:nvSpPr>
        <p:spPr>
          <a:xfrm>
            <a:off x="8304860" y="1263089"/>
            <a:ext cx="118187" cy="45934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DAABBBB-A9FE-46AA-B240-6D931E2081E7}"/>
              </a:ext>
            </a:extLst>
          </p:cNvPr>
          <p:cNvSpPr/>
          <p:nvPr/>
        </p:nvSpPr>
        <p:spPr>
          <a:xfrm>
            <a:off x="708593" y="1554084"/>
            <a:ext cx="1111207" cy="368957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2556842-A584-4E33-830C-2DBE0D3181A1}"/>
              </a:ext>
            </a:extLst>
          </p:cNvPr>
          <p:cNvSpPr/>
          <p:nvPr/>
        </p:nvSpPr>
        <p:spPr>
          <a:xfrm>
            <a:off x="4845224" y="1553659"/>
            <a:ext cx="2798101" cy="368957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158B9BB-1989-4B75-80BC-1C50A3686673}"/>
              </a:ext>
            </a:extLst>
          </p:cNvPr>
          <p:cNvSpPr/>
          <p:nvPr/>
        </p:nvSpPr>
        <p:spPr>
          <a:xfrm>
            <a:off x="1820027" y="1554159"/>
            <a:ext cx="1412883" cy="368957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5ADBD7-BF64-4C73-92E0-5F46DE946C3C}"/>
              </a:ext>
            </a:extLst>
          </p:cNvPr>
          <p:cNvSpPr txBox="1"/>
          <p:nvPr/>
        </p:nvSpPr>
        <p:spPr>
          <a:xfrm>
            <a:off x="256946" y="411008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3)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재생목록 화면</a:t>
            </a: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(B)</a:t>
            </a:r>
            <a:endParaRPr lang="ko-KR" altLang="en-US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7" name="그래픽 26" descr="화살표: 가로 U-턴 단색으로 채워진">
            <a:extLst>
              <a:ext uri="{FF2B5EF4-FFF2-40B4-BE49-F238E27FC236}">
                <a16:creationId xmlns:a16="http://schemas.microsoft.com/office/drawing/2014/main" id="{4A524F83-6F35-4DE8-BE15-8AAC26D51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44" y="1575685"/>
            <a:ext cx="296289" cy="29628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A8BD7-E162-410E-90CE-5A7A3475E3F4}"/>
              </a:ext>
            </a:extLst>
          </p:cNvPr>
          <p:cNvSpPr/>
          <p:nvPr/>
        </p:nvSpPr>
        <p:spPr>
          <a:xfrm>
            <a:off x="766512" y="2229407"/>
            <a:ext cx="2077678" cy="110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D393E-5AB3-47A5-9A96-BFBED587B905}"/>
              </a:ext>
            </a:extLst>
          </p:cNvPr>
          <p:cNvSpPr/>
          <p:nvPr/>
        </p:nvSpPr>
        <p:spPr>
          <a:xfrm>
            <a:off x="3171271" y="2229407"/>
            <a:ext cx="2077678" cy="110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518A19-2C8A-4CD1-A0C4-D6537179515D}"/>
              </a:ext>
            </a:extLst>
          </p:cNvPr>
          <p:cNvSpPr/>
          <p:nvPr/>
        </p:nvSpPr>
        <p:spPr>
          <a:xfrm>
            <a:off x="5565647" y="2198884"/>
            <a:ext cx="2077678" cy="110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A4AF5E-8ABD-43F4-A596-C44132FCD0BA}"/>
              </a:ext>
            </a:extLst>
          </p:cNvPr>
          <p:cNvSpPr/>
          <p:nvPr/>
        </p:nvSpPr>
        <p:spPr>
          <a:xfrm>
            <a:off x="766512" y="3569496"/>
            <a:ext cx="2077678" cy="110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C301DF-D409-4E6A-AD8B-7D27A23F596C}"/>
              </a:ext>
            </a:extLst>
          </p:cNvPr>
          <p:cNvSpPr/>
          <p:nvPr/>
        </p:nvSpPr>
        <p:spPr>
          <a:xfrm>
            <a:off x="3171271" y="3569496"/>
            <a:ext cx="2077678" cy="110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D93A17-1392-4BE9-9894-E3077ADD2D92}"/>
              </a:ext>
            </a:extLst>
          </p:cNvPr>
          <p:cNvSpPr/>
          <p:nvPr/>
        </p:nvSpPr>
        <p:spPr>
          <a:xfrm>
            <a:off x="5549556" y="3534434"/>
            <a:ext cx="2104152" cy="1123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82C1E0-C250-4698-A514-9C2F9A800B54}"/>
              </a:ext>
            </a:extLst>
          </p:cNvPr>
          <p:cNvSpPr/>
          <p:nvPr/>
        </p:nvSpPr>
        <p:spPr>
          <a:xfrm>
            <a:off x="766512" y="4979107"/>
            <a:ext cx="2077678" cy="877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8C13C4-B6A3-4FA0-8461-1C2D9AA66871}"/>
              </a:ext>
            </a:extLst>
          </p:cNvPr>
          <p:cNvSpPr/>
          <p:nvPr/>
        </p:nvSpPr>
        <p:spPr>
          <a:xfrm>
            <a:off x="3171271" y="4979107"/>
            <a:ext cx="2077678" cy="877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39114E-0A7B-4AD3-94B4-9286B80D55A5}"/>
              </a:ext>
            </a:extLst>
          </p:cNvPr>
          <p:cNvSpPr/>
          <p:nvPr/>
        </p:nvSpPr>
        <p:spPr>
          <a:xfrm>
            <a:off x="5576030" y="4979107"/>
            <a:ext cx="2077678" cy="877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AE8ABD-3F11-481F-9FF8-C28399C3FEF5}"/>
              </a:ext>
            </a:extLst>
          </p:cNvPr>
          <p:cNvSpPr txBox="1"/>
          <p:nvPr/>
        </p:nvSpPr>
        <p:spPr>
          <a:xfrm>
            <a:off x="700290" y="3304987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1" name="그래픽 50" descr="배지 팔로우 윤곽선">
            <a:extLst>
              <a:ext uri="{FF2B5EF4-FFF2-40B4-BE49-F238E27FC236}">
                <a16:creationId xmlns:a16="http://schemas.microsoft.com/office/drawing/2014/main" id="{E2254269-F6E7-4849-BE4A-AE3024C5A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90" y="1589563"/>
            <a:ext cx="316917" cy="31691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43EC782-9A28-478C-A0E6-8D7BC4A02F17}"/>
              </a:ext>
            </a:extLst>
          </p:cNvPr>
          <p:cNvSpPr txBox="1"/>
          <p:nvPr/>
        </p:nvSpPr>
        <p:spPr>
          <a:xfrm>
            <a:off x="5277026" y="155984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000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님의 플레이리스트 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27E7B4-FABA-4584-9789-73DEA00674F4}"/>
              </a:ext>
            </a:extLst>
          </p:cNvPr>
          <p:cNvCxnSpPr>
            <a:cxnSpLocks/>
          </p:cNvCxnSpPr>
          <p:nvPr/>
        </p:nvCxnSpPr>
        <p:spPr>
          <a:xfrm>
            <a:off x="710673" y="1932493"/>
            <a:ext cx="6943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942B75-36AF-4793-9009-CFB621A6FBB4}"/>
              </a:ext>
            </a:extLst>
          </p:cNvPr>
          <p:cNvSpPr txBox="1"/>
          <p:nvPr/>
        </p:nvSpPr>
        <p:spPr>
          <a:xfrm>
            <a:off x="1030780" y="1615873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뒤로가기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0BA1AA-20E0-4B4D-A925-7274C7AB15DA}"/>
              </a:ext>
            </a:extLst>
          </p:cNvPr>
          <p:cNvSpPr txBox="1"/>
          <p:nvPr/>
        </p:nvSpPr>
        <p:spPr>
          <a:xfrm>
            <a:off x="2103826" y="163229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재생목록 추가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EDC7BFE-02D4-4497-AACB-EDCE2CC98AF3}"/>
              </a:ext>
            </a:extLst>
          </p:cNvPr>
          <p:cNvGrpSpPr/>
          <p:nvPr/>
        </p:nvGrpSpPr>
        <p:grpSpPr>
          <a:xfrm>
            <a:off x="5018281" y="1585550"/>
            <a:ext cx="294238" cy="301042"/>
            <a:chOff x="4993418" y="-52267"/>
            <a:chExt cx="567216" cy="580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E1AE3C7-37C7-4CCF-958A-FF28DD69FC80}"/>
                </a:ext>
              </a:extLst>
            </p:cNvPr>
            <p:cNvSpPr/>
            <p:nvPr/>
          </p:nvSpPr>
          <p:spPr>
            <a:xfrm>
              <a:off x="4993418" y="-52267"/>
              <a:ext cx="567216" cy="567216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래픽 65" descr="사용자 윤곽선">
              <a:extLst>
                <a:ext uri="{FF2B5EF4-FFF2-40B4-BE49-F238E27FC236}">
                  <a16:creationId xmlns:a16="http://schemas.microsoft.com/office/drawing/2014/main" id="{73C3EB9C-F944-47DB-A951-DC4DEDE25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38662" y="42865"/>
              <a:ext cx="485200" cy="4852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4D5A345-8841-44C5-9DB0-694948EAB3D0}"/>
              </a:ext>
            </a:extLst>
          </p:cNvPr>
          <p:cNvSpPr txBox="1"/>
          <p:nvPr/>
        </p:nvSpPr>
        <p:spPr>
          <a:xfrm>
            <a:off x="3174870" y="3311124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971141-FB29-4FE4-8AF0-52FB8B2A0CFD}"/>
              </a:ext>
            </a:extLst>
          </p:cNvPr>
          <p:cNvSpPr txBox="1"/>
          <p:nvPr/>
        </p:nvSpPr>
        <p:spPr>
          <a:xfrm>
            <a:off x="5563791" y="3292497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BD021F-6430-4C4C-AA01-B03F50982D9E}"/>
              </a:ext>
            </a:extLst>
          </p:cNvPr>
          <p:cNvSpPr txBox="1"/>
          <p:nvPr/>
        </p:nvSpPr>
        <p:spPr>
          <a:xfrm>
            <a:off x="754273" y="4632586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44C42-5933-4464-84DC-DF9C14A8C01F}"/>
              </a:ext>
            </a:extLst>
          </p:cNvPr>
          <p:cNvSpPr txBox="1"/>
          <p:nvPr/>
        </p:nvSpPr>
        <p:spPr>
          <a:xfrm>
            <a:off x="3183510" y="4669519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A0089D-CE87-44BC-9960-A728AEF5ED72}"/>
              </a:ext>
            </a:extLst>
          </p:cNvPr>
          <p:cNvSpPr txBox="1"/>
          <p:nvPr/>
        </p:nvSpPr>
        <p:spPr>
          <a:xfrm>
            <a:off x="5551666" y="4634489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3" name="그래픽 122" descr="오른쪽을 가리키는 검지  단색으로 채워진">
            <a:extLst>
              <a:ext uri="{FF2B5EF4-FFF2-40B4-BE49-F238E27FC236}">
                <a16:creationId xmlns:a16="http://schemas.microsoft.com/office/drawing/2014/main" id="{4DB52C00-C3EA-4311-855B-A54E7BFC0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37885">
            <a:off x="2864174" y="1772288"/>
            <a:ext cx="378197" cy="378197"/>
          </a:xfrm>
          <a:prstGeom prst="rect">
            <a:avLst/>
          </a:prstGeom>
        </p:spPr>
      </p:pic>
      <p:pic>
        <p:nvPicPr>
          <p:cNvPr id="125" name="그래픽 124" descr="오른쪽을 가리키는 검지  단색으로 채워진">
            <a:extLst>
              <a:ext uri="{FF2B5EF4-FFF2-40B4-BE49-F238E27FC236}">
                <a16:creationId xmlns:a16="http://schemas.microsoft.com/office/drawing/2014/main" id="{FB838C79-B763-4DED-AC0F-FF1A64D90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37885">
            <a:off x="5906901" y="1762559"/>
            <a:ext cx="378197" cy="378197"/>
          </a:xfrm>
          <a:prstGeom prst="rect">
            <a:avLst/>
          </a:prstGeom>
        </p:spPr>
      </p:pic>
      <p:pic>
        <p:nvPicPr>
          <p:cNvPr id="128" name="그래픽 127" descr="오른쪽을 가리키는 검지  단색으로 채워진">
            <a:extLst>
              <a:ext uri="{FF2B5EF4-FFF2-40B4-BE49-F238E27FC236}">
                <a16:creationId xmlns:a16="http://schemas.microsoft.com/office/drawing/2014/main" id="{2AF6A2E7-297F-44DD-AAA0-25F78D2FEC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37885">
            <a:off x="1475301" y="1777627"/>
            <a:ext cx="378197" cy="378197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63506EA-18B2-4E8C-80EB-DEC2C9083C70}"/>
              </a:ext>
            </a:extLst>
          </p:cNvPr>
          <p:cNvSpPr/>
          <p:nvPr/>
        </p:nvSpPr>
        <p:spPr>
          <a:xfrm>
            <a:off x="529751" y="1412884"/>
            <a:ext cx="7414928" cy="747002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FF071-6982-4853-8768-C379A1143CE8}"/>
              </a:ext>
            </a:extLst>
          </p:cNvPr>
          <p:cNvSpPr/>
          <p:nvPr/>
        </p:nvSpPr>
        <p:spPr>
          <a:xfrm>
            <a:off x="6716540" y="84272"/>
            <a:ext cx="2280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E13D642-869B-487C-8B4E-38C4AD397EB8}"/>
              </a:ext>
            </a:extLst>
          </p:cNvPr>
          <p:cNvSpPr txBox="1"/>
          <p:nvPr/>
        </p:nvSpPr>
        <p:spPr>
          <a:xfrm>
            <a:off x="6795122" y="84272"/>
            <a:ext cx="220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마우스 커서 진입 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1B619E-E059-434C-BDA4-06721D2B9A08}"/>
              </a:ext>
            </a:extLst>
          </p:cNvPr>
          <p:cNvSpPr txBox="1"/>
          <p:nvPr/>
        </p:nvSpPr>
        <p:spPr>
          <a:xfrm>
            <a:off x="6726610" y="533956"/>
            <a:ext cx="3537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배경 색깔 반전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(black -&gt; red) 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확장 애니메이션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마우스 커서 모양 변경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49F9DD0-ABBA-4FC5-AC79-A9821CF3CF5F}"/>
              </a:ext>
            </a:extLst>
          </p:cNvPr>
          <p:cNvSpPr/>
          <p:nvPr/>
        </p:nvSpPr>
        <p:spPr>
          <a:xfrm>
            <a:off x="5472223" y="3480177"/>
            <a:ext cx="2295351" cy="122193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709E89B-986F-4E7B-B8BC-257672E00A8C}"/>
              </a:ext>
            </a:extLst>
          </p:cNvPr>
          <p:cNvSpPr/>
          <p:nvPr/>
        </p:nvSpPr>
        <p:spPr>
          <a:xfrm>
            <a:off x="5387868" y="4581816"/>
            <a:ext cx="2556811" cy="327769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77A48B-4CF3-4FCE-AEF1-4DD493BBFDED}"/>
              </a:ext>
            </a:extLst>
          </p:cNvPr>
          <p:cNvSpPr txBox="1"/>
          <p:nvPr/>
        </p:nvSpPr>
        <p:spPr>
          <a:xfrm>
            <a:off x="3512795" y="2688445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07DC7F-FF40-4079-9E0B-3AF70F099EA5}"/>
              </a:ext>
            </a:extLst>
          </p:cNvPr>
          <p:cNvSpPr txBox="1"/>
          <p:nvPr/>
        </p:nvSpPr>
        <p:spPr>
          <a:xfrm>
            <a:off x="3512795" y="4046840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71E13F-47D0-4C9A-AEAC-7C23E8017935}"/>
              </a:ext>
            </a:extLst>
          </p:cNvPr>
          <p:cNvSpPr txBox="1"/>
          <p:nvPr/>
        </p:nvSpPr>
        <p:spPr>
          <a:xfrm>
            <a:off x="3512795" y="5523837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8DD741-8A97-422B-B5AE-E8900C12AF37}"/>
              </a:ext>
            </a:extLst>
          </p:cNvPr>
          <p:cNvSpPr txBox="1"/>
          <p:nvPr/>
        </p:nvSpPr>
        <p:spPr>
          <a:xfrm>
            <a:off x="5901795" y="2642038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2736FFD-3224-4CCD-BCCD-8307C467BE93}"/>
              </a:ext>
            </a:extLst>
          </p:cNvPr>
          <p:cNvSpPr txBox="1"/>
          <p:nvPr/>
        </p:nvSpPr>
        <p:spPr>
          <a:xfrm>
            <a:off x="5828788" y="3959137"/>
            <a:ext cx="194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A3EA38-2614-4646-989A-8AFB48FE7FFB}"/>
              </a:ext>
            </a:extLst>
          </p:cNvPr>
          <p:cNvSpPr txBox="1"/>
          <p:nvPr/>
        </p:nvSpPr>
        <p:spPr>
          <a:xfrm>
            <a:off x="5901795" y="5513554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C814D8-92AD-44BC-82B8-D018DA4290B1}"/>
              </a:ext>
            </a:extLst>
          </p:cNvPr>
          <p:cNvSpPr txBox="1"/>
          <p:nvPr/>
        </p:nvSpPr>
        <p:spPr>
          <a:xfrm>
            <a:off x="1040873" y="2686308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42433FA-C013-4354-B6E9-1170F6088D1E}"/>
              </a:ext>
            </a:extLst>
          </p:cNvPr>
          <p:cNvSpPr txBox="1"/>
          <p:nvPr/>
        </p:nvSpPr>
        <p:spPr>
          <a:xfrm>
            <a:off x="1041800" y="4046839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0E61EE-3886-4779-8A1D-0144424BF989}"/>
              </a:ext>
            </a:extLst>
          </p:cNvPr>
          <p:cNvSpPr txBox="1"/>
          <p:nvPr/>
        </p:nvSpPr>
        <p:spPr>
          <a:xfrm>
            <a:off x="1084233" y="5527996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84D60620-1EEF-43D7-93F4-95E7D2492952}"/>
              </a:ext>
            </a:extLst>
          </p:cNvPr>
          <p:cNvCxnSpPr>
            <a:cxnSpLocks/>
            <a:stCxn id="142" idx="3"/>
            <a:endCxn id="150" idx="1"/>
          </p:cNvCxnSpPr>
          <p:nvPr/>
        </p:nvCxnSpPr>
        <p:spPr>
          <a:xfrm flipV="1">
            <a:off x="7771900" y="3138694"/>
            <a:ext cx="1077467" cy="97433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374DAA3-C1C9-4C52-9A96-F133B85FE9DA}"/>
              </a:ext>
            </a:extLst>
          </p:cNvPr>
          <p:cNvSpPr/>
          <p:nvPr/>
        </p:nvSpPr>
        <p:spPr>
          <a:xfrm>
            <a:off x="8849367" y="2954028"/>
            <a:ext cx="16719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08DF15-9437-4159-91FE-C46C2B459602}"/>
              </a:ext>
            </a:extLst>
          </p:cNvPr>
          <p:cNvSpPr txBox="1"/>
          <p:nvPr/>
        </p:nvSpPr>
        <p:spPr>
          <a:xfrm>
            <a:off x="8927949" y="2954028"/>
            <a:ext cx="159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 클릭 시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7BCA447-F1A7-4846-B414-3CF9292F888A}"/>
              </a:ext>
            </a:extLst>
          </p:cNvPr>
          <p:cNvSpPr txBox="1"/>
          <p:nvPr/>
        </p:nvSpPr>
        <p:spPr>
          <a:xfrm>
            <a:off x="8844924" y="3336374"/>
            <a:ext cx="3537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커서 진입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확장 애니메이션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플레이리스트 재생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 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 화면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153" name="그래픽 152" descr="오른쪽을 가리키는 검지  단색으로 채워진">
            <a:extLst>
              <a:ext uri="{FF2B5EF4-FFF2-40B4-BE49-F238E27FC236}">
                <a16:creationId xmlns:a16="http://schemas.microsoft.com/office/drawing/2014/main" id="{D851F28C-6C6A-4F82-BA40-140F4AF58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37885">
            <a:off x="7544548" y="4253930"/>
            <a:ext cx="378197" cy="378197"/>
          </a:xfrm>
          <a:prstGeom prst="rect">
            <a:avLst/>
          </a:prstGeom>
        </p:spPr>
      </p:pic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267B476-06DF-4D67-859D-7886B00CD46F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7940473" y="1810232"/>
            <a:ext cx="978043" cy="298411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래픽 155" descr="오른쪽을 가리키는 검지  단색으로 채워진">
            <a:extLst>
              <a:ext uri="{FF2B5EF4-FFF2-40B4-BE49-F238E27FC236}">
                <a16:creationId xmlns:a16="http://schemas.microsoft.com/office/drawing/2014/main" id="{F6A21E39-ECCD-4ED0-85F1-3BE410B12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37885">
            <a:off x="7221217" y="4710077"/>
            <a:ext cx="378197" cy="378197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1557EE5-4639-45A3-80CF-9EF36C4BA141}"/>
              </a:ext>
            </a:extLst>
          </p:cNvPr>
          <p:cNvSpPr/>
          <p:nvPr/>
        </p:nvSpPr>
        <p:spPr>
          <a:xfrm>
            <a:off x="8918516" y="1625566"/>
            <a:ext cx="17877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94352E0-FDD3-45C5-9543-50C550418445}"/>
              </a:ext>
            </a:extLst>
          </p:cNvPr>
          <p:cNvSpPr txBox="1"/>
          <p:nvPr/>
        </p:nvSpPr>
        <p:spPr>
          <a:xfrm>
            <a:off x="8997098" y="1625566"/>
            <a:ext cx="20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제목 우클릭 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B2DFEEE-E34F-41FC-B560-DFAB8C886B2A}"/>
              </a:ext>
            </a:extLst>
          </p:cNvPr>
          <p:cNvSpPr txBox="1"/>
          <p:nvPr/>
        </p:nvSpPr>
        <p:spPr>
          <a:xfrm>
            <a:off x="8914074" y="2007912"/>
            <a:ext cx="3537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플레이리스트 제목을 변경할 지 팝업창 송출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플레이리스트 제목을 변경하시겠습니까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클릭 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제목이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LineEdit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변경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752F742-08BA-4F94-8008-397990CEB5E4}"/>
              </a:ext>
            </a:extLst>
          </p:cNvPr>
          <p:cNvSpPr/>
          <p:nvPr/>
        </p:nvSpPr>
        <p:spPr>
          <a:xfrm>
            <a:off x="8315353" y="1379322"/>
            <a:ext cx="97200" cy="61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56F1877-BD2B-4F08-BFE1-5695571865EF}"/>
              </a:ext>
            </a:extLst>
          </p:cNvPr>
          <p:cNvCxnSpPr>
            <a:cxnSpLocks/>
          </p:cNvCxnSpPr>
          <p:nvPr/>
        </p:nvCxnSpPr>
        <p:spPr>
          <a:xfrm flipV="1">
            <a:off x="5165400" y="229021"/>
            <a:ext cx="1561210" cy="119529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9A92A20-C924-46ED-8011-B977323C7141}"/>
              </a:ext>
            </a:extLst>
          </p:cNvPr>
          <p:cNvGrpSpPr/>
          <p:nvPr/>
        </p:nvGrpSpPr>
        <p:grpSpPr>
          <a:xfrm>
            <a:off x="8330930" y="1297106"/>
            <a:ext cx="66045" cy="40161"/>
            <a:chOff x="8042115" y="3539374"/>
            <a:chExt cx="66045" cy="40161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B9566F4-82E6-43B3-A43D-13FC8AE9EFFA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8072160" y="3539374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720CDF7-23E4-41C0-9561-A3E93BAB5AB3}"/>
                </a:ext>
              </a:extLst>
            </p:cNvPr>
            <p:cNvCxnSpPr>
              <a:cxnSpLocks/>
            </p:cNvCxnSpPr>
            <p:nvPr/>
          </p:nvCxnSpPr>
          <p:spPr>
            <a:xfrm rot="-600000" flipH="1">
              <a:off x="8042115" y="3543535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B377773-A1C2-4AA3-88FD-672D0BFEA7AF}"/>
              </a:ext>
            </a:extLst>
          </p:cNvPr>
          <p:cNvGrpSpPr/>
          <p:nvPr/>
        </p:nvGrpSpPr>
        <p:grpSpPr>
          <a:xfrm flipV="1">
            <a:off x="8328077" y="5789831"/>
            <a:ext cx="66045" cy="40161"/>
            <a:chOff x="8042115" y="3539374"/>
            <a:chExt cx="66045" cy="40161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B775C76-7D1A-45C8-AFBD-B1057227166F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8072160" y="3539374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FAB3D72-E731-44EC-AF1C-1C3B558F2837}"/>
                </a:ext>
              </a:extLst>
            </p:cNvPr>
            <p:cNvCxnSpPr>
              <a:cxnSpLocks/>
            </p:cNvCxnSpPr>
            <p:nvPr/>
          </p:nvCxnSpPr>
          <p:spPr>
            <a:xfrm rot="-600000" flipH="1">
              <a:off x="8042115" y="3543535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08EF691-7F8D-4EAE-B869-8BA32F165DD9}"/>
              </a:ext>
            </a:extLst>
          </p:cNvPr>
          <p:cNvCxnSpPr>
            <a:cxnSpLocks/>
          </p:cNvCxnSpPr>
          <p:nvPr/>
        </p:nvCxnSpPr>
        <p:spPr>
          <a:xfrm>
            <a:off x="7752428" y="4120096"/>
            <a:ext cx="981338" cy="21250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FA56FF-9D12-403E-AEC9-27F0DDA9FEB9}"/>
              </a:ext>
            </a:extLst>
          </p:cNvPr>
          <p:cNvSpPr/>
          <p:nvPr/>
        </p:nvSpPr>
        <p:spPr>
          <a:xfrm>
            <a:off x="8773015" y="4196583"/>
            <a:ext cx="18783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470A322-FC3F-4B28-A6CB-839355FB842F}"/>
              </a:ext>
            </a:extLst>
          </p:cNvPr>
          <p:cNvSpPr txBox="1"/>
          <p:nvPr/>
        </p:nvSpPr>
        <p:spPr>
          <a:xfrm>
            <a:off x="8851598" y="4196583"/>
            <a:ext cx="193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 우클릭 시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C1FB10B-4F38-473B-8F39-EF7A68AEDEC8}"/>
              </a:ext>
            </a:extLst>
          </p:cNvPr>
          <p:cNvSpPr txBox="1"/>
          <p:nvPr/>
        </p:nvSpPr>
        <p:spPr>
          <a:xfrm>
            <a:off x="8768573" y="4578929"/>
            <a:ext cx="3537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편집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삭제 팝업창 송출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(QMessageBox)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편집 선택 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 검색 창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삭제 선택 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삭제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38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CF8B5-C294-4ED4-948F-ECCFD7CDD238}"/>
              </a:ext>
            </a:extLst>
          </p:cNvPr>
          <p:cNvSpPr txBox="1"/>
          <p:nvPr/>
        </p:nvSpPr>
        <p:spPr>
          <a:xfrm>
            <a:off x="980741" y="976172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재생목록 추가 팝업창</a:t>
            </a: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endParaRPr lang="ko-KR" altLang="en-US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CC63FE-BAE4-4869-BA04-C625498FB0EA}"/>
              </a:ext>
            </a:extLst>
          </p:cNvPr>
          <p:cNvGrpSpPr/>
          <p:nvPr/>
        </p:nvGrpSpPr>
        <p:grpSpPr>
          <a:xfrm>
            <a:off x="7169060" y="1560785"/>
            <a:ext cx="2603786" cy="3647621"/>
            <a:chOff x="409346" y="1153879"/>
            <a:chExt cx="8166328" cy="48550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C9B08-0854-4EBF-B620-F19E2EC36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46" y="1153879"/>
              <a:ext cx="8166101" cy="48550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5E526-EC0A-4676-A73B-2FAC6F410055}"/>
                </a:ext>
              </a:extLst>
            </p:cNvPr>
            <p:cNvSpPr/>
            <p:nvPr/>
          </p:nvSpPr>
          <p:spPr>
            <a:xfrm>
              <a:off x="409575" y="1153879"/>
              <a:ext cx="8166099" cy="3451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D99DB5-B5C9-4CCA-A308-4290785C4326}"/>
                </a:ext>
              </a:extLst>
            </p:cNvPr>
            <p:cNvSpPr txBox="1"/>
            <p:nvPr/>
          </p:nvSpPr>
          <p:spPr>
            <a:xfrm>
              <a:off x="1109356" y="1174962"/>
              <a:ext cx="697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32973F3-65A2-4535-B809-E0FC6CEB9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370" y1="43359" x2="48370" y2="43359"/>
                        <a14:foregroundMark x1="70543" y1="22656" x2="37935" y2="30859"/>
                        <a14:foregroundMark x1="37935" y1="30859" x2="32283" y2="55664"/>
                        <a14:foregroundMark x1="32283" y1="55664" x2="52283" y2="69336"/>
                        <a14:foregroundMark x1="52283" y1="69336" x2="70978" y2="49219"/>
                        <a14:foregroundMark x1="70978" y1="49219" x2="69674" y2="23047"/>
                        <a14:foregroundMark x1="56304" y1="36914" x2="36848" y2="51563"/>
                        <a14:foregroundMark x1="36848" y1="51563" x2="58804" y2="39648"/>
                        <a14:foregroundMark x1="58804" y1="39648" x2="57609" y2="37109"/>
                        <a14:foregroundMark x1="48043" y1="43555" x2="54348" y2="42578"/>
                        <a14:foregroundMark x1="55761" y1="47461" x2="54891" y2="66992"/>
                        <a14:foregroundMark x1="58261" y1="33594" x2="53587" y2="60156"/>
                        <a14:foregroundMark x1="51957" y1="43359" x2="52935" y2="40039"/>
                        <a14:foregroundMark x1="50543" y1="46289" x2="50217" y2="45508"/>
                        <a14:foregroundMark x1="51304" y1="51172" x2="45109" y2="58594"/>
                        <a14:foregroundMark x1="50217" y1="51758" x2="47174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11" y="1560785"/>
            <a:ext cx="280509" cy="1561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9F8B7EC-971B-40D7-9ED3-078A455BA87E}"/>
              </a:ext>
            </a:extLst>
          </p:cNvPr>
          <p:cNvGrpSpPr/>
          <p:nvPr/>
        </p:nvGrpSpPr>
        <p:grpSpPr>
          <a:xfrm>
            <a:off x="9588720" y="1613671"/>
            <a:ext cx="102705" cy="130242"/>
            <a:chOff x="8351977" y="1219563"/>
            <a:chExt cx="102705" cy="13024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8AC8D27-17A9-4A3B-9F84-B3F2332688C6}"/>
                </a:ext>
              </a:extLst>
            </p:cNvPr>
            <p:cNvCxnSpPr/>
            <p:nvPr/>
          </p:nvCxnSpPr>
          <p:spPr>
            <a:xfrm>
              <a:off x="8360255" y="1219563"/>
              <a:ext cx="94427" cy="1302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65BAFD8-54BD-4E78-98EC-80079CE9D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977" y="1219563"/>
              <a:ext cx="94427" cy="125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A0639E-B213-4AF4-96FA-94F3696A1FFD}"/>
              </a:ext>
            </a:extLst>
          </p:cNvPr>
          <p:cNvSpPr/>
          <p:nvPr/>
        </p:nvSpPr>
        <p:spPr>
          <a:xfrm>
            <a:off x="8047611" y="4351131"/>
            <a:ext cx="901674" cy="431584"/>
          </a:xfrm>
          <a:prstGeom prst="rect">
            <a:avLst/>
          </a:prstGeom>
          <a:solidFill>
            <a:srgbClr val="DB2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035CA-B466-4A58-B262-979BF1F72A62}"/>
              </a:ext>
            </a:extLst>
          </p:cNvPr>
          <p:cNvSpPr txBox="1"/>
          <p:nvPr/>
        </p:nvSpPr>
        <p:spPr>
          <a:xfrm>
            <a:off x="8268366" y="442514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97A6F7-152D-4E74-9AD9-640C4D5EF879}"/>
              </a:ext>
            </a:extLst>
          </p:cNvPr>
          <p:cNvGrpSpPr/>
          <p:nvPr/>
        </p:nvGrpSpPr>
        <p:grpSpPr>
          <a:xfrm>
            <a:off x="7392254" y="2559488"/>
            <a:ext cx="1587440" cy="308238"/>
            <a:chOff x="3191262" y="3497586"/>
            <a:chExt cx="2441133" cy="308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7B63D5-2087-4346-827E-976ABD80040B}"/>
                </a:ext>
              </a:extLst>
            </p:cNvPr>
            <p:cNvSpPr/>
            <p:nvPr/>
          </p:nvSpPr>
          <p:spPr>
            <a:xfrm>
              <a:off x="3228918" y="3497586"/>
              <a:ext cx="2403477" cy="30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4162F3-4D13-4F4F-A778-D8B7BA784535}"/>
                </a:ext>
              </a:extLst>
            </p:cNvPr>
            <p:cNvSpPr txBox="1"/>
            <p:nvPr/>
          </p:nvSpPr>
          <p:spPr>
            <a:xfrm>
              <a:off x="3191262" y="3529270"/>
              <a:ext cx="12498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영상 이름 입력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CBB9A-6EA6-40D9-9FD9-1C464B227D34}"/>
              </a:ext>
            </a:extLst>
          </p:cNvPr>
          <p:cNvSpPr/>
          <p:nvPr/>
        </p:nvSpPr>
        <p:spPr>
          <a:xfrm>
            <a:off x="7432557" y="2934724"/>
            <a:ext cx="2077678" cy="110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E3566-7748-482D-9DEC-181C47B4F078}"/>
              </a:ext>
            </a:extLst>
          </p:cNvPr>
          <p:cNvSpPr txBox="1"/>
          <p:nvPr/>
        </p:nvSpPr>
        <p:spPr>
          <a:xfrm>
            <a:off x="7768705" y="3377878"/>
            <a:ext cx="1528956" cy="28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Video Thumbnail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90300-BA87-4401-ADC8-B3CEFD88FF95}"/>
              </a:ext>
            </a:extLst>
          </p:cNvPr>
          <p:cNvSpPr txBox="1"/>
          <p:nvPr/>
        </p:nvSpPr>
        <p:spPr>
          <a:xfrm>
            <a:off x="7450338" y="4016466"/>
            <a:ext cx="21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This text is playlist name</a:t>
            </a:r>
            <a:endParaRPr lang="ko-KR" altLang="en-US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2EC6E-1B94-48FD-A218-C0D89FC74D13}"/>
              </a:ext>
            </a:extLst>
          </p:cNvPr>
          <p:cNvSpPr txBox="1"/>
          <p:nvPr/>
        </p:nvSpPr>
        <p:spPr>
          <a:xfrm>
            <a:off x="7522076" y="2195255"/>
            <a:ext cx="201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유튜브 영상 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9057E-0404-4067-9BD2-EC764FBB3CB4}"/>
              </a:ext>
            </a:extLst>
          </p:cNvPr>
          <p:cNvSpPr/>
          <p:nvPr/>
        </p:nvSpPr>
        <p:spPr>
          <a:xfrm>
            <a:off x="7945751" y="4220305"/>
            <a:ext cx="1110514" cy="667068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08DF5E3-3DE2-4D28-B74D-0727EA2D0E12}"/>
              </a:ext>
            </a:extLst>
          </p:cNvPr>
          <p:cNvCxnSpPr>
            <a:cxnSpLocks/>
          </p:cNvCxnSpPr>
          <p:nvPr/>
        </p:nvCxnSpPr>
        <p:spPr>
          <a:xfrm flipV="1">
            <a:off x="8375477" y="4887373"/>
            <a:ext cx="54148" cy="5164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C00144-4BE9-4247-A207-4D715CE0D68C}"/>
              </a:ext>
            </a:extLst>
          </p:cNvPr>
          <p:cNvSpPr txBox="1"/>
          <p:nvPr/>
        </p:nvSpPr>
        <p:spPr>
          <a:xfrm>
            <a:off x="8047109" y="5382780"/>
            <a:ext cx="353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검색된 영상 리스트에 추가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DF464CE-729C-43F7-904B-C58EAF5D599A}"/>
              </a:ext>
            </a:extLst>
          </p:cNvPr>
          <p:cNvGrpSpPr/>
          <p:nvPr/>
        </p:nvGrpSpPr>
        <p:grpSpPr>
          <a:xfrm>
            <a:off x="561827" y="1519014"/>
            <a:ext cx="4260205" cy="1652004"/>
            <a:chOff x="409343" y="1118181"/>
            <a:chExt cx="13361402" cy="48907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C1F9B1A-796A-4152-91E3-C30678B79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43" y="1148185"/>
              <a:ext cx="13361402" cy="4860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1F7F15-B329-47CA-A7C0-29C858636803}"/>
                </a:ext>
              </a:extLst>
            </p:cNvPr>
            <p:cNvSpPr/>
            <p:nvPr/>
          </p:nvSpPr>
          <p:spPr>
            <a:xfrm>
              <a:off x="409575" y="1118181"/>
              <a:ext cx="13361170" cy="7130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20D57-1BB2-42A2-8E57-35150D91D25D}"/>
                </a:ext>
              </a:extLst>
            </p:cNvPr>
            <p:cNvSpPr txBox="1"/>
            <p:nvPr/>
          </p:nvSpPr>
          <p:spPr>
            <a:xfrm>
              <a:off x="1109356" y="1174962"/>
              <a:ext cx="697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29D72E5C-E272-463B-835F-B6BE2516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370" y1="43359" x2="48370" y2="43359"/>
                        <a14:foregroundMark x1="70543" y1="22656" x2="37935" y2="30859"/>
                        <a14:foregroundMark x1="37935" y1="30859" x2="32283" y2="55664"/>
                        <a14:foregroundMark x1="32283" y1="55664" x2="52283" y2="69336"/>
                        <a14:foregroundMark x1="52283" y1="69336" x2="70978" y2="49219"/>
                        <a14:foregroundMark x1="70978" y1="49219" x2="69674" y2="23047"/>
                        <a14:foregroundMark x1="56304" y1="36914" x2="36848" y2="51563"/>
                        <a14:foregroundMark x1="36848" y1="51563" x2="58804" y2="39648"/>
                        <a14:foregroundMark x1="58804" y1="39648" x2="57609" y2="37109"/>
                        <a14:foregroundMark x1="48043" y1="43555" x2="54348" y2="42578"/>
                        <a14:foregroundMark x1="55761" y1="47461" x2="54891" y2="66992"/>
                        <a14:foregroundMark x1="58261" y1="33594" x2="53587" y2="60156"/>
                        <a14:foregroundMark x1="51957" y1="43359" x2="52935" y2="40039"/>
                        <a14:foregroundMark x1="50543" y1="46289" x2="50217" y2="45508"/>
                        <a14:foregroundMark x1="51304" y1="51172" x2="45109" y2="58594"/>
                        <a14:foregroundMark x1="50217" y1="51758" x2="47174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3" y="1603765"/>
            <a:ext cx="280509" cy="15610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81BB62-D619-415B-B16C-D85379BC3C89}"/>
              </a:ext>
            </a:extLst>
          </p:cNvPr>
          <p:cNvGrpSpPr/>
          <p:nvPr/>
        </p:nvGrpSpPr>
        <p:grpSpPr>
          <a:xfrm>
            <a:off x="4624551" y="1589045"/>
            <a:ext cx="102705" cy="130242"/>
            <a:chOff x="8351977" y="1219563"/>
            <a:chExt cx="102705" cy="13024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BB8CF0-A306-4EEE-93C0-65CD4946FD67}"/>
                </a:ext>
              </a:extLst>
            </p:cNvPr>
            <p:cNvCxnSpPr/>
            <p:nvPr/>
          </p:nvCxnSpPr>
          <p:spPr>
            <a:xfrm>
              <a:off x="8360255" y="1219563"/>
              <a:ext cx="94427" cy="1302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0D1A7E3-1081-4854-A93E-0B77E0B97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977" y="1219563"/>
              <a:ext cx="94427" cy="125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A20DD1-8DCF-41D7-B012-6BFE98F33574}"/>
              </a:ext>
            </a:extLst>
          </p:cNvPr>
          <p:cNvGrpSpPr/>
          <p:nvPr/>
        </p:nvGrpSpPr>
        <p:grpSpPr>
          <a:xfrm>
            <a:off x="724959" y="2107939"/>
            <a:ext cx="3907870" cy="308238"/>
            <a:chOff x="3191262" y="3497586"/>
            <a:chExt cx="2441133" cy="30823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737CC08-6F99-4ACC-8FB1-F00D07096DDF}"/>
                </a:ext>
              </a:extLst>
            </p:cNvPr>
            <p:cNvSpPr/>
            <p:nvPr/>
          </p:nvSpPr>
          <p:spPr>
            <a:xfrm>
              <a:off x="3228918" y="3497586"/>
              <a:ext cx="2403477" cy="30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E31373-2448-40B7-835F-99E1FEB72C2D}"/>
                </a:ext>
              </a:extLst>
            </p:cNvPr>
            <p:cNvSpPr txBox="1"/>
            <p:nvPr/>
          </p:nvSpPr>
          <p:spPr>
            <a:xfrm>
              <a:off x="3191262" y="3529270"/>
              <a:ext cx="8122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75000"/>
                    </a:schemeClr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재생목록 이름 입력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A44EBB-27BE-4ECD-B22C-ECA997709193}"/>
              </a:ext>
            </a:extLst>
          </p:cNvPr>
          <p:cNvSpPr txBox="1"/>
          <p:nvPr/>
        </p:nvSpPr>
        <p:spPr>
          <a:xfrm>
            <a:off x="1510193" y="1831886"/>
            <a:ext cx="2785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추가할 재생목록 이름을 입력해주세요</a:t>
            </a:r>
            <a:r>
              <a:rPr lang="en-US" altLang="ko-KR" sz="105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105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F4202A-90B8-476A-971C-EB12169F0E6F}"/>
              </a:ext>
            </a:extLst>
          </p:cNvPr>
          <p:cNvSpPr/>
          <p:nvPr/>
        </p:nvSpPr>
        <p:spPr>
          <a:xfrm>
            <a:off x="2452166" y="2549399"/>
            <a:ext cx="901674" cy="431584"/>
          </a:xfrm>
          <a:prstGeom prst="rect">
            <a:avLst/>
          </a:prstGeom>
          <a:solidFill>
            <a:srgbClr val="DB2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675B2-6EA4-4199-86FA-7CBCD87E70E0}"/>
              </a:ext>
            </a:extLst>
          </p:cNvPr>
          <p:cNvSpPr txBox="1"/>
          <p:nvPr/>
        </p:nvSpPr>
        <p:spPr>
          <a:xfrm>
            <a:off x="2672921" y="2623414"/>
            <a:ext cx="45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83FC6B2-3615-4692-B070-67898F283CB4}"/>
              </a:ext>
            </a:extLst>
          </p:cNvPr>
          <p:cNvSpPr/>
          <p:nvPr/>
        </p:nvSpPr>
        <p:spPr>
          <a:xfrm>
            <a:off x="9056265" y="2549399"/>
            <a:ext cx="453970" cy="335625"/>
          </a:xfrm>
          <a:prstGeom prst="rect">
            <a:avLst/>
          </a:prstGeom>
          <a:solidFill>
            <a:srgbClr val="DB2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119F2D-E292-414E-BCFA-20713929A257}"/>
              </a:ext>
            </a:extLst>
          </p:cNvPr>
          <p:cNvSpPr txBox="1"/>
          <p:nvPr/>
        </p:nvSpPr>
        <p:spPr>
          <a:xfrm>
            <a:off x="9056265" y="2588104"/>
            <a:ext cx="45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2907D-4DE6-4DEF-A0AA-99EB09E81772}"/>
              </a:ext>
            </a:extLst>
          </p:cNvPr>
          <p:cNvSpPr txBox="1"/>
          <p:nvPr/>
        </p:nvSpPr>
        <p:spPr>
          <a:xfrm>
            <a:off x="7013627" y="965371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영상 검색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팝업창</a:t>
            </a: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endParaRPr lang="ko-KR" altLang="en-US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FC6980-944F-4729-958F-781858635CDF}"/>
              </a:ext>
            </a:extLst>
          </p:cNvPr>
          <p:cNvSpPr/>
          <p:nvPr/>
        </p:nvSpPr>
        <p:spPr>
          <a:xfrm>
            <a:off x="8841240" y="2384215"/>
            <a:ext cx="841907" cy="596768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B369CA1-335F-4D30-87B1-87CA54A0FDC8}"/>
              </a:ext>
            </a:extLst>
          </p:cNvPr>
          <p:cNvCxnSpPr>
            <a:cxnSpLocks/>
          </p:cNvCxnSpPr>
          <p:nvPr/>
        </p:nvCxnSpPr>
        <p:spPr>
          <a:xfrm>
            <a:off x="9679142" y="2599962"/>
            <a:ext cx="619716" cy="38102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3C3AD1-4D8C-4696-87BE-8389BFAABF01}"/>
              </a:ext>
            </a:extLst>
          </p:cNvPr>
          <p:cNvSpPr txBox="1"/>
          <p:nvPr/>
        </p:nvSpPr>
        <p:spPr>
          <a:xfrm>
            <a:off x="9928207" y="2980983"/>
            <a:ext cx="3537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확인 클릭 시 검색되는 영상의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가장 첫번째 영상이 아래 화면에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49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660AF4-A4CB-44AB-B5A0-BCDD7611C919}"/>
              </a:ext>
            </a:extLst>
          </p:cNvPr>
          <p:cNvSpPr>
            <a:spLocks noChangeAspect="1"/>
          </p:cNvSpPr>
          <p:nvPr/>
        </p:nvSpPr>
        <p:spPr>
          <a:xfrm>
            <a:off x="257173" y="1004096"/>
            <a:ext cx="8166101" cy="48550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032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ACC629-FF93-42A7-A269-97463960AE62}"/>
              </a:ext>
            </a:extLst>
          </p:cNvPr>
          <p:cNvSpPr/>
          <p:nvPr/>
        </p:nvSpPr>
        <p:spPr>
          <a:xfrm>
            <a:off x="5961321" y="1271622"/>
            <a:ext cx="2461953" cy="4584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1817FF-2F51-4934-AC62-AE878400725C}"/>
              </a:ext>
            </a:extLst>
          </p:cNvPr>
          <p:cNvSpPr/>
          <p:nvPr/>
        </p:nvSpPr>
        <p:spPr>
          <a:xfrm>
            <a:off x="5961321" y="2647313"/>
            <a:ext cx="2332683" cy="650570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8B471B2-54FD-4D42-8C04-857AEC2EC46C}"/>
              </a:ext>
            </a:extLst>
          </p:cNvPr>
          <p:cNvSpPr/>
          <p:nvPr/>
        </p:nvSpPr>
        <p:spPr>
          <a:xfrm>
            <a:off x="457994" y="4842389"/>
            <a:ext cx="5191282" cy="310017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8C7D2E-DAB1-412F-97A2-12C57A504D75}"/>
              </a:ext>
            </a:extLst>
          </p:cNvPr>
          <p:cNvSpPr/>
          <p:nvPr/>
        </p:nvSpPr>
        <p:spPr>
          <a:xfrm>
            <a:off x="257174" y="1005833"/>
            <a:ext cx="8166100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86E971-5161-4D6C-BE5A-25517C22A445}"/>
              </a:ext>
            </a:extLst>
          </p:cNvPr>
          <p:cNvGrpSpPr/>
          <p:nvPr/>
        </p:nvGrpSpPr>
        <p:grpSpPr>
          <a:xfrm>
            <a:off x="8199577" y="1067163"/>
            <a:ext cx="102705" cy="130242"/>
            <a:chOff x="8221008" y="302748"/>
            <a:chExt cx="117468" cy="14896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C70103A-4BAD-479D-837F-AFFE1C60E3BC}"/>
                </a:ext>
              </a:extLst>
            </p:cNvPr>
            <p:cNvCxnSpPr/>
            <p:nvPr/>
          </p:nvCxnSpPr>
          <p:spPr>
            <a:xfrm>
              <a:off x="8230476" y="302748"/>
              <a:ext cx="108000" cy="1489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A31BF52-EF52-473F-844C-9B04C8963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1008" y="302748"/>
              <a:ext cx="108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B58A6E-472F-4448-86D9-DC71EDDDB33A}"/>
              </a:ext>
            </a:extLst>
          </p:cNvPr>
          <p:cNvSpPr/>
          <p:nvPr/>
        </p:nvSpPr>
        <p:spPr>
          <a:xfrm>
            <a:off x="7944679" y="1069871"/>
            <a:ext cx="108000" cy="12319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58C908-655E-49C5-9217-857A5E157EB2}"/>
              </a:ext>
            </a:extLst>
          </p:cNvPr>
          <p:cNvSpPr txBox="1"/>
          <p:nvPr/>
        </p:nvSpPr>
        <p:spPr>
          <a:xfrm>
            <a:off x="494397" y="102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MYTUBE</a:t>
            </a:r>
            <a:endParaRPr lang="ko-KR" altLang="en-US" sz="1000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F07F3D-5A73-4A29-A396-F0363989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370" y1="43359" x2="48370" y2="43359"/>
                        <a14:foregroundMark x1="70543" y1="22656" x2="37935" y2="30859"/>
                        <a14:foregroundMark x1="37935" y1="30859" x2="32283" y2="55664"/>
                        <a14:foregroundMark x1="32283" y1="55664" x2="52283" y2="69336"/>
                        <a14:foregroundMark x1="52283" y1="69336" x2="70978" y2="49219"/>
                        <a14:foregroundMark x1="70978" y1="49219" x2="69674" y2="23047"/>
                        <a14:foregroundMark x1="56304" y1="36914" x2="36848" y2="51563"/>
                        <a14:foregroundMark x1="36848" y1="51563" x2="58804" y2="39648"/>
                        <a14:foregroundMark x1="58804" y1="39648" x2="57609" y2="37109"/>
                        <a14:foregroundMark x1="48043" y1="43555" x2="54348" y2="42578"/>
                        <a14:foregroundMark x1="55761" y1="47461" x2="54891" y2="66992"/>
                        <a14:foregroundMark x1="58261" y1="33594" x2="53587" y2="60156"/>
                        <a14:foregroundMark x1="51957" y1="43359" x2="52935" y2="40039"/>
                        <a14:foregroundMark x1="50543" y1="46289" x2="50217" y2="45508"/>
                        <a14:foregroundMark x1="51304" y1="51172" x2="45109" y2="58594"/>
                        <a14:foregroundMark x1="50217" y1="51758" x2="47174" y2="55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5" y="1062619"/>
            <a:ext cx="280509" cy="1561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5ADBD7-BF64-4C73-92E0-5F46DE946C3C}"/>
              </a:ext>
            </a:extLst>
          </p:cNvPr>
          <p:cNvSpPr txBox="1"/>
          <p:nvPr/>
        </p:nvSpPr>
        <p:spPr>
          <a:xfrm>
            <a:off x="340848" y="334904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4)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영상 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518A19-2C8A-4CD1-A0C4-D6537179515D}"/>
              </a:ext>
            </a:extLst>
          </p:cNvPr>
          <p:cNvSpPr/>
          <p:nvPr/>
        </p:nvSpPr>
        <p:spPr>
          <a:xfrm>
            <a:off x="6096000" y="1382733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AE8ABD-3F11-481F-9FF8-C28399C3FEF5}"/>
              </a:ext>
            </a:extLst>
          </p:cNvPr>
          <p:cNvSpPr txBox="1"/>
          <p:nvPr/>
        </p:nvSpPr>
        <p:spPr>
          <a:xfrm>
            <a:off x="7041031" y="1352104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7A5F57-A38C-48D0-9E3B-70A895897945}"/>
              </a:ext>
            </a:extLst>
          </p:cNvPr>
          <p:cNvSpPr/>
          <p:nvPr/>
        </p:nvSpPr>
        <p:spPr>
          <a:xfrm>
            <a:off x="6096000" y="2039544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F6CEC5-FF16-4513-A94C-92250D5514F7}"/>
              </a:ext>
            </a:extLst>
          </p:cNvPr>
          <p:cNvSpPr txBox="1"/>
          <p:nvPr/>
        </p:nvSpPr>
        <p:spPr>
          <a:xfrm>
            <a:off x="7041031" y="2008915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6BBAAB-E38F-4048-9028-BEB5612D1D28}"/>
              </a:ext>
            </a:extLst>
          </p:cNvPr>
          <p:cNvSpPr/>
          <p:nvPr/>
        </p:nvSpPr>
        <p:spPr>
          <a:xfrm>
            <a:off x="6096000" y="2708814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855097-593E-4E0F-B182-2E0EC864CC89}"/>
              </a:ext>
            </a:extLst>
          </p:cNvPr>
          <p:cNvSpPr txBox="1"/>
          <p:nvPr/>
        </p:nvSpPr>
        <p:spPr>
          <a:xfrm>
            <a:off x="7041031" y="2678185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D2DCDE-0599-4D4C-A14E-B54D10F8F0AA}"/>
              </a:ext>
            </a:extLst>
          </p:cNvPr>
          <p:cNvSpPr/>
          <p:nvPr/>
        </p:nvSpPr>
        <p:spPr>
          <a:xfrm>
            <a:off x="6096000" y="3356402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C7354-34A4-4EE0-8255-4D0101E45270}"/>
              </a:ext>
            </a:extLst>
          </p:cNvPr>
          <p:cNvSpPr txBox="1"/>
          <p:nvPr/>
        </p:nvSpPr>
        <p:spPr>
          <a:xfrm>
            <a:off x="7041031" y="3325773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0C3564-B97D-4212-8692-F65033B89D8A}"/>
              </a:ext>
            </a:extLst>
          </p:cNvPr>
          <p:cNvSpPr/>
          <p:nvPr/>
        </p:nvSpPr>
        <p:spPr>
          <a:xfrm>
            <a:off x="6096000" y="4017792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16EF92-6C49-4764-AA0C-BA8DFA6F5263}"/>
              </a:ext>
            </a:extLst>
          </p:cNvPr>
          <p:cNvSpPr txBox="1"/>
          <p:nvPr/>
        </p:nvSpPr>
        <p:spPr>
          <a:xfrm>
            <a:off x="7041031" y="3987163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DF365A-AE58-413F-B9F6-05B277692554}"/>
              </a:ext>
            </a:extLst>
          </p:cNvPr>
          <p:cNvSpPr/>
          <p:nvPr/>
        </p:nvSpPr>
        <p:spPr>
          <a:xfrm>
            <a:off x="6096000" y="4648553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63B8E8-B10D-4EEF-B94D-E1C13814B7D2}"/>
              </a:ext>
            </a:extLst>
          </p:cNvPr>
          <p:cNvSpPr txBox="1"/>
          <p:nvPr/>
        </p:nvSpPr>
        <p:spPr>
          <a:xfrm>
            <a:off x="7041031" y="4617924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2AD0DF-84E7-4BC9-A0FF-10E6E062CB5B}"/>
              </a:ext>
            </a:extLst>
          </p:cNvPr>
          <p:cNvSpPr/>
          <p:nvPr/>
        </p:nvSpPr>
        <p:spPr>
          <a:xfrm>
            <a:off x="6096000" y="5279314"/>
            <a:ext cx="985284" cy="525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AADA64-0307-4B36-9536-E9AB0792FAF7}"/>
              </a:ext>
            </a:extLst>
          </p:cNvPr>
          <p:cNvSpPr txBox="1"/>
          <p:nvPr/>
        </p:nvSpPr>
        <p:spPr>
          <a:xfrm>
            <a:off x="7041031" y="5248685"/>
            <a:ext cx="210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This text is </a:t>
            </a: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Video name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6" name="그림 25" descr="사람이(가) 표시된 사진&#10;&#10;자동 생성된 설명">
            <a:extLst>
              <a:ext uri="{FF2B5EF4-FFF2-40B4-BE49-F238E27FC236}">
                <a16:creationId xmlns:a16="http://schemas.microsoft.com/office/drawing/2014/main" id="{36DEDEC5-E7EB-4D50-8E49-37E9CE85D2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/>
          <a:stretch/>
        </p:blipFill>
        <p:spPr>
          <a:xfrm>
            <a:off x="457994" y="1928765"/>
            <a:ext cx="5191282" cy="2913624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3C01216-38CC-4310-BD9D-CDAA72447F57}"/>
              </a:ext>
            </a:extLst>
          </p:cNvPr>
          <p:cNvCxnSpPr>
            <a:cxnSpLocks/>
          </p:cNvCxnSpPr>
          <p:nvPr/>
        </p:nvCxnSpPr>
        <p:spPr>
          <a:xfrm>
            <a:off x="520000" y="4693473"/>
            <a:ext cx="3550708" cy="0"/>
          </a:xfrm>
          <a:prstGeom prst="line">
            <a:avLst/>
          </a:prstGeom>
          <a:ln w="25400">
            <a:solidFill>
              <a:srgbClr val="D92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EC318C2-D16F-4F18-AE7D-63BE0CE7B702}"/>
              </a:ext>
            </a:extLst>
          </p:cNvPr>
          <p:cNvCxnSpPr>
            <a:cxnSpLocks/>
          </p:cNvCxnSpPr>
          <p:nvPr/>
        </p:nvCxnSpPr>
        <p:spPr>
          <a:xfrm>
            <a:off x="4067920" y="4693473"/>
            <a:ext cx="13269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616A9BE-6FBA-4B96-BEA7-306CB74FEE32}"/>
              </a:ext>
            </a:extLst>
          </p:cNvPr>
          <p:cNvSpPr txBox="1"/>
          <p:nvPr/>
        </p:nvSpPr>
        <p:spPr>
          <a:xfrm>
            <a:off x="4089069" y="4886273"/>
            <a:ext cx="944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alpha val="8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4:07 / 4:39</a:t>
            </a:r>
            <a:endParaRPr lang="ko-KR" altLang="en-US" sz="900" dirty="0">
              <a:solidFill>
                <a:schemeClr val="bg1">
                  <a:alpha val="8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3D9B7-207B-45E7-94EF-3D0E384F637F}"/>
              </a:ext>
            </a:extLst>
          </p:cNvPr>
          <p:cNvSpPr txBox="1"/>
          <p:nvPr/>
        </p:nvSpPr>
        <p:spPr>
          <a:xfrm>
            <a:off x="406322" y="5229319"/>
            <a:ext cx="6094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[MV] IU(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아이유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)_LILAC(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라일락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69" name="그래픽 68" descr="재생 단색으로 채워진">
            <a:extLst>
              <a:ext uri="{FF2B5EF4-FFF2-40B4-BE49-F238E27FC236}">
                <a16:creationId xmlns:a16="http://schemas.microsoft.com/office/drawing/2014/main" id="{3A0C78F6-F8BD-4C61-832D-FC96A4466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000" y="4892652"/>
            <a:ext cx="193882" cy="193882"/>
          </a:xfrm>
          <a:prstGeom prst="rect">
            <a:avLst/>
          </a:prstGeom>
        </p:spPr>
      </p:pic>
      <p:pic>
        <p:nvPicPr>
          <p:cNvPr id="71" name="그래픽 70" descr="일시 중지 단색으로 채워진">
            <a:extLst>
              <a:ext uri="{FF2B5EF4-FFF2-40B4-BE49-F238E27FC236}">
                <a16:creationId xmlns:a16="http://schemas.microsoft.com/office/drawing/2014/main" id="{3E555E06-3BEE-4E49-854E-F8F67FDF9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454" y="4897783"/>
            <a:ext cx="193882" cy="19388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3BF54006-EBB9-4940-8516-A0325E9A9502}"/>
              </a:ext>
            </a:extLst>
          </p:cNvPr>
          <p:cNvSpPr/>
          <p:nvPr/>
        </p:nvSpPr>
        <p:spPr>
          <a:xfrm>
            <a:off x="999646" y="4942301"/>
            <a:ext cx="104846" cy="10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811D2EF-99CB-4C0B-B221-199574E6F761}"/>
              </a:ext>
            </a:extLst>
          </p:cNvPr>
          <p:cNvGrpSpPr/>
          <p:nvPr/>
        </p:nvGrpSpPr>
        <p:grpSpPr>
          <a:xfrm>
            <a:off x="1175625" y="4896039"/>
            <a:ext cx="193882" cy="193882"/>
            <a:chOff x="1175625" y="4896039"/>
            <a:chExt cx="193882" cy="193882"/>
          </a:xfrm>
        </p:grpSpPr>
        <p:pic>
          <p:nvPicPr>
            <p:cNvPr id="75" name="그래픽 74" descr="재생 단색으로 채워진">
              <a:extLst>
                <a:ext uri="{FF2B5EF4-FFF2-40B4-BE49-F238E27FC236}">
                  <a16:creationId xmlns:a16="http://schemas.microsoft.com/office/drawing/2014/main" id="{AC1658C8-B7B9-4F07-888B-26B4F02B2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5625" y="4896039"/>
              <a:ext cx="193882" cy="193882"/>
            </a:xfrm>
            <a:prstGeom prst="rect">
              <a:avLst/>
            </a:prstGeom>
          </p:spPr>
        </p:pic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ED7DC4-CA4B-42B0-B0EE-59B723C8E080}"/>
                </a:ext>
              </a:extLst>
            </p:cNvPr>
            <p:cNvCxnSpPr>
              <a:cxnSpLocks/>
            </p:cNvCxnSpPr>
            <p:nvPr/>
          </p:nvCxnSpPr>
          <p:spPr>
            <a:xfrm>
              <a:off x="1359346" y="4916606"/>
              <a:ext cx="0" cy="1512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08FE3C5-1D6A-4F45-8555-05A2F577BCD3}"/>
              </a:ext>
            </a:extLst>
          </p:cNvPr>
          <p:cNvGrpSpPr/>
          <p:nvPr/>
        </p:nvGrpSpPr>
        <p:grpSpPr>
          <a:xfrm>
            <a:off x="1443571" y="4896376"/>
            <a:ext cx="636677" cy="198434"/>
            <a:chOff x="1443571" y="4896376"/>
            <a:chExt cx="636677" cy="198434"/>
          </a:xfrm>
        </p:grpSpPr>
        <p:pic>
          <p:nvPicPr>
            <p:cNvPr id="73" name="그래픽 72" descr="소리 부드럽게 단색으로 채워진">
              <a:extLst>
                <a:ext uri="{FF2B5EF4-FFF2-40B4-BE49-F238E27FC236}">
                  <a16:creationId xmlns:a16="http://schemas.microsoft.com/office/drawing/2014/main" id="{E74DF5BE-A510-4E85-837E-BD3605203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43571" y="4896376"/>
              <a:ext cx="198434" cy="198434"/>
            </a:xfrm>
            <a:prstGeom prst="rect">
              <a:avLst/>
            </a:prstGeom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A06F39B-868F-4584-BFB2-CD58417A3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2005" y="4988307"/>
              <a:ext cx="438243" cy="34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2B3683E-9508-4578-A997-52D9AB987BA6}"/>
                </a:ext>
              </a:extLst>
            </p:cNvPr>
            <p:cNvCxnSpPr>
              <a:cxnSpLocks/>
            </p:cNvCxnSpPr>
            <p:nvPr/>
          </p:nvCxnSpPr>
          <p:spPr>
            <a:xfrm>
              <a:off x="1642102" y="4989937"/>
              <a:ext cx="14880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C5AB20F-3C23-4E6C-B512-ED964CF9610C}"/>
                </a:ext>
              </a:extLst>
            </p:cNvPr>
            <p:cNvSpPr/>
            <p:nvPr/>
          </p:nvSpPr>
          <p:spPr>
            <a:xfrm>
              <a:off x="1748720" y="495278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1DD23B1-6021-4B43-AB67-85935EC20C43}"/>
              </a:ext>
            </a:extLst>
          </p:cNvPr>
          <p:cNvSpPr/>
          <p:nvPr/>
        </p:nvSpPr>
        <p:spPr>
          <a:xfrm>
            <a:off x="5260860" y="4886942"/>
            <a:ext cx="315413" cy="210653"/>
          </a:xfrm>
          <a:prstGeom prst="roundRect">
            <a:avLst>
              <a:gd name="adj" fmla="val 94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456812D-AED8-4977-8D6C-30B74DB53A9C}"/>
              </a:ext>
            </a:extLst>
          </p:cNvPr>
          <p:cNvSpPr/>
          <p:nvPr/>
        </p:nvSpPr>
        <p:spPr>
          <a:xfrm>
            <a:off x="5388142" y="4962281"/>
            <a:ext cx="150028" cy="100198"/>
          </a:xfrm>
          <a:prstGeom prst="roundRect">
            <a:avLst>
              <a:gd name="adj" fmla="val 14245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60C561-5E52-474B-B6C7-95AD6F9CF8DC}"/>
              </a:ext>
            </a:extLst>
          </p:cNvPr>
          <p:cNvGrpSpPr/>
          <p:nvPr/>
        </p:nvGrpSpPr>
        <p:grpSpPr>
          <a:xfrm>
            <a:off x="475675" y="1423827"/>
            <a:ext cx="509393" cy="292405"/>
            <a:chOff x="553290" y="1423935"/>
            <a:chExt cx="509393" cy="292405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5254699C-E966-4596-AEF2-E93B37E31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90" y="1423935"/>
              <a:ext cx="509393" cy="190742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DDFC9F9-F241-430A-AAF1-EBB941BA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93" y="1574243"/>
              <a:ext cx="255330" cy="142097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AE56D60-7990-4D67-8C2F-BCA7BCDA3BFD}"/>
              </a:ext>
            </a:extLst>
          </p:cNvPr>
          <p:cNvSpPr txBox="1"/>
          <p:nvPr/>
        </p:nvSpPr>
        <p:spPr>
          <a:xfrm>
            <a:off x="1075469" y="1415783"/>
            <a:ext cx="2568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IU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노래모음 플레이리스트♥</a:t>
            </a:r>
            <a:endParaRPr lang="en-US" altLang="ko-KR" sz="1400" b="0" i="0" dirty="0"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21BC1C9-5849-40E1-A8F3-138FD6DFD27C}"/>
              </a:ext>
            </a:extLst>
          </p:cNvPr>
          <p:cNvSpPr/>
          <p:nvPr/>
        </p:nvSpPr>
        <p:spPr>
          <a:xfrm>
            <a:off x="8304860" y="1272414"/>
            <a:ext cx="118414" cy="45797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7A922D-A182-44A9-A303-6347F3C9DBDA}"/>
              </a:ext>
            </a:extLst>
          </p:cNvPr>
          <p:cNvGrpSpPr/>
          <p:nvPr/>
        </p:nvGrpSpPr>
        <p:grpSpPr>
          <a:xfrm>
            <a:off x="8904956" y="5367818"/>
            <a:ext cx="6137245" cy="1126121"/>
            <a:chOff x="9102182" y="660656"/>
            <a:chExt cx="6137245" cy="112612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2DA960-47EB-4123-864C-0030AC1F3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2182" y="858124"/>
              <a:ext cx="2917880" cy="9286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2032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래픽 92" descr="재생 단색으로 채워진">
              <a:extLst>
                <a:ext uri="{FF2B5EF4-FFF2-40B4-BE49-F238E27FC236}">
                  <a16:creationId xmlns:a16="http://schemas.microsoft.com/office/drawing/2014/main" id="{AFF091B3-82EB-435D-9EAB-863FA7120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89373" y="1271622"/>
              <a:ext cx="357863" cy="357863"/>
            </a:xfrm>
            <a:prstGeom prst="rect">
              <a:avLst/>
            </a:prstGeom>
          </p:spPr>
        </p:pic>
        <p:pic>
          <p:nvPicPr>
            <p:cNvPr id="94" name="그래픽 93" descr="일시 중지 단색으로 채워진">
              <a:extLst>
                <a:ext uri="{FF2B5EF4-FFF2-40B4-BE49-F238E27FC236}">
                  <a16:creationId xmlns:a16="http://schemas.microsoft.com/office/drawing/2014/main" id="{BC64CB32-1BDA-409A-9540-25F522BE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42568" y="1285118"/>
              <a:ext cx="357863" cy="357863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EA9CCF0-13C5-41E6-AB57-400A5836FF20}"/>
                </a:ext>
              </a:extLst>
            </p:cNvPr>
            <p:cNvSpPr/>
            <p:nvPr/>
          </p:nvSpPr>
          <p:spPr>
            <a:xfrm>
              <a:off x="9993520" y="1352104"/>
              <a:ext cx="189395" cy="189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래픽 97" descr="재생 단색으로 채워진">
              <a:extLst>
                <a:ext uri="{FF2B5EF4-FFF2-40B4-BE49-F238E27FC236}">
                  <a16:creationId xmlns:a16="http://schemas.microsoft.com/office/drawing/2014/main" id="{D5FEF437-4EAF-4FAC-BE3B-89256E6F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53626" y="1287148"/>
              <a:ext cx="357863" cy="357863"/>
            </a:xfrm>
            <a:prstGeom prst="rect">
              <a:avLst/>
            </a:prstGeom>
          </p:spPr>
        </p:pic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11992D3-C3B2-4A33-9157-94EC9B1312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985" y="1317104"/>
              <a:ext cx="0" cy="27908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그래픽 101" descr="소리 부드럽게 단색으로 채워진">
              <a:extLst>
                <a:ext uri="{FF2B5EF4-FFF2-40B4-BE49-F238E27FC236}">
                  <a16:creationId xmlns:a16="http://schemas.microsoft.com/office/drawing/2014/main" id="{463ABADB-F292-4A6E-9401-2443A36C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42317" y="1322338"/>
              <a:ext cx="291531" cy="291531"/>
            </a:xfrm>
            <a:prstGeom prst="rect">
              <a:avLst/>
            </a:prstGeom>
          </p:spPr>
        </p:pic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7D03C81-03A0-4204-9FCC-EAAF76F8F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889" y="1480854"/>
              <a:ext cx="537999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  <a:alpha val="7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E6F2DA8-8697-4853-883B-E5557C083D3D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985" y="1479000"/>
              <a:ext cx="144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4ACFD32-0192-40D3-9969-163E3D3F3538}"/>
                </a:ext>
              </a:extLst>
            </p:cNvPr>
            <p:cNvSpPr/>
            <p:nvPr/>
          </p:nvSpPr>
          <p:spPr>
            <a:xfrm>
              <a:off x="11039604" y="144184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0BD3577E-4075-415B-8AFC-20F0A4A8C891}"/>
                </a:ext>
              </a:extLst>
            </p:cNvPr>
            <p:cNvGrpSpPr/>
            <p:nvPr/>
          </p:nvGrpSpPr>
          <p:grpSpPr>
            <a:xfrm>
              <a:off x="11502887" y="1317104"/>
              <a:ext cx="311945" cy="289229"/>
              <a:chOff x="11502887" y="1317104"/>
              <a:chExt cx="311945" cy="289229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944B186-11ED-4893-8AA0-4D8066B689A4}"/>
                  </a:ext>
                </a:extLst>
              </p:cNvPr>
              <p:cNvSpPr/>
              <p:nvPr/>
            </p:nvSpPr>
            <p:spPr>
              <a:xfrm flipH="1">
                <a:off x="11576644" y="1368145"/>
                <a:ext cx="238188" cy="238188"/>
              </a:xfrm>
              <a:prstGeom prst="roundRect">
                <a:avLst>
                  <a:gd name="adj" fmla="val 12648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1DFEF959-8E38-43F6-80BA-75811A68AB30}"/>
                  </a:ext>
                </a:extLst>
              </p:cNvPr>
              <p:cNvSpPr/>
              <p:nvPr/>
            </p:nvSpPr>
            <p:spPr>
              <a:xfrm>
                <a:off x="11502887" y="1317104"/>
                <a:ext cx="177579" cy="1618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3" name="그래픽 112" descr="아래쪽 화살표 단색으로 채워진">
                <a:extLst>
                  <a:ext uri="{FF2B5EF4-FFF2-40B4-BE49-F238E27FC236}">
                    <a16:creationId xmlns:a16="http://schemas.microsoft.com/office/drawing/2014/main" id="{1F770F13-799F-436C-9EB9-CA1061E7F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8103811">
                <a:off x="11522535" y="1334344"/>
                <a:ext cx="278819" cy="246841"/>
              </a:xfrm>
              <a:prstGeom prst="rect">
                <a:avLst/>
              </a:prstGeom>
            </p:spPr>
          </p:pic>
        </p:grp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EB2DA1D-55EB-4286-9216-302C23909D3B}"/>
                </a:ext>
              </a:extLst>
            </p:cNvPr>
            <p:cNvCxnSpPr>
              <a:cxnSpLocks/>
            </p:cNvCxnSpPr>
            <p:nvPr/>
          </p:nvCxnSpPr>
          <p:spPr>
            <a:xfrm>
              <a:off x="9189373" y="1259234"/>
              <a:ext cx="1315718" cy="0"/>
            </a:xfrm>
            <a:prstGeom prst="line">
              <a:avLst/>
            </a:prstGeom>
            <a:ln w="25400">
              <a:solidFill>
                <a:srgbClr val="D925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A57F758-09B9-4D6A-A4DB-AEA5750A21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303" y="1259234"/>
              <a:ext cx="1326995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EEBE16F-C217-451C-9C26-26A6E3D3F43C}"/>
                </a:ext>
              </a:extLst>
            </p:cNvPr>
            <p:cNvSpPr txBox="1"/>
            <p:nvPr/>
          </p:nvSpPr>
          <p:spPr>
            <a:xfrm>
              <a:off x="9144573" y="939459"/>
              <a:ext cx="6094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200" b="0" i="0" dirty="0">
                  <a:solidFill>
                    <a:schemeClr val="bg1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[MV] IU(</a:t>
              </a:r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아이유</a:t>
              </a:r>
              <a:r>
                <a:rPr lang="en-US" altLang="ko-KR" sz="1200" b="0" i="0" dirty="0">
                  <a:solidFill>
                    <a:schemeClr val="bg1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)_LILAC(</a:t>
              </a:r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라일락</a:t>
              </a:r>
              <a:r>
                <a:rPr lang="en-US" altLang="ko-KR" sz="1200" b="0" i="0" dirty="0">
                  <a:solidFill>
                    <a:schemeClr val="bg1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AD5AB00-AA0A-412C-B311-3CA2BB69EB2A}"/>
                </a:ext>
              </a:extLst>
            </p:cNvPr>
            <p:cNvSpPr/>
            <p:nvPr/>
          </p:nvSpPr>
          <p:spPr>
            <a:xfrm>
              <a:off x="9102182" y="666528"/>
              <a:ext cx="2917880" cy="191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C577CEF-4F4A-4168-9BF8-DAD4976A9F78}"/>
                </a:ext>
              </a:extLst>
            </p:cNvPr>
            <p:cNvSpPr txBox="1"/>
            <p:nvPr/>
          </p:nvSpPr>
          <p:spPr>
            <a:xfrm>
              <a:off x="9298363" y="660656"/>
              <a:ext cx="222434" cy="2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MYTUBE</a:t>
              </a:r>
              <a:endParaRPr lang="ko-KR" altLang="en-US" sz="1000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879D4516-CA40-40C1-8822-349E4D54D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8370" y1="43359" x2="48370" y2="43359"/>
                          <a14:foregroundMark x1="70543" y1="22656" x2="37935" y2="30859"/>
                          <a14:foregroundMark x1="37935" y1="30859" x2="32283" y2="55664"/>
                          <a14:foregroundMark x1="32283" y1="55664" x2="52283" y2="69336"/>
                          <a14:foregroundMark x1="52283" y1="69336" x2="70978" y2="49219"/>
                          <a14:foregroundMark x1="70978" y1="49219" x2="69674" y2="23047"/>
                          <a14:foregroundMark x1="56304" y1="36914" x2="36848" y2="51563"/>
                          <a14:foregroundMark x1="36848" y1="51563" x2="58804" y2="39648"/>
                          <a14:foregroundMark x1="58804" y1="39648" x2="57609" y2="37109"/>
                          <a14:foregroundMark x1="48043" y1="43555" x2="54348" y2="42578"/>
                          <a14:foregroundMark x1="55761" y1="47461" x2="54891" y2="66992"/>
                          <a14:foregroundMark x1="58261" y1="33594" x2="53587" y2="60156"/>
                          <a14:foregroundMark x1="51957" y1="43359" x2="52935" y2="40039"/>
                          <a14:foregroundMark x1="50543" y1="46289" x2="50217" y2="45508"/>
                          <a14:foregroundMark x1="51304" y1="51172" x2="45109" y2="58594"/>
                          <a14:foregroundMark x1="50217" y1="51758" x2="47174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814" y="707699"/>
              <a:ext cx="280509" cy="156109"/>
            </a:xfrm>
            <a:prstGeom prst="rect">
              <a:avLst/>
            </a:prstGeom>
          </p:spPr>
        </p:pic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0374068-92D6-46D4-A975-CC53FCC91906}"/>
                </a:ext>
              </a:extLst>
            </p:cNvPr>
            <p:cNvGrpSpPr/>
            <p:nvPr/>
          </p:nvGrpSpPr>
          <p:grpSpPr>
            <a:xfrm>
              <a:off x="11843812" y="704398"/>
              <a:ext cx="102705" cy="130242"/>
              <a:chOff x="8351977" y="1219563"/>
              <a:chExt cx="102705" cy="130242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458514B1-061E-45F9-8BA2-2E6E2CB407F8}"/>
                  </a:ext>
                </a:extLst>
              </p:cNvPr>
              <p:cNvCxnSpPr/>
              <p:nvPr/>
            </p:nvCxnSpPr>
            <p:spPr>
              <a:xfrm>
                <a:off x="8360255" y="1219563"/>
                <a:ext cx="94427" cy="13024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5484E21D-C6F1-4305-9E36-6E91D2C1CF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1977" y="1219563"/>
                <a:ext cx="94427" cy="1259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BC7269D-8ACB-446B-BEDB-532C7D9AF7BB}"/>
              </a:ext>
            </a:extLst>
          </p:cNvPr>
          <p:cNvSpPr/>
          <p:nvPr/>
        </p:nvSpPr>
        <p:spPr>
          <a:xfrm>
            <a:off x="8315353" y="1379322"/>
            <a:ext cx="97200" cy="61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FB1A750-2D85-4BF7-BBCF-B1278BB2814A}"/>
              </a:ext>
            </a:extLst>
          </p:cNvPr>
          <p:cNvGrpSpPr/>
          <p:nvPr/>
        </p:nvGrpSpPr>
        <p:grpSpPr>
          <a:xfrm>
            <a:off x="8330930" y="1297106"/>
            <a:ext cx="66045" cy="40161"/>
            <a:chOff x="8042115" y="3539374"/>
            <a:chExt cx="66045" cy="40161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C505411-A023-4AEC-8219-2777FC263B90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8072160" y="3539374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A14F5E8-4D8D-4ACF-A605-6BF2E02388A9}"/>
                </a:ext>
              </a:extLst>
            </p:cNvPr>
            <p:cNvCxnSpPr>
              <a:cxnSpLocks/>
            </p:cNvCxnSpPr>
            <p:nvPr/>
          </p:nvCxnSpPr>
          <p:spPr>
            <a:xfrm rot="-600000" flipH="1">
              <a:off x="8042115" y="3543535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3123705-8B67-4D1A-B7C0-0CEC7AEE7F80}"/>
              </a:ext>
            </a:extLst>
          </p:cNvPr>
          <p:cNvGrpSpPr/>
          <p:nvPr/>
        </p:nvGrpSpPr>
        <p:grpSpPr>
          <a:xfrm flipV="1">
            <a:off x="8328077" y="5789831"/>
            <a:ext cx="66045" cy="40161"/>
            <a:chOff x="8042115" y="3539374"/>
            <a:chExt cx="66045" cy="40161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52F2CF4-6E1F-4195-A5CC-D298D56B4F41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8072160" y="3539374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3B91F381-6691-4F28-8C8B-8C873EAF1E53}"/>
                </a:ext>
              </a:extLst>
            </p:cNvPr>
            <p:cNvCxnSpPr>
              <a:cxnSpLocks/>
            </p:cNvCxnSpPr>
            <p:nvPr/>
          </p:nvCxnSpPr>
          <p:spPr>
            <a:xfrm rot="-600000" flipH="1">
              <a:off x="8042115" y="3543535"/>
              <a:ext cx="36000" cy="3600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7A461C5-BB99-4E85-9B49-1EA2AB31D31B}"/>
              </a:ext>
            </a:extLst>
          </p:cNvPr>
          <p:cNvCxnSpPr>
            <a:cxnSpLocks/>
          </p:cNvCxnSpPr>
          <p:nvPr/>
        </p:nvCxnSpPr>
        <p:spPr>
          <a:xfrm>
            <a:off x="446688" y="1379322"/>
            <a:ext cx="51295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DDAD55F-2571-4A32-9E73-E9E01F631B9D}"/>
              </a:ext>
            </a:extLst>
          </p:cNvPr>
          <p:cNvCxnSpPr>
            <a:cxnSpLocks/>
          </p:cNvCxnSpPr>
          <p:nvPr/>
        </p:nvCxnSpPr>
        <p:spPr>
          <a:xfrm>
            <a:off x="408585" y="1733844"/>
            <a:ext cx="51295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래픽 84" descr="화살표: 가로 U-턴 단색으로 채워진">
            <a:extLst>
              <a:ext uri="{FF2B5EF4-FFF2-40B4-BE49-F238E27FC236}">
                <a16:creationId xmlns:a16="http://schemas.microsoft.com/office/drawing/2014/main" id="{1CBF4142-9ABF-4ABB-B758-2E6B69A66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5013" y="1412845"/>
            <a:ext cx="269596" cy="26959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0FFCE01-0645-4E53-AF2C-8A9031B888A3}"/>
              </a:ext>
            </a:extLst>
          </p:cNvPr>
          <p:cNvSpPr txBox="1"/>
          <p:nvPr/>
        </p:nvSpPr>
        <p:spPr>
          <a:xfrm>
            <a:off x="4839368" y="141900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뒤로가기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74BE9BC-E015-4285-9EBD-DC88250994EF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5760741" y="4699777"/>
            <a:ext cx="3562830" cy="34799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45CA63-A28C-4140-B4E9-6AA185D077DC}"/>
              </a:ext>
            </a:extLst>
          </p:cNvPr>
          <p:cNvSpPr/>
          <p:nvPr/>
        </p:nvSpPr>
        <p:spPr>
          <a:xfrm>
            <a:off x="9323571" y="4515111"/>
            <a:ext cx="17877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D1C12D-B286-44C5-8653-6E129B1ED633}"/>
              </a:ext>
            </a:extLst>
          </p:cNvPr>
          <p:cNvSpPr txBox="1"/>
          <p:nvPr/>
        </p:nvSpPr>
        <p:spPr>
          <a:xfrm>
            <a:off x="9368305" y="4523320"/>
            <a:ext cx="20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간소화 클릭 시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E50CD9-9C4B-4E68-81DC-D225AFA0FB57}"/>
              </a:ext>
            </a:extLst>
          </p:cNvPr>
          <p:cNvSpPr txBox="1"/>
          <p:nvPr/>
        </p:nvSpPr>
        <p:spPr>
          <a:xfrm>
            <a:off x="9272697" y="4930425"/>
            <a:ext cx="1408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간소화창으로 변경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3DD990A-986F-4498-8B84-CF9F1DC7694B}"/>
              </a:ext>
            </a:extLst>
          </p:cNvPr>
          <p:cNvSpPr/>
          <p:nvPr/>
        </p:nvSpPr>
        <p:spPr>
          <a:xfrm>
            <a:off x="11240296" y="6017091"/>
            <a:ext cx="500718" cy="413635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98EF0E2-E4BD-452E-9D72-60EA21C965CD}"/>
              </a:ext>
            </a:extLst>
          </p:cNvPr>
          <p:cNvCxnSpPr>
            <a:cxnSpLocks/>
          </p:cNvCxnSpPr>
          <p:nvPr/>
        </p:nvCxnSpPr>
        <p:spPr>
          <a:xfrm flipV="1">
            <a:off x="7534918" y="6175897"/>
            <a:ext cx="3693659" cy="13285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6FBC3B-7A2E-4E97-8136-76F2FA84A710}"/>
              </a:ext>
            </a:extLst>
          </p:cNvPr>
          <p:cNvSpPr/>
          <p:nvPr/>
        </p:nvSpPr>
        <p:spPr>
          <a:xfrm>
            <a:off x="5747207" y="6116398"/>
            <a:ext cx="17877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317793-8380-43F2-89B7-DB2571E0E4D1}"/>
              </a:ext>
            </a:extLst>
          </p:cNvPr>
          <p:cNvSpPr txBox="1"/>
          <p:nvPr/>
        </p:nvSpPr>
        <p:spPr>
          <a:xfrm>
            <a:off x="5791941" y="6124607"/>
            <a:ext cx="20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확대화 클릭 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0A719E-EA84-43BD-85AB-ABB2D324668E}"/>
              </a:ext>
            </a:extLst>
          </p:cNvPr>
          <p:cNvSpPr txBox="1"/>
          <p:nvPr/>
        </p:nvSpPr>
        <p:spPr>
          <a:xfrm>
            <a:off x="5760741" y="6502148"/>
            <a:ext cx="1408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 창으로 전환 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37" name="그래픽 136" descr="오른쪽을 가리키는 검지  단색으로 채워진">
            <a:extLst>
              <a:ext uri="{FF2B5EF4-FFF2-40B4-BE49-F238E27FC236}">
                <a16:creationId xmlns:a16="http://schemas.microsoft.com/office/drawing/2014/main" id="{DAC292D0-5AEE-4F71-AC20-DB951FC8B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3637885">
            <a:off x="7911923" y="3052272"/>
            <a:ext cx="319603" cy="319603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77792E-85F5-4894-AFB5-54155B67015D}"/>
              </a:ext>
            </a:extLst>
          </p:cNvPr>
          <p:cNvSpPr/>
          <p:nvPr/>
        </p:nvSpPr>
        <p:spPr>
          <a:xfrm>
            <a:off x="5744926" y="2489886"/>
            <a:ext cx="2879170" cy="880318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6758705-6F8B-4F21-9BFC-C3E2F1CE1E5B}"/>
              </a:ext>
            </a:extLst>
          </p:cNvPr>
          <p:cNvCxnSpPr>
            <a:cxnSpLocks/>
          </p:cNvCxnSpPr>
          <p:nvPr/>
        </p:nvCxnSpPr>
        <p:spPr>
          <a:xfrm flipV="1">
            <a:off x="8617736" y="2589713"/>
            <a:ext cx="764011" cy="34799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849CC16-D9AA-49B7-9416-F18FB532E58D}"/>
              </a:ext>
            </a:extLst>
          </p:cNvPr>
          <p:cNvSpPr/>
          <p:nvPr/>
        </p:nvSpPr>
        <p:spPr>
          <a:xfrm>
            <a:off x="9344706" y="2413461"/>
            <a:ext cx="17877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CFA70C-E78E-4283-BE40-F941EE00E389}"/>
              </a:ext>
            </a:extLst>
          </p:cNvPr>
          <p:cNvSpPr txBox="1"/>
          <p:nvPr/>
        </p:nvSpPr>
        <p:spPr>
          <a:xfrm>
            <a:off x="9389440" y="2421670"/>
            <a:ext cx="20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 영상 변경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B1AD47A-8DE3-4DF5-9D9F-024A7D6AA9BF}"/>
              </a:ext>
            </a:extLst>
          </p:cNvPr>
          <p:cNvSpPr txBox="1"/>
          <p:nvPr/>
        </p:nvSpPr>
        <p:spPr>
          <a:xfrm>
            <a:off x="9358240" y="2799211"/>
            <a:ext cx="225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클릭 시 해당 영상으로 전환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커서 진입 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색 반전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확대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x)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C3B2483-D672-4A8A-8E68-2DAE53F7947E}"/>
              </a:ext>
            </a:extLst>
          </p:cNvPr>
          <p:cNvSpPr/>
          <p:nvPr/>
        </p:nvSpPr>
        <p:spPr>
          <a:xfrm>
            <a:off x="4404153" y="1283861"/>
            <a:ext cx="1409343" cy="543506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54D6275-F716-4262-A0E4-4BD070AE6CE5}"/>
              </a:ext>
            </a:extLst>
          </p:cNvPr>
          <p:cNvSpPr/>
          <p:nvPr/>
        </p:nvSpPr>
        <p:spPr>
          <a:xfrm>
            <a:off x="4952783" y="143778"/>
            <a:ext cx="20139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0F6B7C-F65B-4832-85AB-FCBE2B5682BD}"/>
              </a:ext>
            </a:extLst>
          </p:cNvPr>
          <p:cNvSpPr txBox="1"/>
          <p:nvPr/>
        </p:nvSpPr>
        <p:spPr>
          <a:xfrm>
            <a:off x="4997517" y="151987"/>
            <a:ext cx="20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뒤로가기 클릭 시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7700419-6530-4E7E-AD46-EE5EC3C779AF}"/>
              </a:ext>
            </a:extLst>
          </p:cNvPr>
          <p:cNvSpPr txBox="1"/>
          <p:nvPr/>
        </p:nvSpPr>
        <p:spPr>
          <a:xfrm>
            <a:off x="4966317" y="529528"/>
            <a:ext cx="2259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슬라이드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 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재생목록 화면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031BCFC-203B-41B3-A0BF-3D34A6E6E508}"/>
              </a:ext>
            </a:extLst>
          </p:cNvPr>
          <p:cNvCxnSpPr>
            <a:cxnSpLocks/>
          </p:cNvCxnSpPr>
          <p:nvPr/>
        </p:nvCxnSpPr>
        <p:spPr>
          <a:xfrm flipV="1">
            <a:off x="4925157" y="537737"/>
            <a:ext cx="114732" cy="75193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반복 단색으로 채워진">
            <a:extLst>
              <a:ext uri="{FF2B5EF4-FFF2-40B4-BE49-F238E27FC236}">
                <a16:creationId xmlns:a16="http://schemas.microsoft.com/office/drawing/2014/main" id="{08CBC4EC-C6A9-4895-A446-B7A3F2743C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5449" y="4888767"/>
            <a:ext cx="234486" cy="234486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82E5E5-56CF-4C1E-B949-004622258F2C}"/>
              </a:ext>
            </a:extLst>
          </p:cNvPr>
          <p:cNvSpPr/>
          <p:nvPr/>
        </p:nvSpPr>
        <p:spPr>
          <a:xfrm>
            <a:off x="5168353" y="4794872"/>
            <a:ext cx="598506" cy="413635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F9156E4-30BB-4E0A-864A-EBF6B5DD3BDE}"/>
              </a:ext>
            </a:extLst>
          </p:cNvPr>
          <p:cNvSpPr/>
          <p:nvPr/>
        </p:nvSpPr>
        <p:spPr>
          <a:xfrm>
            <a:off x="4860444" y="4825239"/>
            <a:ext cx="336333" cy="338969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1BD7C7F8-F171-4723-9D70-ABACB50D5A28}"/>
              </a:ext>
            </a:extLst>
          </p:cNvPr>
          <p:cNvCxnSpPr>
            <a:cxnSpLocks/>
          </p:cNvCxnSpPr>
          <p:nvPr/>
        </p:nvCxnSpPr>
        <p:spPr>
          <a:xfrm flipV="1">
            <a:off x="4468623" y="5166619"/>
            <a:ext cx="586830" cy="95798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84A8A7A-465B-41C4-B428-2AE8A636551C}"/>
              </a:ext>
            </a:extLst>
          </p:cNvPr>
          <p:cNvSpPr txBox="1"/>
          <p:nvPr/>
        </p:nvSpPr>
        <p:spPr>
          <a:xfrm>
            <a:off x="3951071" y="6128557"/>
            <a:ext cx="1408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반복재생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C81060-894C-465D-9971-52D9A2B734C1}"/>
              </a:ext>
            </a:extLst>
          </p:cNvPr>
          <p:cNvSpPr/>
          <p:nvPr/>
        </p:nvSpPr>
        <p:spPr>
          <a:xfrm>
            <a:off x="483871" y="4858361"/>
            <a:ext cx="1702117" cy="338969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607B273-81C7-4587-BF6D-866F3E6B2AC0}"/>
              </a:ext>
            </a:extLst>
          </p:cNvPr>
          <p:cNvCxnSpPr>
            <a:cxnSpLocks/>
          </p:cNvCxnSpPr>
          <p:nvPr/>
        </p:nvCxnSpPr>
        <p:spPr>
          <a:xfrm flipH="1" flipV="1">
            <a:off x="886199" y="5191182"/>
            <a:ext cx="535794" cy="102982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69593F7-80CB-42BC-A3C9-C7ABA8B4C2FA}"/>
              </a:ext>
            </a:extLst>
          </p:cNvPr>
          <p:cNvSpPr txBox="1"/>
          <p:nvPr/>
        </p:nvSpPr>
        <p:spPr>
          <a:xfrm>
            <a:off x="1104492" y="6246068"/>
            <a:ext cx="3129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순서대로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재생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일시정지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멈춤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다음영상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볼륨조절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F2D84F77-31E3-47E0-91F2-4DA18225C418}"/>
              </a:ext>
            </a:extLst>
          </p:cNvPr>
          <p:cNvCxnSpPr>
            <a:cxnSpLocks/>
          </p:cNvCxnSpPr>
          <p:nvPr/>
        </p:nvCxnSpPr>
        <p:spPr>
          <a:xfrm>
            <a:off x="8645400" y="2940030"/>
            <a:ext cx="598169" cy="50701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9C6F985-37B7-4873-9ED9-DB8ED36E5AFB}"/>
              </a:ext>
            </a:extLst>
          </p:cNvPr>
          <p:cNvSpPr/>
          <p:nvPr/>
        </p:nvSpPr>
        <p:spPr>
          <a:xfrm>
            <a:off x="9251339" y="3401688"/>
            <a:ext cx="17877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A3934D-B595-4987-BBD3-8EBBAE5B3AC5}"/>
              </a:ext>
            </a:extLst>
          </p:cNvPr>
          <p:cNvSpPr txBox="1"/>
          <p:nvPr/>
        </p:nvSpPr>
        <p:spPr>
          <a:xfrm>
            <a:off x="9296073" y="3409897"/>
            <a:ext cx="201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 우클릭 시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23B2666-C4EE-4BFD-AD67-02EAFCE5D876}"/>
              </a:ext>
            </a:extLst>
          </p:cNvPr>
          <p:cNvSpPr txBox="1"/>
          <p:nvPr/>
        </p:nvSpPr>
        <p:spPr>
          <a:xfrm>
            <a:off x="9264873" y="3787438"/>
            <a:ext cx="225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영상 삭제 팝업창 송출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 클릭 시 영상 삭제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921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5A32B4345DCD4180CA5666157BBBF7" ma:contentTypeVersion="9" ma:contentTypeDescription="새 문서를 만듭니다." ma:contentTypeScope="" ma:versionID="ed9d5914bc98aa13ee2bb9a53c746cfa">
  <xsd:schema xmlns:xsd="http://www.w3.org/2001/XMLSchema" xmlns:xs="http://www.w3.org/2001/XMLSchema" xmlns:p="http://schemas.microsoft.com/office/2006/metadata/properties" xmlns:ns3="a2a75418-74a6-438e-80cf-545814f25b2b" targetNamespace="http://schemas.microsoft.com/office/2006/metadata/properties" ma:root="true" ma:fieldsID="754c77d39c1f99e205bcae0921bb99c9" ns3:_="">
    <xsd:import namespace="a2a75418-74a6-438e-80cf-545814f25b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75418-74a6-438e-80cf-545814f25b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85E475-07B1-4ED4-8330-8C591C0C71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504D8C-A4D7-4F60-BEC0-744EEE94B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75418-74a6-438e-80cf-545814f25b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122B6-397F-46C5-B58B-0E7C3595F4F6}">
  <ds:schemaRefs>
    <ds:schemaRef ds:uri="a2a75418-74a6-438e-80cf-545814f25b2b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709</Words>
  <Application>Microsoft Office PowerPoint</Application>
  <PresentationFormat>와이드스크린</PresentationFormat>
  <Paragraphs>195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에스코어 드림 3 Light</vt:lpstr>
      <vt:lpstr>에스코어 드림 1 Thin</vt:lpstr>
      <vt:lpstr>맑은 고딕</vt:lpstr>
      <vt:lpstr>Arial</vt:lpstr>
      <vt:lpstr>에스코어 드림 5 Medium</vt:lpstr>
      <vt:lpstr>에스코어 드림 4 Regular</vt:lpstr>
      <vt:lpstr>에스코어 드림 7 ExtraBold</vt:lpstr>
      <vt:lpstr>Bebas Neue</vt:lpstr>
      <vt:lpstr>Office 테마</vt:lpstr>
      <vt:lpstr>Mytube 스토리보드 설계서</vt:lpstr>
      <vt:lpstr>메인로고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Mytube 스토리보드 설계서</dc:title>
  <dc:creator>김주영</dc:creator>
  <cp:lastModifiedBy>김주영</cp:lastModifiedBy>
  <cp:revision>32</cp:revision>
  <dcterms:created xsi:type="dcterms:W3CDTF">2021-09-03T06:30:33Z</dcterms:created>
  <dcterms:modified xsi:type="dcterms:W3CDTF">2021-09-03T15:59:37Z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0x010100335A32B4345DCD4180CA5666157BBBF7</vt:lpwstr>
  </property>
</Properties>
</file>